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2"/>
  </p:normalViewPr>
  <p:slideViewPr>
    <p:cSldViewPr snapToGrid="0">
      <p:cViewPr varScale="1">
        <p:scale>
          <a:sx n="102" d="100"/>
          <a:sy n="102" d="100"/>
        </p:scale>
        <p:origin x="8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B24319-93DC-01A8-5BD2-604686706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2862F4-7BCE-E9F8-230E-DFD0C142E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0CDECD-DE97-1B1C-8031-F9ECA011B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5C51AE-4CF2-D98D-D8D5-BF2834A76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4C6C6D-6BB2-43BD-0132-8C58D07CC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261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5C463D-E629-D52C-1113-EEE4E1FD4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E12379-6D56-2110-8D70-A0EF66665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623D4-0EAE-8A64-077D-73BBD89E3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4C249E-52CD-B8F2-9428-239BF68C2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F6C04F-2BD8-BC95-05E4-62E9E47FD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800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1A4215-B384-647F-9664-E7C7F72DD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9577CB-6AF2-6FB9-C574-0476CB468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784F1B-F40F-7FA4-B4BF-85B0E98A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FEA049-AA5F-A268-1C97-49C013606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6AB656-51B9-9D8F-C642-206429481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7B550-D5A6-32F0-7D54-1AE355F73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954700-EDEF-F279-0239-2A781937FD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A837EC-9281-6EB2-99C9-A5D5E985F6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544CFF-BBF3-E2E5-084B-71CE9C119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12AFC3-142D-73FD-33E8-4F1E17440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E4E705-3BF5-1AFD-8FF2-6ACB0CAF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96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9E6811-4784-8733-4E75-5F0430D4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FEC966-DC06-F943-B815-58884F7E1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968733-706C-4396-30D0-0CA33051C7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AE4C43-E1E9-CF35-BEEB-01B93206C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0AD8DA7-0FE7-BD44-42CF-B2E6989DEE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EDACF33-33CF-C278-618D-2B6BA29F3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C98DF04-A131-7C0D-ACD7-F6DC9E28A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DBE295-ABE1-2A85-E8C2-B4C872B6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542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9E4B2-80E0-DA43-1736-7CC36C361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15C04EF-24D8-CBD6-A62D-A3B5FC511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62ED39-59D7-6467-E1E0-418F4296A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938C46E-D488-6DC5-1C3C-906AE6F5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663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61E302A-1A45-19F6-BA65-9CE3FCB5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80E4244-27D2-121E-811E-72D4E489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1407FC-E8BD-5BF4-3E49-21AA5A99A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23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E9EF7-2197-7034-D39D-9DE0C3FD0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B06E3E-300D-4FA9-9A35-102AE383D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F5FB9E-B423-861D-CF46-656EA1957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F830F9-5E2F-E405-7F88-E6DC714DD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D6082D-C266-D6A3-472D-3F7912351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A0D668-D2D3-13FD-00E3-223B18262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07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14942-12A5-E950-719C-0F3A8777D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04D097C-6E51-99FF-4328-212DA3A71A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1F6D9F-2ACF-6675-72CC-848047334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700F49-8CCA-9B02-1A09-5C4C858AC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3DAAF4-6664-EF79-2205-F83D38FAA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A68BF2-D094-CC9B-5973-E05C7E259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028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E79B6F-F488-F672-FFEB-6E31A7991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5153B4-1424-A5BB-737C-A721B128E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38A532-E508-F959-0DBA-A400E76B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337D8D-82CA-B9C2-FEAA-E7FEBCC8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3CEA86-CE7C-124C-3216-FA3E5DCB2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999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C1B7363-81BF-A190-EF0A-4D4027DC2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89A751-2D79-7198-5766-D8DA07964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C12DF5-2CBF-F39F-3AEC-29B01A474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EC7007-CABE-82E8-F366-496E2692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9F9D08-1BE7-9CAC-147F-DD02AC3AB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540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7979E0-3D56-B033-B63C-6FC1B90E5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C19642-497F-3BCB-1787-E2800E6A3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752D54-71DC-31EC-C6EF-07000C0C5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22437-FB93-4D92-9851-2CEE62D452A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D99B39-B1CF-3910-C771-E9B0E21D4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713011-F405-07C6-D0AF-E396476B6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3CBB0-B2BA-4564-891D-D7917B75E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180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3A4EBB-6D5E-FDA2-61EE-D2B77EA3D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12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4CF83E-C574-B9D4-604E-61749DBC0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74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ADCD1B-DC8B-7419-DDBC-2F075F9E5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72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A48990-3353-F396-EA4A-EDE130838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93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6E1D3B-8B44-4E60-B9D2-838B89EAB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3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9618C6-2026-7ED1-78BF-9A1A8384D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9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0CCF2B-EDF7-9861-5D5B-A363C3137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49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51CFFC-06F4-C3D9-24EA-E17CD5727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51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235A4C-FE5E-6901-3807-33BDCE944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24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281F0-88E9-A954-473C-ABD9B32D9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91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66A65F-6B4D-C302-F097-460182AE6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93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B1F596-2C5A-103E-C896-AE14335AA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90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8556A4-9699-0963-342C-C3719AEBF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36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E13686-B96C-C4D9-1311-E0535AEF6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59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E48ECC-67DD-32F7-CD59-19CE3B4F9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"/>
            <a:ext cx="12192000" cy="685754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4B0BA4-B36E-F53F-761E-B8C137FF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03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Macintosh PowerPoint</Application>
  <PresentationFormat>Широкоэкранный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Nikolai P.</dc:creator>
  <cp:lastModifiedBy>Anastacia Andreevna</cp:lastModifiedBy>
  <cp:revision>3</cp:revision>
  <dcterms:created xsi:type="dcterms:W3CDTF">2024-05-14T19:21:21Z</dcterms:created>
  <dcterms:modified xsi:type="dcterms:W3CDTF">2024-05-14T19:54:04Z</dcterms:modified>
</cp:coreProperties>
</file>