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  <p:sldMasterId id="2147483687" r:id="rId3"/>
    <p:sldMasterId id="2147483700" r:id="rId4"/>
  </p:sldMasterIdLst>
  <p:notesMasterIdLst>
    <p:notesMasterId r:id="rId17"/>
  </p:notesMasterIdLst>
  <p:sldIdLst>
    <p:sldId id="297" r:id="rId5"/>
    <p:sldId id="298" r:id="rId6"/>
    <p:sldId id="300" r:id="rId7"/>
    <p:sldId id="339" r:id="rId8"/>
    <p:sldId id="337" r:id="rId9"/>
    <p:sldId id="304" r:id="rId10"/>
    <p:sldId id="338" r:id="rId11"/>
    <p:sldId id="341" r:id="rId12"/>
    <p:sldId id="340" r:id="rId13"/>
    <p:sldId id="334" r:id="rId14"/>
    <p:sldId id="336" r:id="rId15"/>
    <p:sldId id="295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80480061808544E-3"/>
          <c:y val="0.12065448881483878"/>
          <c:w val="0.87644355468806745"/>
          <c:h val="0.73588425094434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6A68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54258538983514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9D0-459E-9682-A377EFCB53E0}"/>
                </c:ext>
              </c:extLst>
            </c:dLbl>
            <c:dLbl>
              <c:idx val="1"/>
              <c:layout>
                <c:manualLayout>
                  <c:x val="-5.6128354376700756E-3"/>
                  <c:y val="2.79564647217771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9D0-459E-9682-A377EFCB53E0}"/>
                </c:ext>
              </c:extLst>
            </c:dLbl>
            <c:dLbl>
              <c:idx val="2"/>
              <c:layout>
                <c:manualLayout>
                  <c:x val="0"/>
                  <c:y val="1.92844075970449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9D0-459E-9682-A377EFCB53E0}"/>
                </c:ext>
              </c:extLst>
            </c:dLbl>
            <c:dLbl>
              <c:idx val="3"/>
              <c:layout>
                <c:manualLayout>
                  <c:x val="7.7537412429653282E-3"/>
                  <c:y val="1.96713134907417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9D0-459E-9682-A377EFCB53E0}"/>
                </c:ext>
              </c:extLst>
            </c:dLbl>
            <c:dLbl>
              <c:idx val="4"/>
              <c:layout>
                <c:manualLayout>
                  <c:x val="6.3803592330861575E-3"/>
                  <c:y val="2.04542570236527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9D0-459E-9682-A377EFCB53E0}"/>
                </c:ext>
              </c:extLst>
            </c:dLbl>
            <c:dLbl>
              <c:idx val="5"/>
              <c:layout>
                <c:manualLayout>
                  <c:x val="1.7694073873983775E-3"/>
                  <c:y val="1.96114980091057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9D0-459E-9682-A377EFCB53E0}"/>
                </c:ext>
              </c:extLst>
            </c:dLbl>
            <c:numFmt formatCode="@" sourceLinked="0"/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numRef>
              <c:f>Sheet1!$A$4:$A$9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Sheet1!$B$4:$B$9</c:f>
              <c:numCache>
                <c:formatCode>General</c:formatCode>
                <c:ptCount val="6"/>
                <c:pt idx="0">
                  <c:v>204.3</c:v>
                </c:pt>
                <c:pt idx="1">
                  <c:v>208.8</c:v>
                </c:pt>
                <c:pt idx="2">
                  <c:v>215.7</c:v>
                </c:pt>
                <c:pt idx="3">
                  <c:v>222.4</c:v>
                </c:pt>
                <c:pt idx="4">
                  <c:v>223.4</c:v>
                </c:pt>
                <c:pt idx="5">
                  <c:v>217.4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D0-459E-9682-A377EFCB53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1"/>
        <c:overlap val="-27"/>
        <c:axId val="194884064"/>
        <c:axId val="194884456"/>
      </c:barChart>
      <c:catAx>
        <c:axId val="194884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60000"/>
                <a:lumOff val="4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>
                <a:solidFill>
                  <a:srgbClr val="002060"/>
                </a:solidFill>
              </a:defRPr>
            </a:pPr>
            <a:endParaRPr lang="ru-RU"/>
          </a:p>
        </c:txPr>
        <c:crossAx val="194884456"/>
        <c:crosses val="autoZero"/>
        <c:auto val="0"/>
        <c:lblAlgn val="ctr"/>
        <c:lblOffset val="100"/>
        <c:tickLblSkip val="1"/>
        <c:noMultiLvlLbl val="0"/>
      </c:catAx>
      <c:valAx>
        <c:axId val="194884456"/>
        <c:scaling>
          <c:orientation val="minMax"/>
          <c:max val="23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488406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8297612642171"/>
          <c:y val="0.10536132095211739"/>
          <c:w val="0.45467242114949985"/>
          <c:h val="0.746415998792395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8D-47CF-AF60-C30F77C9C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8D-47CF-AF60-C30F77C9C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8D-47CF-AF60-C30F77C9C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8D-47CF-AF60-C30F77C9CBB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158D-47CF-AF60-C30F77C9CBB3}"/>
                </c:ext>
              </c:extLst>
            </c:dLbl>
            <c:dLbl>
              <c:idx val="1"/>
              <c:layout>
                <c:manualLayout>
                  <c:x val="-0.10431321390583349"/>
                  <c:y val="7.49193079444804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rgbClr val="00327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58D-47CF-AF60-C30F77C9CBB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58D-47CF-AF60-C30F77C9CBB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58D-47CF-AF60-C30F77C9CB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22 ВВЭР</c:v>
                </c:pt>
                <c:pt idx="1">
                  <c:v>2 КЛТ-40С (ПАТЭС)</c:v>
                </c:pt>
                <c:pt idx="2">
                  <c:v>2 БН</c:v>
                </c:pt>
                <c:pt idx="3">
                  <c:v>10 РБМК, ЭГП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69.900000000000006</c:v>
                </c:pt>
                <c:pt idx="1">
                  <c:v>0.7</c:v>
                </c:pt>
                <c:pt idx="2">
                  <c:v>5.2</c:v>
                </c:pt>
                <c:pt idx="3">
                  <c:v>24.6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8D-47CF-AF60-C30F77C9CBB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636027591398605"/>
          <c:y val="0.26285272049507979"/>
          <c:w val="0.3300336527069922"/>
          <c:h val="0.374402148417199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3274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425720833369638E-3"/>
          <c:y val="0.11334594291010927"/>
          <c:w val="0.87644355468806745"/>
          <c:h val="0.72239997603032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54258538983514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54D-4CAB-8F4E-C95D17797812}"/>
                </c:ext>
              </c:extLst>
            </c:dLbl>
            <c:dLbl>
              <c:idx val="1"/>
              <c:layout>
                <c:manualLayout>
                  <c:x val="-5.6128354376700756E-3"/>
                  <c:y val="2.79564647217771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54D-4CAB-8F4E-C95D17797812}"/>
                </c:ext>
              </c:extLst>
            </c:dLbl>
            <c:dLbl>
              <c:idx val="2"/>
              <c:layout>
                <c:manualLayout>
                  <c:x val="0"/>
                  <c:y val="1.92844075970449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54D-4CAB-8F4E-C95D17797812}"/>
                </c:ext>
              </c:extLst>
            </c:dLbl>
            <c:dLbl>
              <c:idx val="3"/>
              <c:layout>
                <c:manualLayout>
                  <c:x val="3.1427085965568778E-3"/>
                  <c:y val="1.96715503283704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54D-4CAB-8F4E-C95D17797812}"/>
                </c:ext>
              </c:extLst>
            </c:dLbl>
            <c:dLbl>
              <c:idx val="4"/>
              <c:layout>
                <c:manualLayout>
                  <c:x val="6.3803592330861575E-3"/>
                  <c:y val="2.04542570236527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54D-4CAB-8F4E-C95D17797812}"/>
                </c:ext>
              </c:extLst>
            </c:dLbl>
            <c:dLbl>
              <c:idx val="5"/>
              <c:layout>
                <c:manualLayout>
                  <c:x val="1.7694073873983775E-3"/>
                  <c:y val="1.96114980091057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54D-4CAB-8F4E-C95D17797812}"/>
                </c:ext>
              </c:extLst>
            </c:dLbl>
            <c:numFmt formatCode="@" sourceLinked="0"/>
            <c:spPr>
              <a:noFill/>
              <a:ln>
                <a:noFill/>
              </a:ln>
              <a:effectLst/>
            </c:spPr>
            <c:txPr>
              <a:bodyPr rot="0" vert="horz"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rgbClr val="003274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numRef>
              <c:f>Sheet1!$A$4:$A$9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Sheet1!$B$4:$B$9</c:f>
              <c:numCache>
                <c:formatCode>General</c:formatCode>
                <c:ptCount val="6"/>
                <c:pt idx="0">
                  <c:v>79.900000000000006</c:v>
                </c:pt>
                <c:pt idx="1">
                  <c:v>80.400000000000006</c:v>
                </c:pt>
                <c:pt idx="2">
                  <c:v>80.099999999999994</c:v>
                </c:pt>
                <c:pt idx="3">
                  <c:v>83.2</c:v>
                </c:pt>
                <c:pt idx="4">
                  <c:v>86.2</c:v>
                </c:pt>
                <c:pt idx="5">
                  <c:v>83.9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4D-4CAB-8F4E-C95D177978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1"/>
        <c:overlap val="-27"/>
        <c:axId val="194884064"/>
        <c:axId val="194884456"/>
      </c:barChart>
      <c:catAx>
        <c:axId val="194884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60000"/>
                <a:lumOff val="4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>
                <a:solidFill>
                  <a:srgbClr val="003274"/>
                </a:solidFill>
              </a:defRPr>
            </a:pPr>
            <a:endParaRPr lang="ru-RU"/>
          </a:p>
        </c:txPr>
        <c:crossAx val="194884456"/>
        <c:crosses val="autoZero"/>
        <c:auto val="0"/>
        <c:lblAlgn val="ctr"/>
        <c:lblOffset val="100"/>
        <c:tickLblSkip val="1"/>
        <c:noMultiLvlLbl val="0"/>
      </c:catAx>
      <c:valAx>
        <c:axId val="194884456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488406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93675" y="817563"/>
            <a:ext cx="7172325" cy="4035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333333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756000" y="5110391"/>
            <a:ext cx="6047640" cy="484122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07" name="PlaceHolder 3"/>
          <p:cNvSpPr>
            <a:spLocks noGrp="1"/>
          </p:cNvSpPr>
          <p:nvPr>
            <p:ph type="hdr"/>
          </p:nvPr>
        </p:nvSpPr>
        <p:spPr>
          <a:xfrm>
            <a:off x="0" y="1"/>
            <a:ext cx="3280680" cy="5375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spc="-1" smtClean="0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lang="ru-RU" sz="1400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dt" idx="1"/>
          </p:nvPr>
        </p:nvSpPr>
        <p:spPr>
          <a:xfrm>
            <a:off x="4278960" y="1"/>
            <a:ext cx="3280680" cy="5375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ru-RU" smtClean="0"/>
              <a:t>&lt;дата/время&gt;</a:t>
            </a:r>
            <a:endParaRPr lang="ru-RU"/>
          </a:p>
        </p:txBody>
      </p:sp>
      <p:sp>
        <p:nvSpPr>
          <p:cNvPr id="209" name="PlaceHolder 5"/>
          <p:cNvSpPr>
            <a:spLocks noGrp="1"/>
          </p:cNvSpPr>
          <p:nvPr>
            <p:ph type="ftr" idx="2"/>
          </p:nvPr>
        </p:nvSpPr>
        <p:spPr>
          <a:xfrm>
            <a:off x="0" y="10221140"/>
            <a:ext cx="3280680" cy="5375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ru-RU" smtClean="0"/>
              <a:t>&lt;нижний колонтитул&gt;</a:t>
            </a:r>
            <a:endParaRPr lang="ru-RU"/>
          </a:p>
        </p:txBody>
      </p:sp>
      <p:sp>
        <p:nvSpPr>
          <p:cNvPr id="210" name="PlaceHolder 6"/>
          <p:cNvSpPr>
            <a:spLocks noGrp="1"/>
          </p:cNvSpPr>
          <p:nvPr>
            <p:ph type="sldNum" idx="3"/>
          </p:nvPr>
        </p:nvSpPr>
        <p:spPr>
          <a:xfrm>
            <a:off x="4278960" y="10221140"/>
            <a:ext cx="3280680" cy="5375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677CE58C-06FF-4750-8EB9-15D9F15BD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9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3970" indent="0" algn="l" defTabSz="914400" rtl="0" eaLnBrk="1" latinLnBrk="0" hangingPunct="1"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88946">
              <a:defRPr/>
            </a:pPr>
            <a:fld id="{77182DDC-BEAB-4203-B9EA-2F0DA1164476}" type="slidenum">
              <a:rPr lang="ru-RU">
                <a:solidFill>
                  <a:prstClr val="black"/>
                </a:solidFill>
                <a:latin typeface="Calibri" panose="020F0502020204030204"/>
                <a:ea typeface="DejaVu Sans"/>
                <a:cs typeface="DejaVu Sans"/>
              </a:rPr>
              <a:pPr defTabSz="888946"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 panose="020F0502020204030204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556306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1250950"/>
            <a:ext cx="5999162" cy="3375025"/>
          </a:xfrm>
          <a:prstGeom prst="rect">
            <a:avLst/>
          </a:prstGeom>
          <a:ln w="0">
            <a:noFill/>
          </a:ln>
        </p:spPr>
      </p:sp>
      <p:sp>
        <p:nvSpPr>
          <p:cNvPr id="16096" name="PlaceHolder 2"/>
          <p:cNvSpPr>
            <a:spLocks noGrp="1"/>
          </p:cNvSpPr>
          <p:nvPr>
            <p:ph type="body"/>
          </p:nvPr>
        </p:nvSpPr>
        <p:spPr>
          <a:xfrm>
            <a:off x="680760" y="4814830"/>
            <a:ext cx="5445720" cy="393802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5960"/>
            <a:endParaRPr lang="ru-RU" sz="18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97" name="PlaceHolder 3"/>
          <p:cNvSpPr>
            <a:spLocks noGrp="1"/>
          </p:cNvSpPr>
          <p:nvPr>
            <p:ph type="sldNum" idx="226"/>
          </p:nvPr>
        </p:nvSpPr>
        <p:spPr>
          <a:xfrm>
            <a:off x="3856680" y="9502850"/>
            <a:ext cx="2949120" cy="5003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229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>
              <a:defRPr/>
            </a:pPr>
            <a:fld id="{AF6794A3-5F22-4524-8F30-B46B366A9088}" type="slidenum">
              <a:rPr lang="ru-RU">
                <a:cs typeface="DejaVu Sans"/>
              </a:rPr>
              <a:pPr>
                <a:defRPr/>
              </a:pPr>
              <a:t>7</a:t>
            </a:fld>
            <a:endParaRPr lang="ru-RU">
              <a:latin typeface="Times New Roman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986781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50471" y="5334832"/>
            <a:ext cx="5792746" cy="24622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658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_белая т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>
            <a:extLst>
              <a:ext uri="{FF2B5EF4-FFF2-40B4-BE49-F238E27FC236}">
                <a16:creationId xmlns:a16="http://schemas.microsoft.com/office/drawing/2014/main" id="{922F8A83-E842-0475-E790-8B032B4818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045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FAD7B56-1E8C-2F4A-AC24-2312CDD0CE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31" y="5498092"/>
            <a:ext cx="6343083" cy="2734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/>
              <a:t>Наименование мероприятия / название площадки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00344EA-ACBC-124C-B7D8-043D41CC07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4" y="1376363"/>
            <a:ext cx="8216901" cy="3673475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100000"/>
              </a:lnSpc>
              <a:defRPr lang="en-US" sz="4200" b="1" kern="1200" baseline="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/>
              <a:t>Тема презентации</a:t>
            </a:r>
            <a:endParaRPr lang="en-US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108935E-A05C-3046-BAAC-1964DF45BE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5954497"/>
            <a:ext cx="5403726" cy="2734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600" b="1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/>
              <a:t>ФИО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E7B18D4-10AD-F940-8700-BB4E6513FE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6" y="6121179"/>
            <a:ext cx="5403726" cy="27349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/>
              <a:t>Должность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F57290F6-68D5-894F-B7B1-FBD98FC637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6" y="5071312"/>
            <a:ext cx="8216900" cy="2516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1" kern="12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/>
              <a:t>00.00.2023</a:t>
            </a:r>
            <a:endParaRPr lang="en-US" dirty="0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86" y="502628"/>
            <a:ext cx="2948401" cy="88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0041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2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5828E19-F354-DF47-B066-E5BD574211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C016B-785E-E702-99AB-804EE8364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3839133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9667" y="6085526"/>
            <a:ext cx="5353051" cy="19727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1218071" rtl="0" eaLnBrk="1" fontAlgn="auto" latinLnBrk="0" hangingPunct="1">
              <a:lnSpc>
                <a:spcPct val="90000"/>
              </a:lnSpc>
              <a:spcBef>
                <a:spcPts val="1332"/>
              </a:spcBef>
              <a:spcAft>
                <a:spcPts val="0"/>
              </a:spcAft>
              <a:buClrTx/>
              <a:buSzTx/>
              <a:buFontTx/>
              <a:buNone/>
              <a:tabLst/>
              <a:defRPr sz="932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1218071" rtl="0" eaLnBrk="1" fontAlgn="auto" latinLnBrk="0" hangingPunct="1">
              <a:lnSpc>
                <a:spcPct val="90000"/>
              </a:lnSpc>
              <a:spcBef>
                <a:spcPts val="133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1290301" y="6528209"/>
            <a:ext cx="749300" cy="182563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1399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1399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719667" y="575201"/>
            <a:ext cx="8748184" cy="4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064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19667" y="1966680"/>
            <a:ext cx="5353051" cy="1639201"/>
          </a:xfrm>
          <a:prstGeom prst="rect">
            <a:avLst/>
          </a:prstGeom>
        </p:spPr>
        <p:txBody>
          <a:bodyPr lIns="0" tIns="0" rIns="0" bIns="0"/>
          <a:lstStyle>
            <a:lvl1pPr marL="228388" indent="-228388">
              <a:buFont typeface="Arial" pitchFamily="34" charset="0"/>
              <a:buChar char="•"/>
              <a:defRPr lang="en-US" sz="1599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411386" y="1966680"/>
            <a:ext cx="5253566" cy="1639201"/>
          </a:xfrm>
          <a:prstGeom prst="rect">
            <a:avLst/>
          </a:prstGeom>
        </p:spPr>
        <p:txBody>
          <a:bodyPr lIns="0" tIns="0" rIns="0" bIns="0"/>
          <a:lstStyle>
            <a:lvl1pPr marL="228388" indent="-228388">
              <a:buFont typeface="Arial" pitchFamily="34" charset="0"/>
              <a:buChar char="•"/>
              <a:defRPr lang="en-US" sz="1599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719667" y="3750285"/>
            <a:ext cx="5353051" cy="1639201"/>
          </a:xfrm>
          <a:prstGeom prst="rect">
            <a:avLst/>
          </a:prstGeom>
        </p:spPr>
        <p:txBody>
          <a:bodyPr lIns="0" tIns="0" rIns="0" bIns="0"/>
          <a:lstStyle>
            <a:lvl1pPr marL="228388" indent="-228388">
              <a:buFont typeface="Arial" pitchFamily="34" charset="0"/>
              <a:buChar char="•"/>
              <a:defRPr lang="en-US" sz="1599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411386" y="3750285"/>
            <a:ext cx="5253566" cy="1639201"/>
          </a:xfrm>
          <a:prstGeom prst="rect">
            <a:avLst/>
          </a:prstGeom>
        </p:spPr>
        <p:txBody>
          <a:bodyPr lIns="0" tIns="0" rIns="0" bIns="0"/>
          <a:lstStyle>
            <a:lvl1pPr marL="228388" indent="-228388">
              <a:buFont typeface="Arial" pitchFamily="34" charset="0"/>
              <a:buChar char="•"/>
              <a:defRPr lang="en-US" sz="1599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24271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Нумерация (проект решени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DB967636-5D46-0445-9743-256D6F5265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9003" y="1174350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EBA3CA6-35EC-B545-99A7-771C951EE6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9003" y="2253706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79B8576-1F06-A045-9781-639D90CCF0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7374" y="1124860"/>
            <a:ext cx="720725" cy="4321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01</a:t>
            </a:r>
            <a:endParaRPr lang="en-US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4E53C26E-8254-D048-A74A-443BC79ADD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0173" y="2210529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02</a:t>
            </a:r>
            <a:endParaRPr lang="en-US" dirty="0"/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A1989830-E99E-A247-981A-CF6237CECAD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24409" y="1174350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AC315E49-3426-ED4D-B80E-7FA82D64C2C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24409" y="2253706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12365AF3-4942-3742-894A-42033FBFDC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02780" y="1124860"/>
            <a:ext cx="720725" cy="4321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06</a:t>
            </a:r>
            <a:endParaRPr lang="en-US" dirty="0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4FD06E6D-45BB-3A4B-B97B-2149B6AC5C7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5579" y="2210529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07</a:t>
            </a:r>
            <a:endParaRPr lang="en-US" dirty="0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943DC364-6991-394B-AF4D-6BFFF40ED2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41B4B6E9-1595-216C-B830-64168D4DC2C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09003" y="333536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03D281C-6DCA-90FC-0549-F6F68456228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0173" y="329153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03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BDEE750-66C8-8392-E36C-07B512887FB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24409" y="333536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37BFC0CF-879F-350D-CCD6-D592F5A77C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5579" y="329153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08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85BCBC9-CB00-0574-A3E3-2C6409ACDC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09003" y="4418925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B1A768-ACCE-1296-02E0-1F86368D71D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0173" y="4369587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04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F9B5AF5-2491-AB55-D788-65973A65062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24409" y="4418925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C71F567-FDD6-002B-A2B9-2E004E25CF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5579" y="4369587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09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D407D13-4408-186A-C089-6338D1D923E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09003" y="549460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8330DCE3-022C-F7D0-831A-A2DEAD3126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0173" y="545077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05</a:t>
            </a:r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BE1F052-B425-3481-7BB1-892ACB2EE98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24409" y="549460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8E1F1A7D-A582-B16B-BCAB-172E7CBC9B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05579" y="545077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10</a:t>
            </a:r>
            <a:endParaRPr lang="en-US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672BA47-08F6-4752-2743-573E46063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2222468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Контакты_белая т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D7082DC7-4E8A-E7F9-1496-13F239DDA9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0452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1E484D0-D81B-D22D-780D-CDA8E22018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125" y="2356225"/>
            <a:ext cx="5401802" cy="1813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en-US" sz="4800" b="1" kern="1200" dirty="0">
                <a:solidFill>
                  <a:schemeClr val="tx1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pPr lvl="0"/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B817115-CC11-4117-5783-D086C7107F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580" y="6174183"/>
            <a:ext cx="5402347" cy="28856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00.00.202</a:t>
            </a:r>
            <a:r>
              <a:rPr lang="en-US" dirty="0"/>
              <a:t>3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28DAFDBF-B8C9-0E04-5780-83D3D76387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208" y="5704782"/>
            <a:ext cx="5402719" cy="28856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Контактная информация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43339245-63F7-710B-3C32-FF1B80B5EE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208" y="5256966"/>
            <a:ext cx="5402719" cy="2476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ФИО</a:t>
            </a:r>
          </a:p>
        </p:txBody>
      </p:sp>
    </p:spTree>
    <p:extLst>
      <p:ext uri="{BB962C8B-B14F-4D97-AF65-F5344CB8AC3E}">
        <p14:creationId xmlns:p14="http://schemas.microsoft.com/office/powerpoint/2010/main" val="158302949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5828E19-F354-DF47-B066-E5BD574211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C016B-785E-E702-99AB-804EE8364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2103232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тип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200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5828E19-F354-DF47-B066-E5BD574211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C016B-785E-E702-99AB-804EE8364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31544246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заголовком без логоти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5828E19-F354-DF47-B066-E5BD574211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12838A-772D-28AE-DDDD-F460B8604E60}"/>
              </a:ext>
            </a:extLst>
          </p:cNvPr>
          <p:cNvSpPr/>
          <p:nvPr userDrawn="1"/>
        </p:nvSpPr>
        <p:spPr>
          <a:xfrm>
            <a:off x="9393382" y="169011"/>
            <a:ext cx="2353859" cy="991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70A51D4-5369-235E-52D2-11B8DF3A4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1402018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коративная нумер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EB76A479-9EB9-9149-A87E-B656862594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43138" y="1828676"/>
            <a:ext cx="2808287" cy="17082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3E21428-F1A9-1C47-B189-1F00230510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7315" y="1683042"/>
            <a:ext cx="956685" cy="731367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F731511-FB7E-7045-BEF7-6ACE24889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0478" y="3960306"/>
            <a:ext cx="2808287" cy="17372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E7336803-30F9-AA4B-BD57-607EB2BB91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7315" y="3833311"/>
            <a:ext cx="956685" cy="731367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02</a:t>
            </a:r>
            <a:endParaRPr lang="en-US" dirty="0"/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7DC13605-8615-5F47-9E23-21BCFF9270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63656" y="1828676"/>
            <a:ext cx="2808287" cy="17082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C5E9F1A1-2C79-244D-9E78-D809AAE85C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87833" y="1683042"/>
            <a:ext cx="956685" cy="731367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en-US" dirty="0"/>
              <a:t>0</a:t>
            </a:r>
            <a:r>
              <a:rPr lang="ru-RU" dirty="0"/>
              <a:t>3</a:t>
            </a:r>
            <a:endParaRPr lang="en-US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8ABE548B-2496-6448-9C00-4F474C96039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70996" y="3960306"/>
            <a:ext cx="2808287" cy="17372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41E6EC78-49FD-EC4F-AE6F-797294FBBCA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7833" y="3833311"/>
            <a:ext cx="956685" cy="731367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04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4143966-647E-F34B-B8D9-4F190B3C37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20D2226-2CFF-1BCC-717E-8293673B42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3583467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умерация (проект решени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DB967636-5D46-0445-9743-256D6F5265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9003" y="1174350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EBA3CA6-35EC-B545-99A7-771C951EE6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9003" y="2253706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679B8576-1F06-A045-9781-639D90CCF0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7374" y="1124860"/>
            <a:ext cx="720725" cy="4321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01</a:t>
            </a:r>
            <a:endParaRPr lang="en-US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4E53C26E-8254-D048-A74A-443BC79ADD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0173" y="2210529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02</a:t>
            </a:r>
            <a:endParaRPr lang="en-US" dirty="0"/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A1989830-E99E-A247-981A-CF6237CECAD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24409" y="1174350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AC315E49-3426-ED4D-B80E-7FA82D64C2C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24409" y="2253706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12365AF3-4942-3742-894A-42033FBFDC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02780" y="1124860"/>
            <a:ext cx="720725" cy="4321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06</a:t>
            </a:r>
            <a:endParaRPr lang="en-US" dirty="0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4FD06E6D-45BB-3A4B-B97B-2149B6AC5C7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5579" y="2210529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07</a:t>
            </a:r>
            <a:endParaRPr lang="en-US" dirty="0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943DC364-6991-394B-AF4D-6BFFF40ED2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41B4B6E9-1595-216C-B830-64168D4DC2C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09003" y="333536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03D281C-6DCA-90FC-0549-F6F68456228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0173" y="329153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03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BDEE750-66C8-8392-E36C-07B512887FB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24409" y="333536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37BFC0CF-879F-350D-CCD6-D592F5A77C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5579" y="329153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08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85BCBC9-CB00-0574-A3E3-2C6409ACDC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09003" y="4418925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B1A768-ACCE-1296-02E0-1F86368D71D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0173" y="4369587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04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F9B5AF5-2491-AB55-D788-65973A65062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24409" y="4418925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C71F567-FDD6-002B-A2B9-2E004E25CF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5579" y="4369587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09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D407D13-4408-186A-C089-6338D1D923E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09003" y="549460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8330DCE3-022C-F7D0-831A-A2DEAD3126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0173" y="545077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05</a:t>
            </a:r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BE1F052-B425-3481-7BB1-892ACB2EE98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24409" y="5494601"/>
            <a:ext cx="4679047" cy="63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8E1F1A7D-A582-B16B-BCAB-172E7CBC9B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05579" y="5450771"/>
            <a:ext cx="718829" cy="4220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10</a:t>
            </a:r>
            <a:endParaRPr lang="en-US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672BA47-08F6-4752-2743-573E46063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8569583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ы на цифровые зна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0">
            <a:extLst>
              <a:ext uri="{FF2B5EF4-FFF2-40B4-BE49-F238E27FC236}">
                <a16:creationId xmlns:a16="http://schemas.microsoft.com/office/drawing/2014/main" id="{2FDD5A0D-09D0-774F-9685-8F312DE9C0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2679540"/>
            <a:ext cx="3529013" cy="32338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2000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F4678DF5-CCB3-874E-86AC-E652288B92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1673" y="2480070"/>
            <a:ext cx="2584184" cy="1056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B24EEF8D-280A-264E-9121-23277DB793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9827" y="1495397"/>
            <a:ext cx="1533008" cy="749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01</a:t>
            </a:r>
            <a:endParaRPr lang="en-US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69F4B89C-95D1-3344-B781-C46E8087EC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66140" y="4630508"/>
            <a:ext cx="2595160" cy="12825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F6460295-8EBC-6040-8E93-E6154A6AE1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4652" y="3663868"/>
            <a:ext cx="1533008" cy="749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02</a:t>
            </a:r>
            <a:endParaRPr lang="en-US" dirty="0"/>
          </a:p>
        </p:txBody>
      </p:sp>
      <p:sp>
        <p:nvSpPr>
          <p:cNvPr id="36" name="Текст 13">
            <a:extLst>
              <a:ext uri="{FF2B5EF4-FFF2-40B4-BE49-F238E27FC236}">
                <a16:creationId xmlns:a16="http://schemas.microsoft.com/office/drawing/2014/main" id="{D8195300-6EEA-F24A-8000-9877D935DB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524" y="1770684"/>
            <a:ext cx="3541024" cy="6867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F2BBCDA6-A9F0-884B-8224-E0B38229A4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817" y="2480070"/>
            <a:ext cx="2584184" cy="1056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FD887098-60FA-BE4E-85A9-B3F75D2C0A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6971" y="1495397"/>
            <a:ext cx="1533008" cy="749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03</a:t>
            </a:r>
            <a:endParaRPr lang="en-US" dirty="0"/>
          </a:p>
        </p:txBody>
      </p: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951B77FF-4B12-3049-8743-97926F56276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3284" y="4630508"/>
            <a:ext cx="2595160" cy="12825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AA632B1D-5C32-CB40-9DB8-170F703906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1796" y="3663868"/>
            <a:ext cx="1533008" cy="749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04</a:t>
            </a:r>
            <a:endParaRPr lang="en-US" dirty="0"/>
          </a:p>
        </p:txBody>
      </p:sp>
      <p:sp>
        <p:nvSpPr>
          <p:cNvPr id="58" name="Text Placeholder 7">
            <a:extLst>
              <a:ext uri="{FF2B5EF4-FFF2-40B4-BE49-F238E27FC236}">
                <a16:creationId xmlns:a16="http://schemas.microsoft.com/office/drawing/2014/main" id="{6E01F9A5-6845-8C47-805B-E9B9617D5A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047AA9D-1307-1AF3-A9A5-310BDC1B7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4969976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втоматические 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0">
            <a:extLst>
              <a:ext uri="{FF2B5EF4-FFF2-40B4-BE49-F238E27FC236}">
                <a16:creationId xmlns:a16="http://schemas.microsoft.com/office/drawing/2014/main" id="{7C5FB82A-8323-464A-9753-EE54DF76F7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6900" y="2692105"/>
            <a:ext cx="5391150" cy="3005433"/>
          </a:xfrm>
          <a:prstGeom prst="rect">
            <a:avLst/>
          </a:prstGeom>
        </p:spPr>
        <p:txBody>
          <a:bodyPr lIns="0" tIns="0" rIns="0" bIns="0"/>
          <a:lstStyle>
            <a:lvl1pPr marL="324000" indent="-3240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100000"/>
              <a:defRPr sz="1600"/>
            </a:lvl1pPr>
          </a:lstStyle>
          <a:p>
            <a:pPr lvl="0"/>
            <a:endParaRPr lang="ru-RU" dirty="0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6317B7CF-E802-F942-B3CF-4BCBC19C8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320" y="1778221"/>
            <a:ext cx="4802530" cy="400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DBC5C2C9-5956-7842-905E-11BB7A5DBC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7477" y="2692105"/>
            <a:ext cx="5397147" cy="3005433"/>
          </a:xfrm>
          <a:prstGeom prst="rect">
            <a:avLst/>
          </a:prstGeom>
        </p:spPr>
        <p:txBody>
          <a:bodyPr lIns="0" tIns="0" rIns="0" bIns="0"/>
          <a:lstStyle>
            <a:lvl1pPr marL="324000" indent="-3240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100000"/>
              <a:defRPr sz="1600"/>
            </a:lvl1pPr>
          </a:lstStyle>
          <a:p>
            <a:pPr lvl="0"/>
            <a:endParaRPr lang="ru-RU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FA33DA4D-5F07-5547-A2EC-742BDE325A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A3CCA26-46AA-177A-1A95-FD899E670F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70785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пиктограмм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37">
            <a:extLst>
              <a:ext uri="{FF2B5EF4-FFF2-40B4-BE49-F238E27FC236}">
                <a16:creationId xmlns:a16="http://schemas.microsoft.com/office/drawing/2014/main" id="{3AD56FE5-CF6D-EA4A-B34C-8D42F223869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375" y="173547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22" name="Рисунок 37">
            <a:extLst>
              <a:ext uri="{FF2B5EF4-FFF2-40B4-BE49-F238E27FC236}">
                <a16:creationId xmlns:a16="http://schemas.microsoft.com/office/drawing/2014/main" id="{1ACE8982-5E36-AF47-9F45-29E44C95270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87375" y="367982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ED37180F-67D1-FB42-BB79-26B9C65743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999" y="1830621"/>
            <a:ext cx="3527425" cy="14904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978DD0F7-E7F6-3647-998F-2C0D8AA643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3999" y="3776549"/>
            <a:ext cx="3527425" cy="14904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50" name="Рисунок 37">
            <a:extLst>
              <a:ext uri="{FF2B5EF4-FFF2-40B4-BE49-F238E27FC236}">
                <a16:creationId xmlns:a16="http://schemas.microsoft.com/office/drawing/2014/main" id="{30DFC402-BC3F-304E-B881-DE7B050A858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2320" y="173547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51" name="Рисунок 37">
            <a:extLst>
              <a:ext uri="{FF2B5EF4-FFF2-40B4-BE49-F238E27FC236}">
                <a16:creationId xmlns:a16="http://schemas.microsoft.com/office/drawing/2014/main" id="{24B6F667-B54D-B344-8297-25B5324224F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12320" y="367982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6F96E179-1ACC-B142-B8E2-E6FEB5458E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48944" y="1830621"/>
            <a:ext cx="3519055" cy="14904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97F42C98-ED67-8B4F-AC97-779A294421A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48944" y="3776549"/>
            <a:ext cx="3519055" cy="14904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C0833A51-398A-2A46-9AE2-B2CEA50E9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4BE294E-1D6C-B162-81F0-C2153445A3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2733952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 с символ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Рисунок 3">
            <a:extLst>
              <a:ext uri="{FF2B5EF4-FFF2-40B4-BE49-F238E27FC236}">
                <a16:creationId xmlns:a16="http://schemas.microsoft.com/office/drawing/2014/main" id="{7C3C1AAB-1403-6B46-85FD-B05EEBB725E4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587375" y="4193841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70A2CF3-8814-D549-8AD1-D3E9FE64650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308100" y="4202923"/>
            <a:ext cx="2808288" cy="63372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Рисунок 3">
            <a:extLst>
              <a:ext uri="{FF2B5EF4-FFF2-40B4-BE49-F238E27FC236}">
                <a16:creationId xmlns:a16="http://schemas.microsoft.com/office/drawing/2014/main" id="{62D9BC24-C3A8-8943-B49D-05C632C2066A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92372" y="5061109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F840D1C0-9F64-7B4B-AC0F-F55F3C62113D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308099" y="5067542"/>
            <a:ext cx="2808287" cy="6337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0EC2D56-CD1C-604D-AC86-7B7FCC60AFD9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587374" y="2258783"/>
            <a:ext cx="5400675" cy="14939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ACCE3CEA-6D58-E641-9830-860F3A9312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4058" y="1348002"/>
            <a:ext cx="5413992" cy="400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BDA8558D-A2DA-8049-AEBA-44CF8C79F494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203953" y="2258783"/>
            <a:ext cx="5400675" cy="14939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0" name="Рисунок 3">
            <a:extLst>
              <a:ext uri="{FF2B5EF4-FFF2-40B4-BE49-F238E27FC236}">
                <a16:creationId xmlns:a16="http://schemas.microsoft.com/office/drawing/2014/main" id="{101F3F63-0914-9E46-A4B3-69E00C34C607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4329919" y="4193841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E671F133-703A-E64D-884D-9F2EC55C553A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5050644" y="4202923"/>
            <a:ext cx="2808288" cy="63372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2" name="Рисунок 3">
            <a:extLst>
              <a:ext uri="{FF2B5EF4-FFF2-40B4-BE49-F238E27FC236}">
                <a16:creationId xmlns:a16="http://schemas.microsoft.com/office/drawing/2014/main" id="{CE5E5418-8746-9D47-A671-63F99ECC06FE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4334916" y="5061109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D67A0FD6-6983-2E4A-B539-8C4AFC592DE8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050643" y="5067542"/>
            <a:ext cx="2808287" cy="6337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Рисунок 3">
            <a:extLst>
              <a:ext uri="{FF2B5EF4-FFF2-40B4-BE49-F238E27FC236}">
                <a16:creationId xmlns:a16="http://schemas.microsoft.com/office/drawing/2014/main" id="{1BC6A58C-4C4E-0944-84A5-76CDF5286452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8077460" y="4193841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AC06D70C-FAB9-D24A-B094-743BB496FA0B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798185" y="4202923"/>
            <a:ext cx="2808288" cy="63372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6" name="Рисунок 3">
            <a:extLst>
              <a:ext uri="{FF2B5EF4-FFF2-40B4-BE49-F238E27FC236}">
                <a16:creationId xmlns:a16="http://schemas.microsoft.com/office/drawing/2014/main" id="{2F046685-C421-934C-8AAC-7F2604D97D97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8082457" y="5061109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906D477E-AD21-B841-9DCF-A13C1D667038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798184" y="5067542"/>
            <a:ext cx="2808287" cy="6337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2C4E3DC2-CED7-E344-B2AC-0EC32BAA69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33A7E51-FE29-3837-E02D-A63E324EC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6267610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ыво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EE7E2F3-C7D0-DF48-A00E-8B33ABE8E0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9370" y="2475441"/>
            <a:ext cx="4678680" cy="6297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D61247B-D52C-2740-A2C5-A530D90BE8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7375" y="2410389"/>
            <a:ext cx="721995" cy="4332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01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BD02B7B-77D5-AD4A-BD92-5A97B68CC9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08100" y="3127022"/>
            <a:ext cx="4679950" cy="6258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4563121-9777-964E-8C93-E620D49D09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412" y="3059494"/>
            <a:ext cx="710688" cy="4419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02</a:t>
            </a:r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1DF7DCF2-60BF-154D-8BFF-922AFFA024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14910" y="4207050"/>
            <a:ext cx="4679950" cy="6268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5F9B87E-0C49-7148-B1E4-9DA4167E52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7412" y="4138995"/>
            <a:ext cx="717498" cy="431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03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C407B9EA-BE4D-744F-B1D0-7826F89FCA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08100" y="4859625"/>
            <a:ext cx="4686760" cy="6220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234511A2-8A3D-C34D-BABB-BC316D6339D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7411" y="4803050"/>
            <a:ext cx="710687" cy="4170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20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04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E7928538-DB16-3E4F-9B9F-C4F309A17BD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140575" y="2475440"/>
            <a:ext cx="4464050" cy="127741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7CBDE216-F61B-4D4A-B5BF-A5E505D4333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145388" y="4202620"/>
            <a:ext cx="4449200" cy="127901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b="1" kern="12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Текст 13">
            <a:extLst>
              <a:ext uri="{FF2B5EF4-FFF2-40B4-BE49-F238E27FC236}">
                <a16:creationId xmlns:a16="http://schemas.microsoft.com/office/drawing/2014/main" id="{4D5A2C62-559D-A74C-A444-C6B8CC73E8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2398" y="1563840"/>
            <a:ext cx="5395651" cy="400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50D74FE3-44A9-EC4C-8C69-547050223B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DF32613-6D2E-54E7-16EF-9333D12833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20916606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е блоки с символ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886A441-591F-9244-A489-295B1D7D51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DF054FF2-AFA1-8047-87A0-35CE6528444B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92541" y="2480049"/>
            <a:ext cx="3525268" cy="32230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3094DF6D-9C1B-1A40-8DCE-53E41DE85D36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4338551" y="1828471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E31C5814-6F67-0C44-876B-13D5F03D96F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5063464" y="1832528"/>
            <a:ext cx="2797836" cy="17099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Рисунок 3">
            <a:extLst>
              <a:ext uri="{FF2B5EF4-FFF2-40B4-BE49-F238E27FC236}">
                <a16:creationId xmlns:a16="http://schemas.microsoft.com/office/drawing/2014/main" id="{EDA5CD73-E66B-0F4B-9C8E-4C13F1F937A9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4338551" y="3764036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FFC3865D-8AC5-1742-9B56-92FBE1CCB38B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5063464" y="3777214"/>
            <a:ext cx="2797836" cy="1925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Текст 13">
            <a:extLst>
              <a:ext uri="{FF2B5EF4-FFF2-40B4-BE49-F238E27FC236}">
                <a16:creationId xmlns:a16="http://schemas.microsoft.com/office/drawing/2014/main" id="{FFF0FE7D-141F-0F4B-A775-E3747FEB41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1118" y="1561632"/>
            <a:ext cx="3525269" cy="67434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0" name="Рисунок 3">
            <a:extLst>
              <a:ext uri="{FF2B5EF4-FFF2-40B4-BE49-F238E27FC236}">
                <a16:creationId xmlns:a16="http://schemas.microsoft.com/office/drawing/2014/main" id="{1AF385B8-6C17-D84D-AFAD-A1F8A8C5D8DF}"/>
              </a:ext>
            </a:extLst>
          </p:cNvPr>
          <p:cNvSpPr>
            <a:spLocks noGrp="1"/>
          </p:cNvSpPr>
          <p:nvPr>
            <p:ph type="pic" sz="quarter" idx="79" hasCustomPrompt="1"/>
          </p:nvPr>
        </p:nvSpPr>
        <p:spPr>
          <a:xfrm>
            <a:off x="8075601" y="1828471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C1D2E84C-9516-C247-8022-F741A47642C1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8800514" y="1832528"/>
            <a:ext cx="2797836" cy="17099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2" name="Рисунок 3">
            <a:extLst>
              <a:ext uri="{FF2B5EF4-FFF2-40B4-BE49-F238E27FC236}">
                <a16:creationId xmlns:a16="http://schemas.microsoft.com/office/drawing/2014/main" id="{DBC0B1E4-99F3-8949-BCA2-7A574BFFB005}"/>
              </a:ext>
            </a:extLst>
          </p:cNvPr>
          <p:cNvSpPr>
            <a:spLocks noGrp="1"/>
          </p:cNvSpPr>
          <p:nvPr>
            <p:ph type="pic" sz="quarter" idx="81" hasCustomPrompt="1"/>
          </p:nvPr>
        </p:nvSpPr>
        <p:spPr>
          <a:xfrm>
            <a:off x="8075601" y="3764036"/>
            <a:ext cx="360000" cy="3603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р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2961AA0B-05BE-8347-A890-35CC9FCE992B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800514" y="3777214"/>
            <a:ext cx="2797836" cy="1925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42207D1-C7AE-F1C8-8705-A5D401EE2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591023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446420-C087-604A-8BC8-25F0CF43B03F}"/>
              </a:ext>
            </a:extLst>
          </p:cNvPr>
          <p:cNvSpPr/>
          <p:nvPr userDrawn="1"/>
        </p:nvSpPr>
        <p:spPr>
          <a:xfrm>
            <a:off x="591452" y="1592262"/>
            <a:ext cx="5396598" cy="388937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53">
              <a:solidFill>
                <a:srgbClr val="333333"/>
              </a:solidFill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7B1945D-1A5E-D140-8AC1-0541B6DB4A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40575" y="3132531"/>
            <a:ext cx="4464050" cy="234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417197E-1E3A-D54C-B6EB-AB906E8FD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93583" y="1732702"/>
            <a:ext cx="1702755" cy="9406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6000" b="1" kern="1200" dirty="0">
                <a:gradFill flip="none" rotWithShape="1">
                  <a:gsLst>
                    <a:gs pos="0">
                      <a:schemeClr val="accent1"/>
                    </a:gs>
                    <a:gs pos="97000">
                      <a:schemeClr val="accent3"/>
                    </a:gs>
                  </a:gsLst>
                  <a:lin ang="16200000" scaled="1"/>
                  <a:tileRect/>
                </a:gra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ru-RU" dirty="0"/>
              <a:t>1500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ED02FBB-1FAB-544E-8FF5-FA678B8FFA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59038" y="2032464"/>
            <a:ext cx="2592387" cy="258398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00" i="1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Цитата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77834AB-2614-F340-A1FC-72CFED2227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59038" y="4878899"/>
            <a:ext cx="2592387" cy="401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400" i="1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41ACC62-6091-054C-BA7D-68C546FE45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6449549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76D521-B121-8D44-89CF-BAE8A64104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902" y="2024063"/>
            <a:ext cx="779144" cy="649287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71FF41B-F23B-F0B1-186B-0B127938A5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300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8128477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"/>
          <p:cNvSpPr/>
          <p:nvPr/>
        </p:nvSpPr>
        <p:spPr>
          <a:xfrm>
            <a:off x="11158560" y="6382440"/>
            <a:ext cx="4593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fld id="{7B0380BF-689E-4903-9C68-8E449390356D}" type="slidenum">
              <a:rPr lang="ru-RU" sz="1200" b="0" strike="noStrike" spc="-1">
                <a:solidFill>
                  <a:srgbClr val="333333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Рисунок 7"/>
          <p:cNvPicPr/>
          <p:nvPr/>
        </p:nvPicPr>
        <p:blipFill>
          <a:blip r:embed="rId15"/>
          <a:stretch/>
        </p:blipFill>
        <p:spPr>
          <a:xfrm>
            <a:off x="9473760" y="305640"/>
            <a:ext cx="2150280" cy="642960"/>
          </a:xfrm>
          <a:prstGeom prst="rect">
            <a:avLst/>
          </a:prstGeom>
          <a:ln w="0">
            <a:noFill/>
          </a:ln>
        </p:spPr>
      </p:pic>
      <p:pic>
        <p:nvPicPr>
          <p:cNvPr id="2" name="Picture 6"/>
          <p:cNvPicPr/>
          <p:nvPr/>
        </p:nvPicPr>
        <p:blipFill>
          <a:blip r:embed="rId16"/>
          <a:stretch/>
        </p:blipFill>
        <p:spPr>
          <a:xfrm>
            <a:off x="0" y="0"/>
            <a:ext cx="12191760" cy="687024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body"/>
          </p:nvPr>
        </p:nvSpPr>
        <p:spPr>
          <a:xfrm>
            <a:off x="580320" y="5497920"/>
            <a:ext cx="6342840" cy="27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333333"/>
                </a:solidFill>
                <a:latin typeface="Arial"/>
                <a:ea typeface="Rosatom Light"/>
              </a:rPr>
              <a:t>Наименование мероприятия / название площадки</a:t>
            </a:r>
            <a:endParaRPr lang="ru-RU" sz="16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587520" y="1376280"/>
            <a:ext cx="8216640" cy="367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4200" b="1" strike="noStrike" spc="-1">
                <a:solidFill>
                  <a:srgbClr val="333333"/>
                </a:solidFill>
                <a:latin typeface="Arial"/>
                <a:ea typeface="Rosatom Light"/>
              </a:rPr>
              <a:t>Тема презентации</a:t>
            </a:r>
            <a:endParaRPr lang="ru-RU" sz="42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587520" y="5954400"/>
            <a:ext cx="5403240" cy="27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1" strike="noStrike" spc="-1">
                <a:solidFill>
                  <a:srgbClr val="333333"/>
                </a:solidFill>
                <a:latin typeface="Arial"/>
                <a:ea typeface="Rosatom Light"/>
              </a:rPr>
              <a:t>ФИО</a:t>
            </a:r>
            <a:endParaRPr lang="ru-RU" sz="16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587520" y="6121080"/>
            <a:ext cx="5403240" cy="27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333333"/>
                </a:solidFill>
                <a:latin typeface="Arial"/>
                <a:ea typeface="Rosatom Light"/>
              </a:rPr>
              <a:t>Должность</a:t>
            </a:r>
            <a:endParaRPr lang="ru-RU" sz="16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587520" y="5071320"/>
            <a:ext cx="8216640" cy="25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600" b="1" strike="noStrike" spc="-1">
                <a:solidFill>
                  <a:srgbClr val="333333"/>
                </a:solidFill>
                <a:latin typeface="Arial"/>
                <a:ea typeface="Rosatom Light"/>
              </a:rPr>
              <a:t>00.00.2023</a:t>
            </a:r>
            <a:endParaRPr lang="ru-RU" sz="1600" b="0" strike="noStrike" spc="-1">
              <a:solidFill>
                <a:srgbClr val="333333"/>
              </a:solidFill>
              <a:latin typeface="Arial"/>
            </a:endParaRPr>
          </a:p>
        </p:txBody>
      </p:sp>
      <p:pic>
        <p:nvPicPr>
          <p:cNvPr id="8" name="Рисунок 17"/>
          <p:cNvPicPr/>
          <p:nvPr/>
        </p:nvPicPr>
        <p:blipFill>
          <a:blip r:embed="rId17"/>
          <a:stretch/>
        </p:blipFill>
        <p:spPr>
          <a:xfrm>
            <a:off x="585000" y="502560"/>
            <a:ext cx="2948040" cy="88200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3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Текст 1"/>
          <p:cNvSpPr/>
          <p:nvPr/>
        </p:nvSpPr>
        <p:spPr>
          <a:xfrm>
            <a:off x="11158560" y="6382440"/>
            <a:ext cx="4593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fld id="{F3B5BA05-03E7-4499-9AC0-3F20820AD4CC}" type="slidenum">
              <a:rPr lang="ru-RU" sz="1200" b="0" strike="noStrike" spc="-1">
                <a:solidFill>
                  <a:srgbClr val="333333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Рисунок 7"/>
          <p:cNvPicPr/>
          <p:nvPr/>
        </p:nvPicPr>
        <p:blipFill>
          <a:blip r:embed="rId17"/>
          <a:stretch/>
        </p:blipFill>
        <p:spPr>
          <a:xfrm>
            <a:off x="9473760" y="305640"/>
            <a:ext cx="2150280" cy="642960"/>
          </a:xfrm>
          <a:prstGeom prst="rect">
            <a:avLst/>
          </a:prstGeom>
          <a:ln w="0"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body"/>
          </p:nvPr>
        </p:nvSpPr>
        <p:spPr>
          <a:xfrm>
            <a:off x="587520" y="6449400"/>
            <a:ext cx="10296000" cy="14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200" b="0" strike="noStrike" spc="-1">
                <a:solidFill>
                  <a:srgbClr val="808080"/>
                </a:solidFill>
                <a:latin typeface="Arial"/>
                <a:ea typeface="Arial"/>
              </a:rPr>
              <a:t>*</a:t>
            </a:r>
            <a:r>
              <a:rPr lang="en-US" sz="1200" b="0" strike="noStrike" spc="-1">
                <a:solidFill>
                  <a:srgbClr val="808080"/>
                </a:solidFill>
                <a:latin typeface="Arial"/>
                <a:ea typeface="Arial"/>
              </a:rPr>
              <a:t> </a:t>
            </a:r>
            <a:r>
              <a:rPr lang="ru-RU" sz="1200" b="0" strike="noStrike" spc="-1">
                <a:solidFill>
                  <a:srgbClr val="808080"/>
                </a:solidFill>
                <a:latin typeface="Arial"/>
                <a:ea typeface="Arial"/>
              </a:rPr>
              <a:t>Место для указания источников, сносок и примечаний</a:t>
            </a:r>
            <a:endParaRPr lang="ru-RU" sz="12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title"/>
          </p:nvPr>
        </p:nvSpPr>
        <p:spPr>
          <a:xfrm>
            <a:off x="587520" y="297000"/>
            <a:ext cx="8208720" cy="64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3600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2300" b="1" strike="noStrike" spc="-1">
                <a:solidFill>
                  <a:srgbClr val="333333"/>
                </a:solidFill>
                <a:latin typeface="Arial"/>
                <a:ea typeface="Arial"/>
              </a:rPr>
              <a:t>Заголовок</a:t>
            </a:r>
            <a:r>
              <a:rPr sz="2300"/>
              <a:t/>
            </a:r>
            <a:br>
              <a:rPr sz="2300"/>
            </a:br>
            <a:r>
              <a:rPr lang="ru-RU" sz="2300" b="1" strike="noStrike" spc="-1">
                <a:solidFill>
                  <a:srgbClr val="333333"/>
                </a:solidFill>
                <a:latin typeface="Arial"/>
                <a:ea typeface="Arial"/>
              </a:rPr>
              <a:t>в 2 строки</a:t>
            </a:r>
            <a:endParaRPr lang="ru-RU" sz="2300" b="0" strike="noStrike" spc="-1">
              <a:solidFill>
                <a:srgbClr val="333333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33" r:id="rId13"/>
    <p:sldLayoutId id="2147483739" r:id="rId14"/>
    <p:sldLayoutId id="214748374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Текст 1"/>
          <p:cNvSpPr/>
          <p:nvPr/>
        </p:nvSpPr>
        <p:spPr>
          <a:xfrm>
            <a:off x="11158560" y="6382440"/>
            <a:ext cx="4593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fld id="{6E2218B5-D494-4DFE-91D4-2F02AF8A1D9F}" type="slidenum">
              <a:rPr lang="ru-RU" sz="1200" b="0" strike="noStrike" spc="-1">
                <a:solidFill>
                  <a:srgbClr val="333333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" name="Рисунок 7"/>
          <p:cNvPicPr/>
          <p:nvPr/>
        </p:nvPicPr>
        <p:blipFill>
          <a:blip r:embed="rId16"/>
          <a:stretch/>
        </p:blipFill>
        <p:spPr>
          <a:xfrm>
            <a:off x="9473760" y="305640"/>
            <a:ext cx="2150280" cy="642960"/>
          </a:xfrm>
          <a:prstGeom prst="rect">
            <a:avLst/>
          </a:prstGeom>
          <a:ln w="0">
            <a:noFill/>
          </a:ln>
        </p:spPr>
      </p:pic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333333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333333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333333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333333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333333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333333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333333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333333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30" r:id="rId13"/>
    <p:sldLayoutId id="214748374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">
            <a:extLst>
              <a:ext uri="{FF2B5EF4-FFF2-40B4-BE49-F238E27FC236}">
                <a16:creationId xmlns:a16="http://schemas.microsoft.com/office/drawing/2014/main" id="{6F46B38B-F396-1046-A6EF-5FCCA0D99DFC}"/>
              </a:ext>
            </a:extLst>
          </p:cNvPr>
          <p:cNvSpPr txBox="1">
            <a:spLocks/>
          </p:cNvSpPr>
          <p:nvPr userDrawn="1"/>
        </p:nvSpPr>
        <p:spPr>
          <a:xfrm>
            <a:off x="11158634" y="6382413"/>
            <a:ext cx="460059" cy="21495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4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9737D-88D3-4F40-A281-A12720D62BD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cs typeface="Arial" charset="0"/>
              </a:rPr>
              <a:pPr marL="0" marR="0" lvl="0" indent="0" algn="r" defTabSz="914348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741" y="305589"/>
            <a:ext cx="2150884" cy="64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1042690" rtl="0" eaLnBrk="1" latinLnBrk="0" hangingPunct="1">
        <a:lnSpc>
          <a:spcPct val="90000"/>
        </a:lnSpc>
        <a:spcBef>
          <a:spcPct val="0"/>
        </a:spcBef>
        <a:buNone/>
        <a:defRPr sz="50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0673" indent="-260673" algn="l" defTabSz="1042690" rtl="0" eaLnBrk="1" latinLnBrk="0" hangingPunct="1">
        <a:lnSpc>
          <a:spcPct val="90000"/>
        </a:lnSpc>
        <a:spcBef>
          <a:spcPts val="1140"/>
        </a:spcBef>
        <a:buFont typeface="Arial" panose="020B0604020202020204" pitchFamily="34" charset="0"/>
        <a:buChar char="•"/>
        <a:defRPr sz="3193" kern="1200">
          <a:solidFill>
            <a:schemeClr val="tx1"/>
          </a:solidFill>
          <a:latin typeface="+mn-lt"/>
          <a:ea typeface="+mn-ea"/>
          <a:cs typeface="+mn-cs"/>
        </a:defRPr>
      </a:lvl1pPr>
      <a:lvl2pPr marL="782018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737" kern="1200">
          <a:solidFill>
            <a:schemeClr val="tx1"/>
          </a:solidFill>
          <a:latin typeface="+mn-lt"/>
          <a:ea typeface="+mn-ea"/>
          <a:cs typeface="+mn-cs"/>
        </a:defRPr>
      </a:lvl2pPr>
      <a:lvl3pPr marL="1303363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281" kern="1200">
          <a:solidFill>
            <a:schemeClr val="tx1"/>
          </a:solidFill>
          <a:latin typeface="+mn-lt"/>
          <a:ea typeface="+mn-ea"/>
          <a:cs typeface="+mn-cs"/>
        </a:defRPr>
      </a:lvl3pPr>
      <a:lvl4pPr marL="1824708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4pPr>
      <a:lvl5pPr marL="2346053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5pPr>
      <a:lvl6pPr marL="2867398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6pPr>
      <a:lvl7pPr marL="3388744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7pPr>
      <a:lvl8pPr marL="3910089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8pPr>
      <a:lvl9pPr marL="4431434" indent="-260673" algn="l" defTabSz="104269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1pPr>
      <a:lvl2pPr marL="521345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2pPr>
      <a:lvl3pPr marL="1042690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5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4pPr>
      <a:lvl5pPr marL="2085381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5pPr>
      <a:lvl6pPr marL="2606726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6pPr>
      <a:lvl7pPr marL="3128071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7pPr>
      <a:lvl8pPr marL="3649416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8pPr>
      <a:lvl9pPr marL="4170761" algn="l" defTabSz="1042690" rtl="0" eaLnBrk="1" latinLnBrk="0" hangingPunct="1">
        <a:defRPr sz="20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70">
          <p15:clr>
            <a:srgbClr val="F26B43"/>
          </p15:clr>
        </p15:guide>
        <p15:guide id="2" pos="824">
          <p15:clr>
            <a:srgbClr val="F26B43"/>
          </p15:clr>
        </p15:guide>
        <p15:guide id="3" pos="960">
          <p15:clr>
            <a:srgbClr val="F26B43"/>
          </p15:clr>
        </p15:guide>
        <p15:guide id="4" pos="1413">
          <p15:clr>
            <a:srgbClr val="F26B43"/>
          </p15:clr>
        </p15:guide>
        <p15:guide id="5" pos="1549">
          <p15:clr>
            <a:srgbClr val="F26B43"/>
          </p15:clr>
        </p15:guide>
        <p15:guide id="6" pos="2003">
          <p15:clr>
            <a:srgbClr val="F26B43"/>
          </p15:clr>
        </p15:guide>
        <p15:guide id="7" pos="2139">
          <p15:clr>
            <a:srgbClr val="F26B43"/>
          </p15:clr>
        </p15:guide>
        <p15:guide id="8" pos="2593">
          <p15:clr>
            <a:srgbClr val="F26B43"/>
          </p15:clr>
        </p15:guide>
        <p15:guide id="9" pos="2729">
          <p15:clr>
            <a:srgbClr val="F26B43"/>
          </p15:clr>
        </p15:guide>
        <p15:guide id="10" pos="3182">
          <p15:clr>
            <a:srgbClr val="F26B43"/>
          </p15:clr>
        </p15:guide>
        <p15:guide id="11" pos="3318">
          <p15:clr>
            <a:srgbClr val="F26B43"/>
          </p15:clr>
        </p15:guide>
        <p15:guide id="12" pos="3772">
          <p15:clr>
            <a:srgbClr val="F26B43"/>
          </p15:clr>
        </p15:guide>
        <p15:guide id="13" pos="3908">
          <p15:clr>
            <a:srgbClr val="F26B43"/>
          </p15:clr>
        </p15:guide>
        <p15:guide id="14" pos="4362">
          <p15:clr>
            <a:srgbClr val="F26B43"/>
          </p15:clr>
        </p15:guide>
        <p15:guide id="15" pos="4498">
          <p15:clr>
            <a:srgbClr val="F26B43"/>
          </p15:clr>
        </p15:guide>
        <p15:guide id="16" pos="4952">
          <p15:clr>
            <a:srgbClr val="F26B43"/>
          </p15:clr>
        </p15:guide>
        <p15:guide id="17" pos="5087">
          <p15:clr>
            <a:srgbClr val="F26B43"/>
          </p15:clr>
        </p15:guide>
        <p15:guide id="18" pos="5541">
          <p15:clr>
            <a:srgbClr val="F26B43"/>
          </p15:clr>
        </p15:guide>
        <p15:guide id="19" pos="5676">
          <p15:clr>
            <a:srgbClr val="F26B43"/>
          </p15:clr>
        </p15:guide>
        <p15:guide id="20" pos="6131">
          <p15:clr>
            <a:srgbClr val="F26B43"/>
          </p15:clr>
        </p15:guide>
        <p15:guide id="21" pos="6267">
          <p15:clr>
            <a:srgbClr val="F26B43"/>
          </p15:clr>
        </p15:guide>
        <p15:guide id="22" pos="6720">
          <p15:clr>
            <a:srgbClr val="F26B43"/>
          </p15:clr>
        </p15:guide>
        <p15:guide id="23" pos="6856">
          <p15:clr>
            <a:srgbClr val="F26B43"/>
          </p15:clr>
        </p15:guide>
        <p15:guide id="24" pos="7310">
          <p15:clr>
            <a:srgbClr val="F26B43"/>
          </p15:clr>
        </p15:guide>
        <p15:guide id="25" orient="horz" pos="187">
          <p15:clr>
            <a:srgbClr val="F26B43"/>
          </p15:clr>
        </p15:guide>
        <p15:guide id="30" orient="horz" pos="864">
          <p15:clr>
            <a:srgbClr val="F26B43"/>
          </p15:clr>
        </p15:guide>
        <p15:guide id="33" orient="horz" pos="1003">
          <p15:clr>
            <a:srgbClr val="F26B43"/>
          </p15:clr>
        </p15:guide>
        <p15:guide id="34" orient="horz" pos="1275">
          <p15:clr>
            <a:srgbClr val="F26B43"/>
          </p15:clr>
        </p15:guide>
        <p15:guide id="36" orient="horz" pos="595">
          <p15:clr>
            <a:srgbClr val="F26B43"/>
          </p15:clr>
        </p15:guide>
        <p15:guide id="37" orient="horz" pos="731">
          <p15:clr>
            <a:srgbClr val="F26B43"/>
          </p15:clr>
        </p15:guide>
        <p15:guide id="38" orient="horz" pos="1684">
          <p15:clr>
            <a:srgbClr val="F26B43"/>
          </p15:clr>
        </p15:guide>
        <p15:guide id="39" orient="horz" pos="1412">
          <p15:clr>
            <a:srgbClr val="F26B43"/>
          </p15:clr>
        </p15:guide>
        <p15:guide id="40" orient="horz" pos="1548">
          <p15:clr>
            <a:srgbClr val="F26B43"/>
          </p15:clr>
        </p15:guide>
        <p15:guide id="41" orient="horz" pos="1139">
          <p15:clr>
            <a:srgbClr val="F26B43"/>
          </p15:clr>
        </p15:guide>
        <p15:guide id="42" orient="horz" pos="2092">
          <p15:clr>
            <a:srgbClr val="F26B43"/>
          </p15:clr>
        </p15:guide>
        <p15:guide id="43" orient="horz" pos="1820">
          <p15:clr>
            <a:srgbClr val="F26B43"/>
          </p15:clr>
        </p15:guide>
        <p15:guide id="44" orient="horz" pos="2364">
          <p15:clr>
            <a:srgbClr val="F26B43"/>
          </p15:clr>
        </p15:guide>
        <p15:guide id="45" orient="horz" pos="1956">
          <p15:clr>
            <a:srgbClr val="F26B43"/>
          </p15:clr>
        </p15:guide>
        <p15:guide id="46" orient="horz" pos="2500">
          <p15:clr>
            <a:srgbClr val="F26B43"/>
          </p15:clr>
        </p15:guide>
        <p15:guide id="47" orient="horz" pos="2228">
          <p15:clr>
            <a:srgbClr val="F26B43"/>
          </p15:clr>
        </p15:guide>
        <p15:guide id="48" orient="horz" pos="2636">
          <p15:clr>
            <a:srgbClr val="F26B43"/>
          </p15:clr>
        </p15:guide>
        <p15:guide id="49" orient="horz" pos="2772">
          <p15:clr>
            <a:srgbClr val="F26B43"/>
          </p15:clr>
        </p15:guide>
        <p15:guide id="50" orient="horz" pos="2908">
          <p15:clr>
            <a:srgbClr val="F26B43"/>
          </p15:clr>
        </p15:guide>
        <p15:guide id="51" orient="horz" pos="3045">
          <p15:clr>
            <a:srgbClr val="F26B43"/>
          </p15:clr>
        </p15:guide>
        <p15:guide id="52" orient="horz" pos="3181">
          <p15:clr>
            <a:srgbClr val="F26B43"/>
          </p15:clr>
        </p15:guide>
        <p15:guide id="53" orient="horz" pos="3317">
          <p15:clr>
            <a:srgbClr val="F26B43"/>
          </p15:clr>
        </p15:guide>
        <p15:guide id="55" orient="horz" pos="3453">
          <p15:clr>
            <a:srgbClr val="F26B43"/>
          </p15:clr>
        </p15:guide>
        <p15:guide id="57" orient="horz" pos="3589">
          <p15:clr>
            <a:srgbClr val="F26B43"/>
          </p15:clr>
        </p15:guide>
        <p15:guide id="58" orient="horz" pos="3725">
          <p15:clr>
            <a:srgbClr val="F26B43"/>
          </p15:clr>
        </p15:guide>
        <p15:guide id="59" orient="horz" pos="3861">
          <p15:clr>
            <a:srgbClr val="F26B43"/>
          </p15:clr>
        </p15:guide>
        <p15:guide id="60" orient="horz" pos="3997">
          <p15:clr>
            <a:srgbClr val="F26B43"/>
          </p15:clr>
        </p15:guide>
        <p15:guide id="61" orient="horz" pos="4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82.sv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587374" y="5313919"/>
            <a:ext cx="6343083" cy="273494"/>
          </a:xfrm>
        </p:spPr>
        <p:txBody>
          <a:bodyPr/>
          <a:lstStyle/>
          <a:p>
            <a:r>
              <a:rPr lang="ru-RU" spc="-1" dirty="0" smtClean="0">
                <a:latin typeface="Arial"/>
              </a:rPr>
              <a:t>Форум-выставка «ГОСЗАКАЗ», </a:t>
            </a:r>
            <a:r>
              <a:rPr lang="ru-RU" spc="-1" dirty="0" err="1" smtClean="0">
                <a:latin typeface="Arial"/>
              </a:rPr>
              <a:t>Сколково</a:t>
            </a:r>
            <a:r>
              <a:rPr lang="ru-RU" spc="-1" dirty="0" smtClean="0">
                <a:latin typeface="Arial"/>
              </a:rPr>
              <a:t> </a:t>
            </a:r>
            <a:endParaRPr lang="ru-RU" spc="-1" dirty="0">
              <a:latin typeface="Arial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pc="-1" dirty="0" smtClean="0">
                <a:solidFill>
                  <a:srgbClr val="000000"/>
                </a:solidFill>
                <a:latin typeface="Arial"/>
              </a:rPr>
              <a:t>«АО </a:t>
            </a:r>
            <a:r>
              <a:rPr lang="ru-RU" sz="2400" spc="-1" dirty="0">
                <a:solidFill>
                  <a:srgbClr val="000000"/>
                </a:solidFill>
                <a:latin typeface="Arial"/>
              </a:rPr>
              <a:t>«Концерн Росэнергоатом» </a:t>
            </a:r>
            <a:r>
              <a:rPr lang="ru-RU" sz="2400" spc="-1" dirty="0">
                <a:latin typeface="Arial"/>
                <a:ea typeface="Rosatom Light"/>
              </a:rPr>
              <a:t>–</a:t>
            </a:r>
            <a:r>
              <a:rPr lang="ru-RU" sz="2400" spc="-1" dirty="0">
                <a:solidFill>
                  <a:srgbClr val="000000"/>
                </a:solidFill>
                <a:latin typeface="Arial"/>
              </a:rPr>
              <a:t> Эксплуатирующая организация АЭС </a:t>
            </a:r>
            <a:r>
              <a:rPr lang="ru-RU" sz="2400" spc="-1" dirty="0" smtClean="0">
                <a:solidFill>
                  <a:srgbClr val="000000"/>
                </a:solidFill>
                <a:latin typeface="Arial"/>
              </a:rPr>
              <a:t>России. Особенности закупок в сфере энергетики».</a:t>
            </a:r>
            <a:br>
              <a:rPr lang="ru-RU" sz="2400" spc="-1" dirty="0" smtClean="0">
                <a:solidFill>
                  <a:srgbClr val="000000"/>
                </a:solidFill>
                <a:latin typeface="Arial"/>
              </a:rPr>
            </a:br>
            <a:r>
              <a:rPr lang="ru-RU" sz="2400" b="0" spc="-1" dirty="0">
                <a:solidFill>
                  <a:srgbClr val="000000"/>
                </a:solidFill>
                <a:latin typeface="Arial"/>
              </a:rPr>
              <a:t/>
            </a:r>
            <a:br>
              <a:rPr lang="ru-RU" sz="2400" b="0" spc="-1" dirty="0">
                <a:solidFill>
                  <a:srgbClr val="000000"/>
                </a:solidFill>
                <a:latin typeface="Arial"/>
              </a:rPr>
            </a:b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580231" y="5736580"/>
            <a:ext cx="5403726" cy="273494"/>
          </a:xfrm>
        </p:spPr>
        <p:txBody>
          <a:bodyPr/>
          <a:lstStyle/>
          <a:p>
            <a:r>
              <a:rPr lang="ru-RU" spc="-1" dirty="0" err="1">
                <a:latin typeface="Arial"/>
                <a:ea typeface="Rosatom Light"/>
              </a:rPr>
              <a:t>Серветник</a:t>
            </a:r>
            <a:r>
              <a:rPr lang="ru-RU" spc="-1" dirty="0">
                <a:latin typeface="Arial"/>
                <a:ea typeface="Rosatom Light"/>
              </a:rPr>
              <a:t> Владимир </a:t>
            </a:r>
            <a:r>
              <a:rPr lang="ru-RU" spc="-1" dirty="0" smtClean="0">
                <a:latin typeface="Arial"/>
                <a:ea typeface="Rosatom Light"/>
              </a:rPr>
              <a:t>Алексеевич</a:t>
            </a:r>
            <a:endParaRPr lang="ru-RU" b="0" spc="-1" dirty="0">
              <a:latin typeface="Arial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587374" y="6252830"/>
            <a:ext cx="5403726" cy="273494"/>
          </a:xfrm>
        </p:spPr>
        <p:txBody>
          <a:bodyPr/>
          <a:lstStyle/>
          <a:p>
            <a:r>
              <a:rPr lang="ru-RU" spc="-1" dirty="0">
                <a:latin typeface="Arial"/>
                <a:ea typeface="Rosatom Light"/>
              </a:rPr>
              <a:t>Заместитель Генерального директора – директор по закупкам и материально-техническому обеспечению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580231" y="4968646"/>
            <a:ext cx="8216900" cy="251684"/>
          </a:xfrm>
        </p:spPr>
        <p:txBody>
          <a:bodyPr/>
          <a:lstStyle/>
          <a:p>
            <a:r>
              <a:rPr lang="ru-RU" dirty="0" smtClean="0"/>
              <a:t>15-17.05.2024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008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49A7F-8F8B-4E5E-ACD3-FE3C28A01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Миссия, ответственность, стратегические цели</a:t>
            </a:r>
            <a:b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АО «Концерн Росэнергоатом»</a:t>
            </a:r>
            <a:endParaRPr lang="ru-RU" dirty="0"/>
          </a:p>
        </p:txBody>
      </p:sp>
      <p:sp>
        <p:nvSpPr>
          <p:cNvPr id="71" name="Объект 4"/>
          <p:cNvSpPr txBox="1">
            <a:spLocks/>
          </p:cNvSpPr>
          <p:nvPr/>
        </p:nvSpPr>
        <p:spPr bwMode="auto">
          <a:xfrm>
            <a:off x="191290" y="1724010"/>
            <a:ext cx="4910099" cy="48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altLang="ru-RU" sz="1800" b="1" dirty="0">
                <a:solidFill>
                  <a:srgbClr val="0070C0"/>
                </a:solidFill>
              </a:rPr>
              <a:t>Миссия Концерна </a:t>
            </a:r>
            <a:r>
              <a:rPr lang="ru-RU" altLang="ru-RU" sz="1800" dirty="0" smtClean="0">
                <a:solidFill>
                  <a:srgbClr val="0070C0"/>
                </a:solidFill>
              </a:rPr>
              <a:t>– </a:t>
            </a:r>
            <a:r>
              <a:rPr lang="ru-RU" altLang="ru-RU" sz="1800" dirty="0" smtClean="0"/>
              <a:t>обеспечение </a:t>
            </a:r>
            <a:r>
              <a:rPr lang="ru-RU" altLang="ru-RU" sz="1800" dirty="0"/>
              <a:t>потребителей электрической и тепловой энергией, произведенной на АЭС Концерна, при гарантированном обеспечении безопасности как высшего приоритета в своей </a:t>
            </a:r>
            <a:r>
              <a:rPr lang="ru-RU" altLang="ru-RU" sz="1800" dirty="0" smtClean="0"/>
              <a:t>деятельности</a:t>
            </a:r>
            <a:endParaRPr lang="ru-RU" altLang="ru-RU" sz="1800" dirty="0"/>
          </a:p>
          <a:p>
            <a:pPr algn="ctr" eaLnBrk="1" hangingPunct="1">
              <a:buFont typeface="Arial" panose="020B0604020202020204" pitchFamily="34" charset="0"/>
              <a:buNone/>
            </a:pPr>
            <a:endParaRPr lang="ru-RU" altLang="ru-RU" sz="1800" b="1" dirty="0" smtClean="0">
              <a:solidFill>
                <a:srgbClr val="0070C0"/>
              </a:solidFill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1800" b="1" dirty="0" smtClean="0">
                <a:solidFill>
                  <a:srgbClr val="0070C0"/>
                </a:solidFill>
              </a:rPr>
              <a:t>Как Эксплуатирующая организация –</a:t>
            </a:r>
            <a:r>
              <a:rPr lang="ru-RU" altLang="ru-RU" sz="1800" dirty="0" smtClean="0"/>
              <a:t>ответственность </a:t>
            </a:r>
            <a:r>
              <a:rPr lang="ru-RU" altLang="ru-RU" sz="1800" dirty="0"/>
              <a:t>за </a:t>
            </a:r>
            <a:r>
              <a:rPr lang="ru-RU" altLang="ru-RU" sz="1800" dirty="0" smtClean="0"/>
              <a:t>обеспечение безопасности и экономической </a:t>
            </a:r>
            <a:r>
              <a:rPr lang="ru-RU" altLang="ru-RU" sz="1800" dirty="0"/>
              <a:t>эффективности на всех этапах жизненного цикла АЭС</a:t>
            </a:r>
            <a:r>
              <a:rPr lang="ru-RU" altLang="ru-RU" sz="1800" dirty="0" smtClean="0"/>
              <a:t>: </a:t>
            </a:r>
            <a:r>
              <a:rPr lang="ru-RU" altLang="ru-RU" sz="1800" i="1" dirty="0"/>
              <a:t>размещение, проектирование, сооружение, </a:t>
            </a:r>
            <a:r>
              <a:rPr lang="ru-RU" altLang="ru-RU" sz="1800" i="1" dirty="0" smtClean="0"/>
              <a:t>эксплуатация, вывод </a:t>
            </a:r>
            <a:r>
              <a:rPr lang="ru-RU" altLang="ru-RU" sz="1800" i="1" dirty="0"/>
              <a:t>из </a:t>
            </a:r>
            <a:r>
              <a:rPr lang="ru-RU" altLang="ru-RU" sz="1800" i="1" dirty="0" smtClean="0"/>
              <a:t>эксплуатации</a:t>
            </a:r>
            <a:endParaRPr lang="ru-RU" alt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r="4688" b="6968"/>
          <a:stretch/>
        </p:blipFill>
        <p:spPr>
          <a:xfrm>
            <a:off x="5101389" y="1028700"/>
            <a:ext cx="6838564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09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Атомные станции АО «Концерн Росэнергоатом»</a:t>
            </a:r>
            <a:endParaRPr lang="ru-RU" dirty="0"/>
          </a:p>
        </p:txBody>
      </p:sp>
      <p:grpSp>
        <p:nvGrpSpPr>
          <p:cNvPr id="4" name="Группа 49"/>
          <p:cNvGrpSpPr>
            <a:grpSpLocks/>
          </p:cNvGrpSpPr>
          <p:nvPr/>
        </p:nvGrpSpPr>
        <p:grpSpPr bwMode="auto">
          <a:xfrm>
            <a:off x="457354" y="995619"/>
            <a:ext cx="5589485" cy="2996277"/>
            <a:chOff x="587375" y="2202449"/>
            <a:chExt cx="4836260" cy="3116924"/>
          </a:xfrm>
        </p:grpSpPr>
        <p:grpSp>
          <p:nvGrpSpPr>
            <p:cNvPr id="5" name="Группа 50"/>
            <p:cNvGrpSpPr>
              <a:grpSpLocks/>
            </p:cNvGrpSpPr>
            <p:nvPr/>
          </p:nvGrpSpPr>
          <p:grpSpPr bwMode="auto">
            <a:xfrm>
              <a:off x="587379" y="2202449"/>
              <a:ext cx="4836256" cy="599154"/>
              <a:chOff x="532205" y="1329826"/>
              <a:chExt cx="4840734" cy="548818"/>
            </a:xfrm>
          </p:grpSpPr>
          <p:sp>
            <p:nvSpPr>
              <p:cNvPr id="18" name="Rectangle 3"/>
              <p:cNvSpPr>
                <a:spLocks/>
              </p:cNvSpPr>
              <p:nvPr/>
            </p:nvSpPr>
            <p:spPr bwMode="auto">
              <a:xfrm>
                <a:off x="532202" y="1329826"/>
                <a:ext cx="2029096" cy="548904"/>
              </a:xfrm>
              <a:prstGeom prst="rect">
                <a:avLst/>
              </a:prstGeom>
              <a:solidFill>
                <a:srgbClr val="025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43867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3</a:t>
                </a: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6</a:t>
                </a: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 </a:t>
                </a: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блоков</a:t>
                </a:r>
              </a:p>
            </p:txBody>
          </p:sp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2561298" y="1329826"/>
                <a:ext cx="2811641" cy="548904"/>
              </a:xfrm>
              <a:prstGeom prst="rect">
                <a:avLst/>
              </a:prstGeom>
              <a:solidFill>
                <a:srgbClr val="025EA1">
                  <a:alpha val="58038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7900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в эксплуатации </a:t>
                </a: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/>
                </a:r>
                <a:b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</a:b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на </a:t>
                </a: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1</a:t>
                </a: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1</a:t>
                </a: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 </a:t>
                </a: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АЭС</a:t>
                </a:r>
                <a:endParaRPr lang="en-US" altLang="ru-RU" sz="1400" b="1">
                  <a:solidFill>
                    <a:srgbClr val="F6F8F8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Группа 51"/>
            <p:cNvGrpSpPr>
              <a:grpSpLocks/>
            </p:cNvGrpSpPr>
            <p:nvPr/>
          </p:nvGrpSpPr>
          <p:grpSpPr bwMode="auto">
            <a:xfrm>
              <a:off x="587375" y="3489684"/>
              <a:ext cx="4836258" cy="585439"/>
              <a:chOff x="532202" y="2486905"/>
              <a:chExt cx="4843263" cy="901517"/>
            </a:xfrm>
          </p:grpSpPr>
          <p:sp>
            <p:nvSpPr>
              <p:cNvPr id="16" name="Rectangle 144"/>
              <p:cNvSpPr>
                <a:spLocks/>
              </p:cNvSpPr>
              <p:nvPr/>
            </p:nvSpPr>
            <p:spPr bwMode="auto">
              <a:xfrm>
                <a:off x="532202" y="2488033"/>
                <a:ext cx="2024628" cy="900354"/>
              </a:xfrm>
              <a:prstGeom prst="rect">
                <a:avLst/>
              </a:prstGeom>
              <a:solidFill>
                <a:srgbClr val="025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43867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 </a:t>
                </a: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28,6</a:t>
                </a: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 </a:t>
                </a: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ГВт</a:t>
                </a:r>
                <a:endParaRPr lang="en-US" altLang="ru-RU" sz="1400" b="1">
                  <a:solidFill>
                    <a:srgbClr val="F6F8F8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/>
            </p:nvSpPr>
            <p:spPr bwMode="auto">
              <a:xfrm>
                <a:off x="2556830" y="2488033"/>
                <a:ext cx="2818637" cy="900354"/>
              </a:xfrm>
              <a:prstGeom prst="rect">
                <a:avLst/>
              </a:prstGeom>
              <a:solidFill>
                <a:srgbClr val="025EA1">
                  <a:alpha val="58038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7900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установленная мощность АЭС в РФ</a:t>
                </a:r>
                <a:endParaRPr lang="en-US" altLang="ru-RU" sz="1400" b="1">
                  <a:solidFill>
                    <a:srgbClr val="F6F8F8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Группа 52"/>
            <p:cNvGrpSpPr>
              <a:grpSpLocks/>
            </p:cNvGrpSpPr>
            <p:nvPr/>
          </p:nvGrpSpPr>
          <p:grpSpPr bwMode="auto">
            <a:xfrm>
              <a:off x="587377" y="4141022"/>
              <a:ext cx="4836257" cy="556224"/>
              <a:chOff x="532203" y="3478095"/>
              <a:chExt cx="4840735" cy="901513"/>
            </a:xfrm>
          </p:grpSpPr>
          <p:sp>
            <p:nvSpPr>
              <p:cNvPr id="14" name="Rectangle 3"/>
              <p:cNvSpPr>
                <a:spLocks/>
              </p:cNvSpPr>
              <p:nvPr/>
            </p:nvSpPr>
            <p:spPr bwMode="auto">
              <a:xfrm>
                <a:off x="532201" y="3479168"/>
                <a:ext cx="2023572" cy="900425"/>
              </a:xfrm>
              <a:prstGeom prst="rect">
                <a:avLst/>
              </a:prstGeom>
              <a:solidFill>
                <a:srgbClr val="025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43867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≈20 </a:t>
                </a:r>
                <a:r>
                  <a:rPr lang="en-US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%</a:t>
                </a:r>
              </a:p>
            </p:txBody>
          </p:sp>
          <p:sp>
            <p:nvSpPr>
              <p:cNvPr id="15" name="Rectangle 28"/>
              <p:cNvSpPr>
                <a:spLocks noChangeArrowheads="1"/>
              </p:cNvSpPr>
              <p:nvPr/>
            </p:nvSpPr>
            <p:spPr bwMode="auto">
              <a:xfrm>
                <a:off x="2555773" y="3479168"/>
                <a:ext cx="2817167" cy="900425"/>
              </a:xfrm>
              <a:prstGeom prst="rect">
                <a:avLst/>
              </a:prstGeom>
              <a:solidFill>
                <a:srgbClr val="025EA1">
                  <a:alpha val="58038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7900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доля атомной генерации в энергобалансе России</a:t>
                </a:r>
                <a:endParaRPr lang="en-US" altLang="ru-RU" sz="1400" b="1">
                  <a:solidFill>
                    <a:srgbClr val="F6F8F8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Группа 53"/>
            <p:cNvGrpSpPr>
              <a:grpSpLocks/>
            </p:cNvGrpSpPr>
            <p:nvPr/>
          </p:nvGrpSpPr>
          <p:grpSpPr bwMode="auto">
            <a:xfrm>
              <a:off x="587376" y="2867506"/>
              <a:ext cx="4836258" cy="556279"/>
              <a:chOff x="5819185" y="3746237"/>
              <a:chExt cx="2929527" cy="519585"/>
            </a:xfrm>
          </p:grpSpPr>
          <p:sp>
            <p:nvSpPr>
              <p:cNvPr id="12" name="Rectangle 28"/>
              <p:cNvSpPr>
                <a:spLocks noChangeArrowheads="1"/>
              </p:cNvSpPr>
              <p:nvPr/>
            </p:nvSpPr>
            <p:spPr bwMode="auto">
              <a:xfrm>
                <a:off x="7043814" y="3746961"/>
                <a:ext cx="1704899" cy="518907"/>
              </a:xfrm>
              <a:prstGeom prst="rect">
                <a:avLst/>
              </a:prstGeom>
              <a:solidFill>
                <a:srgbClr val="025EA1">
                  <a:alpha val="58038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7900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ПЭБ Академик Ломоносов</a:t>
                </a:r>
              </a:p>
            </p:txBody>
          </p:sp>
          <p:sp>
            <p:nvSpPr>
              <p:cNvPr id="13" name="Rectangle 3"/>
              <p:cNvSpPr>
                <a:spLocks/>
              </p:cNvSpPr>
              <p:nvPr/>
            </p:nvSpPr>
            <p:spPr bwMode="auto">
              <a:xfrm>
                <a:off x="5819184" y="3746961"/>
                <a:ext cx="1227973" cy="518907"/>
              </a:xfrm>
              <a:prstGeom prst="rect">
                <a:avLst/>
              </a:prstGeom>
              <a:solidFill>
                <a:srgbClr val="025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43867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Из них 2 реакторные установки</a:t>
                </a:r>
                <a:endParaRPr lang="en-US" altLang="ru-RU" sz="1400" b="1">
                  <a:solidFill>
                    <a:srgbClr val="F6F8F8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Группа 54"/>
            <p:cNvGrpSpPr>
              <a:grpSpLocks/>
            </p:cNvGrpSpPr>
            <p:nvPr/>
          </p:nvGrpSpPr>
          <p:grpSpPr bwMode="auto">
            <a:xfrm>
              <a:off x="590486" y="4763148"/>
              <a:ext cx="4833147" cy="556225"/>
              <a:chOff x="532203" y="3478093"/>
              <a:chExt cx="4837622" cy="901514"/>
            </a:xfrm>
          </p:grpSpPr>
          <p:sp>
            <p:nvSpPr>
              <p:cNvPr id="10" name="Rectangle 3"/>
              <p:cNvSpPr>
                <a:spLocks/>
              </p:cNvSpPr>
              <p:nvPr/>
            </p:nvSpPr>
            <p:spPr>
              <a:xfrm>
                <a:off x="532771" y="3479181"/>
                <a:ext cx="2023572" cy="900426"/>
              </a:xfrm>
              <a:prstGeom prst="rect">
                <a:avLst/>
              </a:prstGeom>
              <a:solidFill>
                <a:srgbClr val="025EA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143867" rIns="0" anchor="ctr"/>
              <a:lstStyle/>
              <a:p>
                <a:pPr algn="ctr" defTabSz="91356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b="1" kern="0" dirty="0">
                    <a:solidFill>
                      <a:srgbClr val="F6F8F8"/>
                    </a:solidFill>
                    <a:latin typeface="Arial" panose="020B0604020202020204"/>
                    <a:cs typeface="Arial" panose="020B0604020202020204" pitchFamily="34" charset="0"/>
                  </a:rPr>
                  <a:t>83,9 </a:t>
                </a:r>
                <a:r>
                  <a:rPr lang="en-US" sz="1400" b="1" kern="0" dirty="0">
                    <a:solidFill>
                      <a:srgbClr val="F6F8F8"/>
                    </a:solidFill>
                    <a:latin typeface="Arial" panose="020B0604020202020204"/>
                    <a:cs typeface="Arial" panose="020B0604020202020204" pitchFamily="34" charset="0"/>
                  </a:rPr>
                  <a:t>%</a:t>
                </a:r>
              </a:p>
            </p:txBody>
          </p:sp>
          <p:sp>
            <p:nvSpPr>
              <p:cNvPr id="11" name="Rectangle 28"/>
              <p:cNvSpPr>
                <a:spLocks noChangeArrowheads="1"/>
              </p:cNvSpPr>
              <p:nvPr/>
            </p:nvSpPr>
            <p:spPr bwMode="auto">
              <a:xfrm>
                <a:off x="2554502" y="3479181"/>
                <a:ext cx="2815324" cy="900426"/>
              </a:xfrm>
              <a:prstGeom prst="rect">
                <a:avLst/>
              </a:prstGeom>
              <a:solidFill>
                <a:srgbClr val="025EA1">
                  <a:alpha val="58038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7900" rIns="0" anchor="ctr"/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DejaVu Sans" panose="020B0603030804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400" b="1">
                    <a:solidFill>
                      <a:srgbClr val="F6F8F8"/>
                    </a:solidFill>
                    <a:cs typeface="Arial" panose="020B0604020202020204" pitchFamily="34" charset="0"/>
                  </a:rPr>
                  <a:t>КИУМ</a:t>
                </a:r>
                <a:endParaRPr lang="en-US" altLang="ru-RU" sz="1400" b="1">
                  <a:solidFill>
                    <a:srgbClr val="F6F8F8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1" name="Прямоугольник 66"/>
          <p:cNvSpPr>
            <a:spLocks noChangeArrowheads="1"/>
          </p:cNvSpPr>
          <p:nvPr/>
        </p:nvSpPr>
        <p:spPr bwMode="auto">
          <a:xfrm>
            <a:off x="638174" y="4233297"/>
            <a:ext cx="46810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3274"/>
                </a:solidFill>
                <a:cs typeface="Arial" panose="020B0604020202020204" pitchFamily="34" charset="0"/>
              </a:rPr>
              <a:t>Выработка</a:t>
            </a:r>
            <a:r>
              <a:rPr lang="en-US" altLang="ru-RU" sz="1400" b="1" dirty="0">
                <a:solidFill>
                  <a:srgbClr val="003274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3274"/>
                </a:solidFill>
                <a:cs typeface="Arial" panose="020B0604020202020204" pitchFamily="34" charset="0"/>
              </a:rPr>
              <a:t>электроэнергии на АЭС, млрд, </a:t>
            </a:r>
            <a:r>
              <a:rPr lang="ru-RU" altLang="ru-RU" sz="1400" b="1" dirty="0" err="1">
                <a:solidFill>
                  <a:srgbClr val="003274"/>
                </a:solidFill>
                <a:cs typeface="Arial" panose="020B0604020202020204" pitchFamily="34" charset="0"/>
              </a:rPr>
              <a:t>кВт</a:t>
            </a:r>
            <a:r>
              <a:rPr lang="ru-RU" altLang="ru-RU" sz="1400" b="1" i="1" dirty="0" err="1">
                <a:solidFill>
                  <a:srgbClr val="003274"/>
                </a:solidFill>
                <a:cs typeface="Arial" panose="020B0604020202020204" pitchFamily="34" charset="0"/>
              </a:rPr>
              <a:t>·</a:t>
            </a:r>
            <a:r>
              <a:rPr lang="ru-RU" altLang="ru-RU" sz="1400" b="1" dirty="0" err="1">
                <a:solidFill>
                  <a:srgbClr val="003274"/>
                </a:solidFill>
                <a:cs typeface="Arial" panose="020B0604020202020204" pitchFamily="34" charset="0"/>
              </a:rPr>
              <a:t>ч</a:t>
            </a:r>
            <a:endParaRPr lang="en-US" altLang="ru-RU" sz="1400" b="1" dirty="0">
              <a:solidFill>
                <a:srgbClr val="003274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4" name="Chart 191"/>
          <p:cNvGraphicFramePr/>
          <p:nvPr>
            <p:extLst/>
          </p:nvPr>
        </p:nvGraphicFramePr>
        <p:xfrm>
          <a:off x="538215" y="4657868"/>
          <a:ext cx="5508624" cy="1732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Диаграмма 24"/>
          <p:cNvGraphicFramePr/>
          <p:nvPr>
            <p:extLst/>
          </p:nvPr>
        </p:nvGraphicFramePr>
        <p:xfrm>
          <a:off x="6251438" y="1230119"/>
          <a:ext cx="5350727" cy="3259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450388" y="989545"/>
            <a:ext cx="345209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8" normalizeH="0" baseline="0">
                <a:ln>
                  <a:noFill/>
                </a:ln>
                <a:solidFill>
                  <a:srgbClr val="00327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8" normalizeH="0" baseline="0" noProof="0" dirty="0">
                <a:ln>
                  <a:noFill/>
                </a:ln>
                <a:solidFill>
                  <a:srgbClr val="00327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Доля в установленной мощности</a:t>
            </a:r>
          </a:p>
        </p:txBody>
      </p:sp>
      <p:graphicFrame>
        <p:nvGraphicFramePr>
          <p:cNvPr id="27" name="Chart 191"/>
          <p:cNvGraphicFramePr/>
          <p:nvPr>
            <p:extLst/>
          </p:nvPr>
        </p:nvGraphicFramePr>
        <p:xfrm>
          <a:off x="6482760" y="4403406"/>
          <a:ext cx="5508624" cy="202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6407295" y="4270056"/>
            <a:ext cx="51948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8" normalizeH="0" baseline="0" noProof="0" dirty="0">
                <a:ln>
                  <a:noFill/>
                </a:ln>
                <a:solidFill>
                  <a:srgbClr val="00327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КИУМ, 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327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531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8CE655FC-EEEA-2FE4-B95B-33F0DC696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980" y="228716"/>
            <a:ext cx="9415367" cy="647700"/>
          </a:xfrm>
        </p:spPr>
        <p:txBody>
          <a:bodyPr/>
          <a:lstStyle/>
          <a:p>
            <a:r>
              <a:rPr lang="ru-RU" sz="2400" spc="-1" dirty="0">
                <a:solidFill>
                  <a:srgbClr val="333333"/>
                </a:solidFill>
                <a:ea typeface="Rosatom"/>
              </a:rPr>
              <a:t>Система барьеров </a:t>
            </a:r>
            <a:r>
              <a:rPr lang="ru-RU" sz="2400" spc="-1" dirty="0" smtClean="0">
                <a:solidFill>
                  <a:srgbClr val="333333"/>
                </a:solidFill>
                <a:ea typeface="Rosatom"/>
              </a:rPr>
              <a:t>обеспечения качества продукции</a:t>
            </a:r>
            <a:br>
              <a:rPr lang="ru-RU" sz="2400" spc="-1" dirty="0" smtClean="0">
                <a:solidFill>
                  <a:srgbClr val="333333"/>
                </a:solidFill>
                <a:ea typeface="Rosatom"/>
              </a:rPr>
            </a:br>
            <a:r>
              <a:rPr lang="ru-RU" sz="2400" spc="-1" dirty="0" smtClean="0">
                <a:solidFill>
                  <a:srgbClr val="333333"/>
                </a:solidFill>
                <a:ea typeface="Rosatom"/>
              </a:rPr>
              <a:t>для АЭС </a:t>
            </a:r>
            <a:endParaRPr lang="ru-RU" sz="2400" dirty="0"/>
          </a:p>
        </p:txBody>
      </p:sp>
      <p:sp>
        <p:nvSpPr>
          <p:cNvPr id="47" name="Текст 1">
            <a:extLst>
              <a:ext uri="{FF2B5EF4-FFF2-40B4-BE49-F238E27FC236}">
                <a16:creationId xmlns:a16="http://schemas.microsoft.com/office/drawing/2014/main" id="{E5C71CC5-7253-5C96-577B-D7AE2F7198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5685" y="1866138"/>
            <a:ext cx="5040000" cy="43349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400" dirty="0" smtClean="0"/>
              <a:t>  </a:t>
            </a:r>
            <a:r>
              <a:rPr lang="ru-RU" sz="1800" dirty="0" smtClean="0"/>
              <a:t>Техническое задание на закупку</a:t>
            </a:r>
            <a:endParaRPr lang="ru-RU" sz="1800" dirty="0"/>
          </a:p>
        </p:txBody>
      </p:sp>
      <p:sp>
        <p:nvSpPr>
          <p:cNvPr id="48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5685" y="1298188"/>
            <a:ext cx="5040000" cy="348777"/>
          </a:xfrm>
        </p:spPr>
        <p:txBody>
          <a:bodyPr/>
          <a:lstStyle/>
          <a:p>
            <a:r>
              <a:rPr lang="ru-RU" sz="2000" b="1" dirty="0" smtClean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00" dirty="0" smtClean="0"/>
              <a:t>   </a:t>
            </a:r>
            <a:r>
              <a:rPr lang="ru-RU" sz="1800" dirty="0" smtClean="0"/>
              <a:t>Типовые </a:t>
            </a:r>
            <a:r>
              <a:rPr lang="ru-RU" sz="1800" dirty="0"/>
              <a:t>формы </a:t>
            </a:r>
            <a:r>
              <a:rPr lang="ru-RU" sz="1800" dirty="0" smtClean="0"/>
              <a:t>договоров </a:t>
            </a:r>
            <a:endParaRPr lang="ru-RU" sz="1800" dirty="0"/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32BFD704-8D46-8068-89FA-CDCEFA64C5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80139" y="3461794"/>
            <a:ext cx="5040000" cy="602339"/>
          </a:xfrm>
        </p:spPr>
        <p:txBody>
          <a:bodyPr/>
          <a:lstStyle/>
          <a:p>
            <a:pPr marL="177800" indent="-177800"/>
            <a:r>
              <a:rPr lang="ru-RU" sz="2000" b="1" dirty="0" smtClean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ru-RU" sz="1800" dirty="0" smtClean="0"/>
              <a:t>Входной </a:t>
            </a:r>
            <a:r>
              <a:rPr lang="ru-RU" sz="1800" dirty="0"/>
              <a:t>контроль продукции на площадке </a:t>
            </a:r>
            <a:r>
              <a:rPr lang="ru-RU" sz="1800" dirty="0" smtClean="0"/>
              <a:t> атомной станции</a:t>
            </a:r>
            <a:endParaRPr lang="ru-RU" sz="1800" dirty="0"/>
          </a:p>
          <a:p>
            <a:endParaRPr lang="ru-RU" dirty="0"/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9AEB2620-3D80-3475-A14C-374841DA15BF}"/>
              </a:ext>
            </a:extLst>
          </p:cNvPr>
          <p:cNvSpPr txBox="1">
            <a:spLocks/>
          </p:cNvSpPr>
          <p:nvPr/>
        </p:nvSpPr>
        <p:spPr>
          <a:xfrm>
            <a:off x="775369" y="3684107"/>
            <a:ext cx="5040000" cy="563348"/>
          </a:xfrm>
          <a:prstGeom prst="rect">
            <a:avLst/>
          </a:prstGeom>
        </p:spPr>
        <p:txBody>
          <a:bodyPr lIns="0" tIns="0" rIns="0" bIns="0"/>
          <a:lstStyle>
            <a:lvl1pPr indent="0" defTabSz="104269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b="1" dirty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1pPr>
            <a:lvl2pPr marL="78201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37"/>
            </a:lvl2pPr>
            <a:lvl3pPr marL="1303363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281"/>
            </a:lvl3pPr>
            <a:lvl4pPr marL="182470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4pPr>
            <a:lvl5pPr marL="2346053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5pPr>
            <a:lvl6pPr marL="286739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6pPr>
            <a:lvl7pPr marL="3388744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7pPr>
            <a:lvl8pPr marL="3910089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8pPr>
            <a:lvl9pPr marL="4431434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9pPr>
          </a:lstStyle>
          <a:p>
            <a:pPr marL="269875" indent="-269875"/>
            <a:r>
              <a:rPr lang="ru-RU" sz="2000" dirty="0" smtClean="0"/>
              <a:t>4</a:t>
            </a:r>
            <a:r>
              <a:rPr lang="ru-RU" dirty="0" smtClean="0"/>
              <a:t>  </a:t>
            </a:r>
            <a:r>
              <a:rPr lang="ru-RU" b="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Согласование </a:t>
            </a:r>
            <a:r>
              <a:rPr lang="ru-RU" b="0" dirty="0">
                <a:solidFill>
                  <a:srgbClr val="333333"/>
                </a:solidFill>
                <a:latin typeface="Arial" charset="0"/>
                <a:cs typeface="Arial" charset="0"/>
              </a:rPr>
              <a:t>ПОК (К, И) изготовителей, </a:t>
            </a:r>
            <a:r>
              <a:rPr lang="ru-RU" b="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   проверки </a:t>
            </a:r>
            <a:r>
              <a:rPr lang="ru-RU" b="0" dirty="0">
                <a:solidFill>
                  <a:srgbClr val="333333"/>
                </a:solidFill>
                <a:latin typeface="Arial" charset="0"/>
                <a:cs typeface="Arial" charset="0"/>
              </a:rPr>
              <a:t>их </a:t>
            </a:r>
            <a:r>
              <a:rPr lang="ru-RU" b="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выполнения</a:t>
            </a:r>
            <a:endParaRPr lang="ru-RU" b="0" dirty="0">
              <a:solidFill>
                <a:srgbClr val="333333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Текст 18">
            <a:extLst>
              <a:ext uri="{FF2B5EF4-FFF2-40B4-BE49-F238E27FC236}">
                <a16:creationId xmlns:a16="http://schemas.microsoft.com/office/drawing/2014/main" id="{114976FB-1086-2DC4-DDAB-70388F1FFD3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25244" y="1294708"/>
            <a:ext cx="5542686" cy="1851949"/>
          </a:xfrm>
        </p:spPr>
        <p:txBody>
          <a:bodyPr/>
          <a:lstStyle/>
          <a:p>
            <a:r>
              <a:rPr lang="ru-RU" sz="2000" b="1" dirty="0" smtClean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400" dirty="0" smtClean="0"/>
              <a:t>  </a:t>
            </a:r>
            <a:r>
              <a:rPr lang="ru-RU" sz="1800" dirty="0" smtClean="0"/>
              <a:t>Оценка соответствия по НП-071-18 </a:t>
            </a:r>
            <a:r>
              <a:rPr lang="ru-RU" sz="1800" dirty="0"/>
              <a:t>в </a:t>
            </a:r>
            <a:r>
              <a:rPr lang="ru-RU" sz="1800" dirty="0" smtClean="0"/>
              <a:t>формах:</a:t>
            </a:r>
          </a:p>
          <a:p>
            <a:r>
              <a:rPr lang="ru-RU" sz="1800" dirty="0" smtClean="0"/>
              <a:t>    - экспертизы технической документации</a:t>
            </a:r>
          </a:p>
          <a:p>
            <a:r>
              <a:rPr lang="ru-RU" sz="1800" dirty="0" smtClean="0"/>
              <a:t>    - приемки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   - испытаний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   - обязательной сертификации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   - решения о применении импортной продукции</a:t>
            </a:r>
            <a:endParaRPr lang="ru-RU" sz="1800" dirty="0"/>
          </a:p>
          <a:p>
            <a:endParaRPr lang="ru-RU" dirty="0"/>
          </a:p>
        </p:txBody>
      </p:sp>
      <p:sp>
        <p:nvSpPr>
          <p:cNvPr id="57" name="Текст 10">
            <a:extLst>
              <a:ext uri="{FF2B5EF4-FFF2-40B4-BE49-F238E27FC236}">
                <a16:creationId xmlns:a16="http://schemas.microsoft.com/office/drawing/2014/main" id="{9AEB2620-3D80-3475-A14C-374841DA15B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75369" y="4506010"/>
            <a:ext cx="5040000" cy="622640"/>
          </a:xfrm>
        </p:spPr>
        <p:txBody>
          <a:bodyPr/>
          <a:lstStyle/>
          <a:p>
            <a:pPr marL="269875" indent="-269875"/>
            <a:r>
              <a:rPr lang="ru-RU" sz="2000" b="1" dirty="0" smtClean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400" dirty="0" smtClean="0"/>
              <a:t>  </a:t>
            </a:r>
            <a:r>
              <a:rPr lang="ru-RU" sz="1800" dirty="0" smtClean="0"/>
              <a:t>Согласование ТЗ / ТУ на продукцию в части контроля и приемки</a:t>
            </a:r>
            <a:endParaRPr lang="ru-RU" sz="1800" dirty="0"/>
          </a:p>
          <a:p>
            <a:endParaRPr lang="ru-RU" dirty="0"/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9AEB2620-3D80-3475-A14C-374841DA15B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2878" y="2548155"/>
            <a:ext cx="5040000" cy="935662"/>
          </a:xfrm>
        </p:spPr>
        <p:txBody>
          <a:bodyPr/>
          <a:lstStyle/>
          <a:p>
            <a:pPr algn="just"/>
            <a:r>
              <a:rPr lang="ru-RU" sz="1800" b="1" dirty="0" smtClean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3  </a:t>
            </a:r>
            <a:r>
              <a:rPr lang="ru-RU" sz="1800" dirty="0" smtClean="0"/>
              <a:t>Конкурсная процедура</a:t>
            </a:r>
          </a:p>
          <a:p>
            <a:pPr algn="just"/>
            <a:r>
              <a:rPr lang="ru-RU" dirty="0" smtClean="0"/>
              <a:t>      - аудит достоверности данных</a:t>
            </a:r>
          </a:p>
          <a:p>
            <a:pPr algn="just"/>
            <a:r>
              <a:rPr lang="ru-RU" dirty="0" smtClean="0"/>
              <a:t>      - лицензия РТН</a:t>
            </a:r>
            <a:endParaRPr lang="ru-RU" dirty="0"/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58048" y="1256459"/>
            <a:ext cx="228959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  <p:sp>
        <p:nvSpPr>
          <p:cNvPr id="60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6141" y="1817558"/>
            <a:ext cx="228959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 smtClean="0"/>
              <a:t>ЭО</a:t>
            </a:r>
            <a:endParaRPr lang="ru-RU" sz="1200" dirty="0"/>
          </a:p>
        </p:txBody>
      </p:sp>
      <p:sp>
        <p:nvSpPr>
          <p:cNvPr id="62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33053" y="4769430"/>
            <a:ext cx="228959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  <p:sp>
        <p:nvSpPr>
          <p:cNvPr id="63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60222" y="2502550"/>
            <a:ext cx="228959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41410" y="4142158"/>
            <a:ext cx="228959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  <p:sp>
        <p:nvSpPr>
          <p:cNvPr id="65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9479" y="2122495"/>
            <a:ext cx="238912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546211" y="2653747"/>
            <a:ext cx="249568" cy="24711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 smtClean="0"/>
              <a:t>ЭО</a:t>
            </a:r>
            <a:endParaRPr lang="ru-RU" sz="1200" dirty="0"/>
          </a:p>
        </p:txBody>
      </p:sp>
      <p:sp>
        <p:nvSpPr>
          <p:cNvPr id="67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23489" y="1868683"/>
            <a:ext cx="314855" cy="25381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  <p:sp>
        <p:nvSpPr>
          <p:cNvPr id="68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65679" y="3762963"/>
            <a:ext cx="327946" cy="22911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 smtClean="0"/>
              <a:t> ЭО</a:t>
            </a:r>
            <a:endParaRPr lang="ru-RU" sz="1200"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68942" y="2690130"/>
            <a:ext cx="1654846" cy="2148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 smtClean="0"/>
              <a:t>ЕОСЗ / 26 требований</a:t>
            </a:r>
            <a:endParaRPr lang="ru-RU" sz="1200"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58048" y="1485227"/>
            <a:ext cx="951281" cy="13175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sz="1200" dirty="0" smtClean="0"/>
              <a:t>ГК Росатом</a:t>
            </a:r>
            <a:endParaRPr lang="ru-RU" sz="1200" dirty="0"/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844498" y="1646965"/>
            <a:ext cx="951281" cy="13175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sz="1200" dirty="0" smtClean="0"/>
              <a:t>ГК Росатом</a:t>
            </a:r>
            <a:endParaRPr lang="ru-RU" sz="1200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46406" y="2461983"/>
            <a:ext cx="951281" cy="13175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sz="1200" dirty="0" smtClean="0"/>
              <a:t>ГК Росатом</a:t>
            </a:r>
            <a:endParaRPr lang="ru-RU" sz="1200" dirty="0"/>
          </a:p>
        </p:txBody>
      </p:sp>
      <p:sp>
        <p:nvSpPr>
          <p:cNvPr id="25" name="Закрывающая фигурная скобка 25">
            <a:extLst>
              <a:ext uri="{FF2B5EF4-FFF2-40B4-BE49-F238E27FC236}">
                <a16:creationId xmlns:a16="http://schemas.microsoft.com/office/drawing/2014/main" id="{EC95EEEC-A849-6342-93B7-1FFFCAB1F512}"/>
              </a:ext>
            </a:extLst>
          </p:cNvPr>
          <p:cNvSpPr/>
          <p:nvPr/>
        </p:nvSpPr>
        <p:spPr>
          <a:xfrm>
            <a:off x="4147575" y="2900865"/>
            <a:ext cx="148457" cy="443051"/>
          </a:xfrm>
          <a:prstGeom prst="rightBrace">
            <a:avLst>
              <a:gd name="adj1" fmla="val 42820"/>
              <a:gd name="adj2" fmla="val 45048"/>
            </a:avLst>
          </a:prstGeom>
          <a:ln w="19050" cap="sq">
            <a:gradFill flip="none" rotWithShape="1">
              <a:gsLst>
                <a:gs pos="0">
                  <a:schemeClr val="accent3"/>
                </a:gs>
                <a:gs pos="99000">
                  <a:schemeClr val="accent1"/>
                </a:gs>
              </a:gsLst>
              <a:lin ang="10800000" scaled="1"/>
              <a:tileRect/>
            </a:gradFill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007943"/>
            <a:endParaRPr lang="ru-RU" sz="1984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06404" y="2967864"/>
            <a:ext cx="1186473" cy="37605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 smtClean="0"/>
              <a:t>Техническая компетентность</a:t>
            </a:r>
            <a:endParaRPr lang="ru-RU" sz="1200" dirty="0"/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3689" y="2036229"/>
            <a:ext cx="951281" cy="13175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sz="1200" dirty="0" smtClean="0"/>
              <a:t>ГК Росатом</a:t>
            </a:r>
            <a:endParaRPr lang="ru-RU" sz="1200" dirty="0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33196" y="3953273"/>
            <a:ext cx="381607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 smtClean="0"/>
              <a:t>ФНП</a:t>
            </a:r>
            <a:endParaRPr lang="ru-RU" sz="1200" dirty="0"/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33053" y="4961036"/>
            <a:ext cx="951281" cy="13175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sz="1200" dirty="0" smtClean="0"/>
              <a:t>ГК Росатом</a:t>
            </a:r>
            <a:endParaRPr lang="ru-RU" sz="1200" dirty="0"/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9AEB2620-3D80-3475-A14C-374841DA15BF}"/>
              </a:ext>
            </a:extLst>
          </p:cNvPr>
          <p:cNvSpPr txBox="1">
            <a:spLocks/>
          </p:cNvSpPr>
          <p:nvPr/>
        </p:nvSpPr>
        <p:spPr>
          <a:xfrm>
            <a:off x="6280139" y="4455864"/>
            <a:ext cx="5266072" cy="563348"/>
          </a:xfrm>
          <a:prstGeom prst="rect">
            <a:avLst/>
          </a:prstGeom>
        </p:spPr>
        <p:txBody>
          <a:bodyPr lIns="0" tIns="0" rIns="0" bIns="0"/>
          <a:lstStyle>
            <a:lvl1pPr indent="0" defTabSz="104269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b="1" dirty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1pPr>
            <a:lvl2pPr marL="78201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37"/>
            </a:lvl2pPr>
            <a:lvl3pPr marL="1303363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281"/>
            </a:lvl3pPr>
            <a:lvl4pPr marL="182470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4pPr>
            <a:lvl5pPr marL="2346053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5pPr>
            <a:lvl6pPr marL="286739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6pPr>
            <a:lvl7pPr marL="3388744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7pPr>
            <a:lvl8pPr marL="3910089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8pPr>
            <a:lvl9pPr marL="4431434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9pPr>
          </a:lstStyle>
          <a:p>
            <a:pPr marL="269875" indent="-269875"/>
            <a:r>
              <a:rPr lang="ru-RU" sz="2000" dirty="0"/>
              <a:t>8</a:t>
            </a:r>
            <a:r>
              <a:rPr lang="ru-RU" dirty="0" smtClean="0"/>
              <a:t>  </a:t>
            </a:r>
            <a:r>
              <a:rPr lang="ru-RU" b="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Согласование </a:t>
            </a:r>
            <a:r>
              <a:rPr lang="ru-RU" b="0" dirty="0">
                <a:solidFill>
                  <a:srgbClr val="333333"/>
                </a:solidFill>
                <a:latin typeface="Arial" charset="0"/>
                <a:cs typeface="Arial" charset="0"/>
              </a:rPr>
              <a:t>ПОК </a:t>
            </a:r>
            <a:r>
              <a:rPr lang="ru-RU" b="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(ПОСТ) поставщиков систем и элементов, проверки </a:t>
            </a:r>
            <a:r>
              <a:rPr lang="ru-RU" b="0" dirty="0">
                <a:solidFill>
                  <a:srgbClr val="333333"/>
                </a:solidFill>
                <a:latin typeface="Arial" charset="0"/>
                <a:cs typeface="Arial" charset="0"/>
              </a:rPr>
              <a:t>их </a:t>
            </a:r>
            <a:r>
              <a:rPr lang="ru-RU" b="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выполнения</a:t>
            </a:r>
            <a:endParaRPr lang="ru-RU" b="0" dirty="0">
              <a:solidFill>
                <a:srgbClr val="333333"/>
              </a:solidFill>
              <a:latin typeface="Arial" charset="0"/>
              <a:cs typeface="Arial" charset="0"/>
            </a:endParaRP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9AEB2620-3D80-3475-A14C-374841DA15BF}"/>
              </a:ext>
            </a:extLst>
          </p:cNvPr>
          <p:cNvSpPr txBox="1">
            <a:spLocks/>
          </p:cNvSpPr>
          <p:nvPr/>
        </p:nvSpPr>
        <p:spPr>
          <a:xfrm>
            <a:off x="6280139" y="5297240"/>
            <a:ext cx="5040000" cy="563348"/>
          </a:xfrm>
          <a:prstGeom prst="rect">
            <a:avLst/>
          </a:prstGeom>
        </p:spPr>
        <p:txBody>
          <a:bodyPr lIns="0" tIns="0" rIns="0" bIns="0"/>
          <a:lstStyle>
            <a:lvl1pPr indent="0" defTabSz="104269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b="1" dirty="0">
                <a:gradFill flip="none" rotWithShape="1">
                  <a:gsLst>
                    <a:gs pos="0">
                      <a:schemeClr val="accent3"/>
                    </a:gs>
                    <a:gs pos="97000">
                      <a:schemeClr val="accent1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1pPr>
            <a:lvl2pPr marL="78201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37"/>
            </a:lvl2pPr>
            <a:lvl3pPr marL="1303363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281"/>
            </a:lvl3pPr>
            <a:lvl4pPr marL="182470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4pPr>
            <a:lvl5pPr marL="2346053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5pPr>
            <a:lvl6pPr marL="2867398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6pPr>
            <a:lvl7pPr marL="3388744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7pPr>
            <a:lvl8pPr marL="3910089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8pPr>
            <a:lvl9pPr marL="4431434" indent="-260673" defTabSz="1042690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/>
            </a:lvl9pPr>
          </a:lstStyle>
          <a:p>
            <a:pPr marL="269875" indent="-269875"/>
            <a:r>
              <a:rPr lang="ru-RU" sz="2000" dirty="0" smtClean="0"/>
              <a:t>9</a:t>
            </a:r>
            <a:r>
              <a:rPr lang="ru-RU" dirty="0" smtClean="0"/>
              <a:t>  </a:t>
            </a:r>
            <a:r>
              <a:rPr lang="ru-RU" b="0" dirty="0" smtClean="0">
                <a:solidFill>
                  <a:srgbClr val="333333"/>
                </a:solidFill>
                <a:latin typeface="Arial" charset="0"/>
                <a:cs typeface="Arial" charset="0"/>
              </a:rPr>
              <a:t>Контроль критически важных закупок / поставок (инженерно-технологическое сопровождение договоров) </a:t>
            </a:r>
            <a:endParaRPr lang="ru-RU" b="0" dirty="0">
              <a:solidFill>
                <a:srgbClr val="333333"/>
              </a:solidFill>
              <a:latin typeface="Arial" charset="0"/>
              <a:cs typeface="Arial" charset="0"/>
            </a:endParaRP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538971" y="4740006"/>
            <a:ext cx="228959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530757" y="4551121"/>
            <a:ext cx="381607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 smtClean="0"/>
              <a:t>ФНП</a:t>
            </a:r>
            <a:endParaRPr lang="ru-RU" sz="1200" dirty="0"/>
          </a:p>
        </p:txBody>
      </p:sp>
      <p:sp>
        <p:nvSpPr>
          <p:cNvPr id="39" name="Текст 2">
            <a:extLst>
              <a:ext uri="{FF2B5EF4-FFF2-40B4-BE49-F238E27FC236}">
                <a16:creationId xmlns:a16="http://schemas.microsoft.com/office/drawing/2014/main" id="{A8283CC4-4A66-465D-FE41-2407621E69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34835" y="5928783"/>
            <a:ext cx="228959" cy="20901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200" dirty="0"/>
              <a:t>ЭО</a:t>
            </a:r>
          </a:p>
        </p:txBody>
      </p:sp>
    </p:spTree>
    <p:extLst>
      <p:ext uri="{BB962C8B-B14F-4D97-AF65-F5344CB8AC3E}">
        <p14:creationId xmlns:p14="http://schemas.microsoft.com/office/powerpoint/2010/main" val="2612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B8F3BF0-53CF-4B42-9C5B-25431A62D614}"/>
              </a:ext>
            </a:extLst>
          </p:cNvPr>
          <p:cNvSpPr/>
          <p:nvPr/>
        </p:nvSpPr>
        <p:spPr>
          <a:xfrm>
            <a:off x="254976" y="283621"/>
            <a:ext cx="9535886" cy="856242"/>
          </a:xfrm>
          <a:prstGeom prst="rect">
            <a:avLst/>
          </a:prstGeom>
          <a:noFill/>
        </p:spPr>
        <p:txBody>
          <a:bodyPr wrap="square" lIns="65259" tIns="32630" rIns="65259" bIns="32630">
            <a:spAutoFit/>
          </a:bodyPr>
          <a:lstStyle/>
          <a:p>
            <a:pPr marL="163151" marR="0" lvl="0" indent="0" algn="l" defTabSz="326304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29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Arial"/>
                <a:cs typeface="DejaVu Sans"/>
              </a:rPr>
              <a:t>Атомплан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Arial"/>
                <a:cs typeface="DejaVu Sans"/>
              </a:rPr>
              <a:t>: общая </a:t>
            </a:r>
            <a:r>
              <a:rPr kumimoji="0" lang="ru-RU" sz="2400" b="1" i="0" u="none" strike="noStrike" kern="1200" cap="none" spc="-1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Arial"/>
                <a:cs typeface="DejaVu Sans"/>
              </a:rPr>
              <a:t>статистика ЦА, АЭС, филиалы Концерна (потребность до 2034 г.) </a:t>
            </a:r>
            <a:endParaRPr kumimoji="0" lang="ru-RU" sz="2400" b="1" i="0" u="none" strike="noStrike" kern="1200" cap="none" spc="-1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Arial"/>
              <a:cs typeface="DejaVu San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20525" y="6353175"/>
            <a:ext cx="285750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36246" y="1475805"/>
          <a:ext cx="10460404" cy="25958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30654">
                  <a:extLst>
                    <a:ext uri="{9D8B030D-6E8A-4147-A177-3AD203B41FA5}">
                      <a16:colId xmlns:a16="http://schemas.microsoft.com/office/drawing/2014/main" val="2599122598"/>
                    </a:ext>
                  </a:extLst>
                </a:gridCol>
                <a:gridCol w="5629275">
                  <a:extLst>
                    <a:ext uri="{9D8B030D-6E8A-4147-A177-3AD203B41FA5}">
                      <a16:colId xmlns:a16="http://schemas.microsoft.com/office/drawing/2014/main" val="278435592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07527733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011270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№</a:t>
                      </a:r>
                      <a:r>
                        <a:rPr lang="ru-RU" sz="18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п/п</a:t>
                      </a:r>
                      <a:endParaRPr lang="ru-RU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Тип изготовителя</a:t>
                      </a:r>
                      <a:endParaRPr lang="ru-RU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Сумма, млрд. руб.</a:t>
                      </a:r>
                      <a:endParaRPr lang="ru-RU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ru-RU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0365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800" b="1" dirty="0" smtClean="0"/>
                        <a:t>РФ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5617,4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98,8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99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Отраслевой изготовитель/исполнитель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4826,5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84,9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78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Несколько изготовителей/исполнителей РФ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790,9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13,9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13296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800" b="1" dirty="0" smtClean="0"/>
                        <a:t>Импорт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70,6*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1,2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88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Импортное</a:t>
                      </a:r>
                      <a:r>
                        <a:rPr lang="ru-RU" sz="1800" baseline="0" dirty="0" smtClean="0"/>
                        <a:t> оборудование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44,7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0,8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12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Импортные комплектующие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25,9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0,4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65511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836246" y="4586683"/>
          <a:ext cx="1098427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4279">
                  <a:extLst>
                    <a:ext uri="{9D8B030D-6E8A-4147-A177-3AD203B41FA5}">
                      <a16:colId xmlns:a16="http://schemas.microsoft.com/office/drawing/2014/main" val="865164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7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* Объем потребности для </a:t>
                      </a:r>
                      <a:r>
                        <a:rPr lang="ru-RU" sz="17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импортозамещения</a:t>
                      </a:r>
                      <a:r>
                        <a:rPr lang="ru-RU" sz="17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:</a:t>
                      </a:r>
                      <a:endParaRPr lang="ru-RU" sz="17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8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24,8</a:t>
                      </a:r>
                      <a:r>
                        <a:rPr lang="ru-RU" sz="17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700" b="1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млрд.руб</a:t>
                      </a:r>
                      <a:r>
                        <a:rPr lang="ru-RU" sz="17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. </a:t>
                      </a:r>
                      <a:r>
                        <a:rPr lang="ru-RU" sz="17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- </a:t>
                      </a:r>
                      <a:r>
                        <a:rPr lang="ru-RU" sz="17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КС </a:t>
                      </a:r>
                      <a:r>
                        <a:rPr lang="ru-R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разработаны</a:t>
                      </a:r>
                      <a:r>
                        <a:rPr lang="ru-RU" sz="17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: ЗИП к арматуре, ИОС, подшипники, ЗИП к ПТ, РПН, ОЖ</a:t>
                      </a:r>
                      <a:endParaRPr lang="ru-RU" sz="17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27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45,8 </a:t>
                      </a:r>
                      <a:r>
                        <a:rPr lang="ru-RU" sz="17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млрд.руб</a:t>
                      </a:r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. </a:t>
                      </a:r>
                      <a:r>
                        <a:rPr lang="ru-RU" sz="17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- в работе (химия, насосное оборудование, СШО, </a:t>
                      </a:r>
                      <a:r>
                        <a:rPr lang="ru-RU" sz="17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КИПиА</a:t>
                      </a:r>
                      <a:r>
                        <a:rPr lang="ru-RU" sz="17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электродвигатели</a:t>
                      </a:r>
                      <a:r>
                        <a:rPr lang="ru-RU" sz="17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и т.д.)</a:t>
                      </a:r>
                      <a:endParaRPr lang="ru-RU" sz="17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31783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4621" y="6035145"/>
            <a:ext cx="2277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КС – </a:t>
            </a:r>
            <a:r>
              <a:rPr lang="ru-RU" sz="1200" dirty="0" err="1" smtClean="0"/>
              <a:t>категорийные</a:t>
            </a:r>
            <a:r>
              <a:rPr lang="ru-RU" sz="1200" dirty="0" smtClean="0"/>
              <a:t> стратегии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2102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PlaceHolder 1"/>
          <p:cNvSpPr>
            <a:spLocks noGrp="1"/>
          </p:cNvSpPr>
          <p:nvPr>
            <p:ph type="title" idx="4294967295"/>
          </p:nvPr>
        </p:nvSpPr>
        <p:spPr>
          <a:xfrm>
            <a:off x="578933" y="247327"/>
            <a:ext cx="10054875" cy="43927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Проекты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импортозамещения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реализуемые АО «Концерн Росэнергоатом»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51" name="Таблица 9"/>
          <p:cNvGraphicFramePr/>
          <p:nvPr>
            <p:extLst>
              <p:ext uri="{D42A27DB-BD31-4B8C-83A1-F6EECF244321}">
                <p14:modId xmlns:p14="http://schemas.microsoft.com/office/powerpoint/2010/main" val="3792969146"/>
              </p:ext>
            </p:extLst>
          </p:nvPr>
        </p:nvGraphicFramePr>
        <p:xfrm>
          <a:off x="154612" y="1152898"/>
          <a:ext cx="11895758" cy="3798808"/>
        </p:xfrm>
        <a:graphic>
          <a:graphicData uri="http://schemas.openxmlformats.org/drawingml/2006/table">
            <a:tbl>
              <a:tblPr/>
              <a:tblGrid>
                <a:gridCol w="423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0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9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3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6053">
                  <a:extLst>
                    <a:ext uri="{9D8B030D-6E8A-4147-A177-3AD203B41FA5}">
                      <a16:colId xmlns:a16="http://schemas.microsoft.com/office/drawing/2014/main" val="3419186910"/>
                    </a:ext>
                  </a:extLst>
                </a:gridCol>
                <a:gridCol w="2332736">
                  <a:extLst>
                    <a:ext uri="{9D8B030D-6E8A-4147-A177-3AD203B41FA5}">
                      <a16:colId xmlns:a16="http://schemas.microsoft.com/office/drawing/2014/main" val="4055287201"/>
                    </a:ext>
                  </a:extLst>
                </a:gridCol>
              </a:tblGrid>
              <a:tr h="4064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№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Наименование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АЭС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Замещение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2021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2022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2023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2024 – 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I</a:t>
                      </a:r>
                      <a:r>
                        <a:rPr lang="en-US" sz="13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3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квартал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 2025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4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ЗИП к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насосам</a:t>
                      </a:r>
                      <a:r>
                        <a:rPr lang="ru-RU" sz="13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Сумское НПО им. М.В. Фрунзе,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Насосэнергомаш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БАЛ, БЕЛ,</a:t>
                      </a:r>
                      <a:r>
                        <a:rPr lang="ru-RU" sz="1300" b="0" strike="noStrike" spc="-1" baseline="0" dirty="0" smtClean="0">
                          <a:latin typeface="Arial"/>
                        </a:rPr>
                        <a:t> КЛН, КОЛ, ЛЕН, НВО, РСТ, СМО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ЦКБМ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Договоры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заключены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(НИОКР)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Патентные исследования</a:t>
                      </a:r>
                      <a:endParaRPr lang="ru-RU" sz="13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Разработка РКД, ТД и МИ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Изготовление</a:t>
                      </a:r>
                      <a:endParaRPr lang="ru-RU" sz="13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Испытание опытных образцов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Серийное производство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80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ЗИП к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турбинам </a:t>
                      </a: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Турбоатом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БАЛ, КЛН, КОЛ, КУР, ЛЕН, НВО, РСТ, СМО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ААЭМ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3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ЗИП к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ДГУ Завода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им. Малышева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БЕЛ, КОЛ, НВО, СМО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КМЗ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1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ИОС</a:t>
                      </a:r>
                      <a:r>
                        <a:rPr lang="ru-RU" sz="13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пр-ва </a:t>
                      </a:r>
                      <a:r>
                        <a:rPr lang="en-US" sz="13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Lanxess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en-US" sz="13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Purolite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en-US" sz="13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Dow DuPont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80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spc="-1" dirty="0" smtClean="0">
                          <a:latin typeface="+mn-lt"/>
                        </a:rPr>
                        <a:t>БАЛ, БЕЛ,</a:t>
                      </a:r>
                      <a:r>
                        <a:rPr lang="ru-RU" sz="1300" b="0" strike="noStrike" spc="-1" baseline="0" dirty="0" smtClean="0">
                          <a:latin typeface="+mn-lt"/>
                        </a:rPr>
                        <a:t> БИЛ, КЛН, КОЛ, КУР, ЛЕН, НВО, РСТ, СМО, ПАТЭС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ТОКЕМ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77%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80,2%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084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+mn-lt"/>
                        </a:rPr>
                        <a:t>5</a:t>
                      </a:r>
                      <a:endParaRPr lang="ru-RU" sz="1300" dirty="0">
                        <a:latin typeface="+mn-lt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+mn-lt"/>
                        </a:rPr>
                        <a:t>Огнестойкая жидкость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Reolube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OMTI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Fyrquel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endParaRPr lang="ru-RU" sz="1300" dirty="0">
                        <a:latin typeface="+mn-lt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80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spc="-1" dirty="0" smtClean="0">
                          <a:latin typeface="+mn-lt"/>
                        </a:rPr>
                        <a:t>БЕЛ,</a:t>
                      </a:r>
                      <a:r>
                        <a:rPr lang="ru-RU" sz="1300" b="0" strike="noStrike" spc="-1" baseline="0" dirty="0" smtClean="0">
                          <a:latin typeface="+mn-lt"/>
                        </a:rPr>
                        <a:t> КЛН, КОЛ, ЛЕН, НВО</a:t>
                      </a:r>
                      <a:endParaRPr lang="ru-RU" sz="1300" b="0" strike="noStrike" spc="-1" dirty="0" smtClean="0">
                        <a:latin typeface="+mn-lt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ЭНХИМ</a:t>
                      </a:r>
                      <a:endParaRPr lang="ru-RU" sz="1300" dirty="0"/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----</a:t>
                      </a:r>
                      <a:endParaRPr lang="ru-RU" sz="1300" dirty="0"/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----</a:t>
                      </a:r>
                      <a:endParaRPr lang="ru-RU" sz="1300" dirty="0"/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КС по </a:t>
                      </a:r>
                      <a:r>
                        <a:rPr lang="ru-RU" sz="1300" dirty="0" err="1" smtClean="0"/>
                        <a:t>изг</a:t>
                      </a:r>
                      <a:r>
                        <a:rPr lang="ru-RU" sz="1300" dirty="0" smtClean="0"/>
                        <a:t>. РФ</a:t>
                      </a:r>
                    </a:p>
                    <a:p>
                      <a:pPr algn="ctr"/>
                      <a:r>
                        <a:rPr lang="ru-RU" sz="1300" dirty="0" smtClean="0"/>
                        <a:t>РГ с </a:t>
                      </a:r>
                      <a:r>
                        <a:rPr lang="ru-RU" sz="1300" dirty="0" err="1" smtClean="0"/>
                        <a:t>ИнтерРАО</a:t>
                      </a:r>
                      <a:r>
                        <a:rPr lang="ru-RU" sz="1300" dirty="0" smtClean="0"/>
                        <a:t> и Мосэнерго</a:t>
                      </a:r>
                      <a:endParaRPr lang="ru-RU" sz="1300" dirty="0"/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Аудит производства</a:t>
                      </a:r>
                    </a:p>
                    <a:p>
                      <a:pPr algn="ctr"/>
                      <a:r>
                        <a:rPr lang="ru-RU" sz="1300" dirty="0" smtClean="0"/>
                        <a:t>Решение</a:t>
                      </a:r>
                      <a:r>
                        <a:rPr lang="ru-RU" sz="1300" baseline="0" dirty="0" smtClean="0"/>
                        <a:t> о применении</a:t>
                      </a:r>
                    </a:p>
                    <a:p>
                      <a:pPr algn="ctr"/>
                      <a:r>
                        <a:rPr lang="ru-RU" sz="1300" baseline="0" dirty="0" smtClean="0"/>
                        <a:t>ДК по </a:t>
                      </a:r>
                      <a:r>
                        <a:rPr lang="ru-RU" sz="1300" baseline="0" dirty="0" err="1" smtClean="0"/>
                        <a:t>импортозамещению</a:t>
                      </a:r>
                      <a:endParaRPr lang="ru-RU" sz="1300" dirty="0"/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73777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2535" y="800538"/>
            <a:ext cx="8160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/>
            <a:r>
              <a:rPr lang="ru-RU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Отраслевые проекты (Программа):</a:t>
            </a:r>
            <a:endParaRPr lang="ru-RU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535" y="4934945"/>
            <a:ext cx="10000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/>
            <a:r>
              <a:rPr lang="ru-RU" dirty="0" err="1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Дивизиональные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проекты (решения </a:t>
            </a:r>
            <a:r>
              <a:rPr lang="ru-RU" dirty="0" err="1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Оперкома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ГК «</a:t>
            </a:r>
            <a:r>
              <a:rPr lang="ru-RU" dirty="0" err="1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Росатом</a:t>
            </a:r>
            <a:r>
              <a:rPr lang="ru-RU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» 2023 г.):</a:t>
            </a:r>
            <a:endParaRPr lang="ru-RU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686763"/>
              </p:ext>
            </p:extLst>
          </p:nvPr>
        </p:nvGraphicFramePr>
        <p:xfrm>
          <a:off x="128236" y="5304277"/>
          <a:ext cx="11389688" cy="1462144"/>
        </p:xfrm>
        <a:graphic>
          <a:graphicData uri="http://schemas.openxmlformats.org/drawingml/2006/table">
            <a:tbl>
              <a:tblPr/>
              <a:tblGrid>
                <a:gridCol w="424829">
                  <a:extLst>
                    <a:ext uri="{9D8B030D-6E8A-4147-A177-3AD203B41FA5}">
                      <a16:colId xmlns:a16="http://schemas.microsoft.com/office/drawing/2014/main" val="3359392251"/>
                    </a:ext>
                  </a:extLst>
                </a:gridCol>
                <a:gridCol w="2129325">
                  <a:extLst>
                    <a:ext uri="{9D8B030D-6E8A-4147-A177-3AD203B41FA5}">
                      <a16:colId xmlns:a16="http://schemas.microsoft.com/office/drawing/2014/main" val="3030959707"/>
                    </a:ext>
                  </a:extLst>
                </a:gridCol>
                <a:gridCol w="2347741">
                  <a:extLst>
                    <a:ext uri="{9D8B030D-6E8A-4147-A177-3AD203B41FA5}">
                      <a16:colId xmlns:a16="http://schemas.microsoft.com/office/drawing/2014/main" val="2127442819"/>
                    </a:ext>
                  </a:extLst>
                </a:gridCol>
                <a:gridCol w="2347742">
                  <a:extLst>
                    <a:ext uri="{9D8B030D-6E8A-4147-A177-3AD203B41FA5}">
                      <a16:colId xmlns:a16="http://schemas.microsoft.com/office/drawing/2014/main" val="2994292228"/>
                    </a:ext>
                  </a:extLst>
                </a:gridCol>
                <a:gridCol w="4140051">
                  <a:extLst>
                    <a:ext uri="{9D8B030D-6E8A-4147-A177-3AD203B41FA5}">
                      <a16:colId xmlns:a16="http://schemas.microsoft.com/office/drawing/2014/main" val="3085230010"/>
                    </a:ext>
                  </a:extLst>
                </a:gridCol>
              </a:tblGrid>
              <a:tr h="4064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№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Направление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Импорт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Замещение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Статус реализации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437563"/>
                  </a:ext>
                </a:extLst>
              </a:tr>
              <a:tr h="527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1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ДГУ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300" b="0" strike="noStrike" spc="-1" dirty="0" smtClean="0">
                          <a:latin typeface="Arial"/>
                        </a:rPr>
                        <a:t>MTU, MAN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Коломенский завод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kern="1200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АЭС Эль-</a:t>
                      </a:r>
                      <a:r>
                        <a:rPr lang="ru-RU" sz="1300" b="0" strike="noStrike" kern="1200" spc="-1" dirty="0" err="1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Дабаа</a:t>
                      </a:r>
                      <a:r>
                        <a:rPr lang="ru-RU" sz="1300" b="0" strike="noStrike" kern="1200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- заключен договор,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kern="1200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ЛЕН АЭС-2 - переговоры по заключению договора</a:t>
                      </a:r>
                      <a:endParaRPr lang="ru-RU" sz="1300" b="0" strike="noStrike" kern="1200" spc="-1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806576"/>
                  </a:ext>
                </a:extLst>
              </a:tr>
              <a:tr h="527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2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kern="1200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ПАБ</a:t>
                      </a:r>
                      <a:endParaRPr lang="ru-RU" sz="1300" b="0" strike="noStrike" kern="1200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300" b="0" strike="noStrike" spc="-1" dirty="0" smtClean="0">
                          <a:latin typeface="Arial"/>
                        </a:rPr>
                        <a:t>CCI AG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300" b="0" strike="noStrike" spc="-1" dirty="0" smtClean="0">
                          <a:latin typeface="Arial"/>
                        </a:rPr>
                        <a:t>АЭМ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kern="1200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Изготовление опытного образца – 2026 год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trike="noStrike" kern="1200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Изготовление головного образца – 2028 год</a:t>
                      </a:r>
                    </a:p>
                  </a:txBody>
                  <a:tcPr marL="121807" marR="121807" marT="60904" marB="60904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98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69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Прямоугольник: скругленные углы 32"/>
          <p:cNvSpPr/>
          <p:nvPr/>
        </p:nvSpPr>
        <p:spPr>
          <a:xfrm>
            <a:off x="277295" y="1858012"/>
            <a:ext cx="3703023" cy="586257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algn="ctr" defTabSz="913554">
              <a:tabLst>
                <a:tab pos="0" algn="l"/>
              </a:tabLst>
            </a:pPr>
            <a:endParaRPr lang="ru-RU" sz="1798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4" name="TextBox 13"/>
          <p:cNvSpPr/>
          <p:nvPr/>
        </p:nvSpPr>
        <p:spPr>
          <a:xfrm>
            <a:off x="340489" y="1875197"/>
            <a:ext cx="3503516" cy="1888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t">
            <a:spAutoFit/>
          </a:bodyPr>
          <a:lstStyle/>
          <a:p>
            <a:pPr algn="ctr" defTabSz="913554">
              <a:tabLst>
                <a:tab pos="0" algn="l"/>
              </a:tabLst>
            </a:pPr>
            <a:r>
              <a:rPr lang="ru-RU" sz="1400" b="1" spc="-1" dirty="0">
                <a:solidFill>
                  <a:srgbClr val="FFFFFF"/>
                </a:solidFill>
                <a:ea typeface="DejaVu Sans"/>
                <a:cs typeface="Calibri" panose="020F0502020204030204" pitchFamily="34" charset="0"/>
              </a:rPr>
              <a:t>ЦЕЛЬ СТРАТЕГИЧЕСКОЙ ПРОГРАММЫ</a:t>
            </a:r>
            <a:r>
              <a:rPr lang="en-US" sz="1400" b="1" spc="-1" dirty="0">
                <a:solidFill>
                  <a:srgbClr val="FFFFFF"/>
                </a:solidFill>
                <a:ea typeface="DejaVu Sans"/>
                <a:cs typeface="Calibri" panose="020F0502020204030204" pitchFamily="34" charset="0"/>
              </a:rPr>
              <a:t>:</a:t>
            </a:r>
            <a:r>
              <a:rPr sz="1400" dirty="0">
                <a:solidFill>
                  <a:srgbClr val="000000"/>
                </a:solidFill>
                <a:cs typeface="Calibri" panose="020F0502020204030204" pitchFamily="34" charset="0"/>
              </a:rPr>
              <a:t/>
            </a:r>
            <a:br>
              <a:rPr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ru-RU" sz="1400" spc="-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algn="ctr" defTabSz="913554">
              <a:tabLst>
                <a:tab pos="0" algn="l"/>
              </a:tabLst>
            </a:pPr>
            <a:r>
              <a:rPr lang="ru-RU" sz="1870" spc="-1" dirty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Декомпозиция отраслевого технологического заказа </a:t>
            </a:r>
            <a:r>
              <a:rPr lang="ru-RU" sz="1870" spc="-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2024 – 2033 </a:t>
            </a:r>
            <a:r>
              <a:rPr lang="ru-RU" sz="1870" spc="-1" dirty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гг. на организации </a:t>
            </a:r>
            <a:r>
              <a:rPr lang="ru-RU" sz="1870" spc="-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ЯОК</a:t>
            </a:r>
          </a:p>
          <a:p>
            <a:pPr algn="ctr" defTabSz="913554">
              <a:tabLst>
                <a:tab pos="0" algn="l"/>
              </a:tabLst>
            </a:pPr>
            <a:r>
              <a:rPr lang="ru-RU" sz="1870" spc="-1" dirty="0" err="1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Госкорпорации</a:t>
            </a:r>
            <a:r>
              <a:rPr lang="ru-RU" sz="1870" spc="-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«</a:t>
            </a:r>
            <a:r>
              <a:rPr lang="ru-RU" sz="1870" spc="-1" dirty="0" err="1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Росатом</a:t>
            </a:r>
            <a:r>
              <a:rPr lang="ru-RU" sz="1870" spc="-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»</a:t>
            </a:r>
            <a:endParaRPr lang="ru-RU" sz="1870" spc="-1" dirty="0"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</p:txBody>
      </p:sp>
      <p:sp>
        <p:nvSpPr>
          <p:cNvPr id="1666" name="Полилиния: фигура 8"/>
          <p:cNvSpPr/>
          <p:nvPr/>
        </p:nvSpPr>
        <p:spPr>
          <a:xfrm>
            <a:off x="4484047" y="1401903"/>
            <a:ext cx="3304260" cy="3304260"/>
          </a:xfrm>
          <a:custGeom>
            <a:avLst/>
            <a:gdLst>
              <a:gd name="textAreaLeft" fmla="*/ 0 w 3307320"/>
              <a:gd name="textAreaRight" fmla="*/ 3307680 w 3307320"/>
              <a:gd name="textAreaTop" fmla="*/ 0 h 3307320"/>
              <a:gd name="textAreaBottom" fmla="*/ 3307680 h 3307320"/>
            </a:gdLst>
            <a:ahLst/>
            <a:cxnLst/>
            <a:rect l="textAreaLeft" t="textAreaTop" r="textAreaRight" b="textAreaBottom"/>
            <a:pathLst>
              <a:path w="3307534" h="3307534">
                <a:moveTo>
                  <a:pt x="3302482" y="1525627"/>
                </a:moveTo>
                <a:cubicBezTo>
                  <a:pt x="3373246" y="2436102"/>
                  <a:pt x="2692384" y="3231719"/>
                  <a:pt x="1781908" y="3302482"/>
                </a:cubicBezTo>
                <a:cubicBezTo>
                  <a:pt x="871432" y="3373246"/>
                  <a:pt x="75816" y="2692384"/>
                  <a:pt x="5052" y="1781908"/>
                </a:cubicBezTo>
                <a:cubicBezTo>
                  <a:pt x="-65711" y="871327"/>
                  <a:pt x="615151" y="75711"/>
                  <a:pt x="1525627" y="5052"/>
                </a:cubicBezTo>
                <a:cubicBezTo>
                  <a:pt x="2436103" y="-65711"/>
                  <a:pt x="3231719" y="615151"/>
                  <a:pt x="3302482" y="1525627"/>
                </a:cubicBezTo>
                <a:lnTo>
                  <a:pt x="3302482" y="1525627"/>
                </a:lnTo>
                <a:close/>
                <a:moveTo>
                  <a:pt x="2691649" y="1573082"/>
                </a:moveTo>
                <a:cubicBezTo>
                  <a:pt x="2647133" y="999835"/>
                  <a:pt x="2146329" y="571265"/>
                  <a:pt x="1573082" y="615781"/>
                </a:cubicBezTo>
                <a:cubicBezTo>
                  <a:pt x="999835" y="660297"/>
                  <a:pt x="571265" y="1161100"/>
                  <a:pt x="615781" y="1734347"/>
                </a:cubicBezTo>
                <a:cubicBezTo>
                  <a:pt x="660297" y="2307594"/>
                  <a:pt x="1161100" y="2736165"/>
                  <a:pt x="1734347" y="2691649"/>
                </a:cubicBezTo>
                <a:cubicBezTo>
                  <a:pt x="2307699" y="2647133"/>
                  <a:pt x="2736270" y="2146329"/>
                  <a:pt x="2691649" y="1573082"/>
                </a:cubicBezTo>
                <a:lnTo>
                  <a:pt x="2691649" y="1573082"/>
                </a:lnTo>
                <a:close/>
              </a:path>
            </a:pathLst>
          </a:custGeom>
          <a:solidFill>
            <a:srgbClr val="5698D3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7" name="Полилиния: фигура 9"/>
          <p:cNvSpPr/>
          <p:nvPr/>
        </p:nvSpPr>
        <p:spPr>
          <a:xfrm>
            <a:off x="4363199" y="1143302"/>
            <a:ext cx="2418760" cy="1607352"/>
          </a:xfrm>
          <a:custGeom>
            <a:avLst/>
            <a:gdLst>
              <a:gd name="textAreaLeft" fmla="*/ 0 w 2421000"/>
              <a:gd name="textAreaRight" fmla="*/ 2421360 w 2421000"/>
              <a:gd name="textAreaTop" fmla="*/ 0 h 1608840"/>
              <a:gd name="textAreaBottom" fmla="*/ 1609200 h 1608840"/>
            </a:gdLst>
            <a:ahLst/>
            <a:cxnLst/>
            <a:rect l="textAreaLeft" t="textAreaTop" r="textAreaRight" b="textAreaBottom"/>
            <a:pathLst>
              <a:path w="2421495" h="1609197">
                <a:moveTo>
                  <a:pt x="0" y="1200576"/>
                </a:moveTo>
                <a:cubicBezTo>
                  <a:pt x="385839" y="239810"/>
                  <a:pt x="1454010" y="-234221"/>
                  <a:pt x="2421496" y="114031"/>
                </a:cubicBezTo>
                <a:lnTo>
                  <a:pt x="2051615" y="1146401"/>
                </a:lnTo>
                <a:cubicBezTo>
                  <a:pt x="1642573" y="999099"/>
                  <a:pt x="1180511" y="1208030"/>
                  <a:pt x="1019456" y="1609198"/>
                </a:cubicBezTo>
                <a:lnTo>
                  <a:pt x="0" y="1200576"/>
                </a:lnTo>
                <a:lnTo>
                  <a:pt x="0" y="1200576"/>
                </a:lnTo>
                <a:close/>
              </a:path>
            </a:pathLst>
          </a:custGeom>
          <a:solidFill>
            <a:srgbClr val="025EA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8" name="Полилиния: фигура 10"/>
          <p:cNvSpPr/>
          <p:nvPr/>
        </p:nvSpPr>
        <p:spPr>
          <a:xfrm>
            <a:off x="4363199" y="2342791"/>
            <a:ext cx="239179" cy="292050"/>
          </a:xfrm>
          <a:custGeom>
            <a:avLst/>
            <a:gdLst>
              <a:gd name="textAreaLeft" fmla="*/ 0 w 239400"/>
              <a:gd name="textAreaRight" fmla="*/ 239760 w 239400"/>
              <a:gd name="textAreaTop" fmla="*/ 0 h 292320"/>
              <a:gd name="textAreaBottom" fmla="*/ 292680 h 292320"/>
            </a:gdLst>
            <a:ahLst/>
            <a:cxnLst/>
            <a:rect l="textAreaLeft" t="textAreaTop" r="textAreaRight" b="textAreaBottom"/>
            <a:pathLst>
              <a:path w="239797" h="292607">
                <a:moveTo>
                  <a:pt x="0" y="0"/>
                </a:moveTo>
                <a:lnTo>
                  <a:pt x="174809" y="292608"/>
                </a:lnTo>
                <a:cubicBezTo>
                  <a:pt x="192447" y="225519"/>
                  <a:pt x="214180" y="159900"/>
                  <a:pt x="239798" y="96171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9" name="Полилиния: фигура 11"/>
          <p:cNvSpPr/>
          <p:nvPr/>
        </p:nvSpPr>
        <p:spPr>
          <a:xfrm>
            <a:off x="6695280" y="1256957"/>
            <a:ext cx="190623" cy="323700"/>
          </a:xfrm>
          <a:custGeom>
            <a:avLst/>
            <a:gdLst>
              <a:gd name="textAreaLeft" fmla="*/ 0 w 190800"/>
              <a:gd name="textAreaRight" fmla="*/ 191160 w 190800"/>
              <a:gd name="textAreaTop" fmla="*/ 0 h 324000"/>
              <a:gd name="textAreaBottom" fmla="*/ 324360 h 324000"/>
            </a:gdLst>
            <a:ahLst/>
            <a:cxnLst/>
            <a:rect l="textAreaLeft" t="textAreaTop" r="textAreaRight" b="textAreaBottom"/>
            <a:pathLst>
              <a:path w="191082" h="324524">
                <a:moveTo>
                  <a:pt x="87352" y="0"/>
                </a:moveTo>
                <a:lnTo>
                  <a:pt x="191082" y="324525"/>
                </a:lnTo>
                <a:cubicBezTo>
                  <a:pt x="128823" y="293973"/>
                  <a:pt x="64989" y="267515"/>
                  <a:pt x="0" y="245257"/>
                </a:cubicBezTo>
                <a:lnTo>
                  <a:pt x="87352" y="0"/>
                </a:lnTo>
                <a:lnTo>
                  <a:pt x="87352" y="0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0" name="Полилиния: фигура 12"/>
          <p:cNvSpPr/>
          <p:nvPr/>
        </p:nvSpPr>
        <p:spPr>
          <a:xfrm>
            <a:off x="5123175" y="2666491"/>
            <a:ext cx="258241" cy="151420"/>
          </a:xfrm>
          <a:custGeom>
            <a:avLst/>
            <a:gdLst>
              <a:gd name="textAreaLeft" fmla="*/ 0 w 258480"/>
              <a:gd name="textAreaRight" fmla="*/ 258840 w 258480"/>
              <a:gd name="textAreaTop" fmla="*/ 0 h 151560"/>
              <a:gd name="textAreaBottom" fmla="*/ 151920 h 151560"/>
            </a:gdLst>
            <a:ahLst/>
            <a:cxnLst/>
            <a:rect l="textAreaLeft" t="textAreaTop" r="textAreaRight" b="textAreaBottom"/>
            <a:pathLst>
              <a:path w="258800" h="151815">
                <a:moveTo>
                  <a:pt x="258801" y="84517"/>
                </a:moveTo>
                <a:lnTo>
                  <a:pt x="0" y="151816"/>
                </a:lnTo>
                <a:cubicBezTo>
                  <a:pt x="12179" y="99636"/>
                  <a:pt x="28242" y="48926"/>
                  <a:pt x="47981" y="0"/>
                </a:cubicBezTo>
                <a:lnTo>
                  <a:pt x="258801" y="84517"/>
                </a:lnTo>
                <a:lnTo>
                  <a:pt x="258801" y="84517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1" name="Полилиния: фигура 13"/>
          <p:cNvSpPr/>
          <p:nvPr/>
        </p:nvSpPr>
        <p:spPr>
          <a:xfrm>
            <a:off x="6412941" y="2075559"/>
            <a:ext cx="219037" cy="212563"/>
          </a:xfrm>
          <a:custGeom>
            <a:avLst/>
            <a:gdLst>
              <a:gd name="textAreaLeft" fmla="*/ 0 w 219240"/>
              <a:gd name="textAreaRight" fmla="*/ 219600 w 219240"/>
              <a:gd name="textAreaTop" fmla="*/ 0 h 212760"/>
              <a:gd name="textAreaBottom" fmla="*/ 213120 h 212760"/>
            </a:gdLst>
            <a:ahLst/>
            <a:cxnLst/>
            <a:rect l="textAreaLeft" t="textAreaTop" r="textAreaRight" b="textAreaBottom"/>
            <a:pathLst>
              <a:path w="219429" h="213130">
                <a:moveTo>
                  <a:pt x="0" y="213130"/>
                </a:moveTo>
                <a:lnTo>
                  <a:pt x="219430" y="65619"/>
                </a:lnTo>
                <a:cubicBezTo>
                  <a:pt x="172184" y="40421"/>
                  <a:pt x="126198" y="17323"/>
                  <a:pt x="76328" y="0"/>
                </a:cubicBezTo>
                <a:lnTo>
                  <a:pt x="0" y="213130"/>
                </a:lnTo>
                <a:lnTo>
                  <a:pt x="0" y="213130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2" name="Полилиния: фигура 14"/>
          <p:cNvSpPr/>
          <p:nvPr/>
        </p:nvSpPr>
        <p:spPr>
          <a:xfrm>
            <a:off x="6616108" y="1896625"/>
            <a:ext cx="1407017" cy="2629525"/>
          </a:xfrm>
          <a:custGeom>
            <a:avLst/>
            <a:gdLst>
              <a:gd name="textAreaLeft" fmla="*/ 0 w 1404360"/>
              <a:gd name="textAreaRight" fmla="*/ 1404720 w 1404360"/>
              <a:gd name="textAreaTop" fmla="*/ 0 h 2631960"/>
              <a:gd name="textAreaBottom" fmla="*/ 2632320 h 2631960"/>
            </a:gdLst>
            <a:ahLst/>
            <a:cxnLst/>
            <a:rect l="textAreaLeft" t="textAreaTop" r="textAreaRight" b="textAreaBottom"/>
            <a:pathLst>
              <a:path w="1404876" h="2632316">
                <a:moveTo>
                  <a:pt x="1025755" y="0"/>
                </a:moveTo>
                <a:cubicBezTo>
                  <a:pt x="1643413" y="830893"/>
                  <a:pt x="1489497" y="1989461"/>
                  <a:pt x="686951" y="2632316"/>
                </a:cubicBezTo>
                <a:lnTo>
                  <a:pt x="0" y="1777485"/>
                </a:lnTo>
                <a:cubicBezTo>
                  <a:pt x="339329" y="1505666"/>
                  <a:pt x="402533" y="1002552"/>
                  <a:pt x="144677" y="655664"/>
                </a:cubicBezTo>
                <a:lnTo>
                  <a:pt x="1025755" y="0"/>
                </a:lnTo>
                <a:lnTo>
                  <a:pt x="102575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algn="ctr" defTabSz="913554">
              <a:tabLst>
                <a:tab pos="0" algn="l"/>
              </a:tabLst>
            </a:pP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   Оператор </a:t>
            </a:r>
          </a:p>
          <a:p>
            <a:pPr algn="ctr" defTabSz="913554">
              <a:tabLst>
                <a:tab pos="0" algn="l"/>
              </a:tabLst>
            </a:pP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ГТЗ</a:t>
            </a:r>
          </a:p>
          <a:p>
            <a:pPr algn="ctr" defTabSz="913554">
              <a:tabLst>
                <a:tab pos="0" algn="l"/>
              </a:tabLst>
            </a:pP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   («</a:t>
            </a:r>
            <a:r>
              <a:rPr lang="ru-RU" sz="1399" b="1" spc="-1" dirty="0" err="1">
                <a:solidFill>
                  <a:srgbClr val="FFFFFF"/>
                </a:solidFill>
                <a:latin typeface="Arial"/>
                <a:ea typeface="DejaVu Sans"/>
              </a:rPr>
              <a:t>Русатом</a:t>
            </a: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       РДС») </a:t>
            </a:r>
          </a:p>
        </p:txBody>
      </p:sp>
      <p:sp>
        <p:nvSpPr>
          <p:cNvPr id="1673" name="Полилиния: фигура 15"/>
          <p:cNvSpPr/>
          <p:nvPr/>
        </p:nvSpPr>
        <p:spPr>
          <a:xfrm>
            <a:off x="7328294" y="1909033"/>
            <a:ext cx="340245" cy="157894"/>
          </a:xfrm>
          <a:custGeom>
            <a:avLst/>
            <a:gdLst>
              <a:gd name="textAreaLeft" fmla="*/ 0 w 340560"/>
              <a:gd name="textAreaRight" fmla="*/ 340920 w 340560"/>
              <a:gd name="textAreaTop" fmla="*/ 0 h 158040"/>
              <a:gd name="textAreaBottom" fmla="*/ 158400 h 158040"/>
            </a:gdLst>
            <a:ahLst/>
            <a:cxnLst/>
            <a:rect l="textAreaLeft" t="textAreaTop" r="textAreaRight" b="textAreaBottom"/>
            <a:pathLst>
              <a:path w="340903" h="158325">
                <a:moveTo>
                  <a:pt x="340903" y="3990"/>
                </a:moveTo>
                <a:lnTo>
                  <a:pt x="0" y="0"/>
                </a:lnTo>
                <a:cubicBezTo>
                  <a:pt x="840" y="2205"/>
                  <a:pt x="118429" y="137852"/>
                  <a:pt x="133653" y="158325"/>
                </a:cubicBezTo>
                <a:lnTo>
                  <a:pt x="340903" y="3990"/>
                </a:lnTo>
                <a:lnTo>
                  <a:pt x="340903" y="3990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4" name="Полилиния: фигура 16"/>
          <p:cNvSpPr/>
          <p:nvPr/>
        </p:nvSpPr>
        <p:spPr>
          <a:xfrm>
            <a:off x="7001356" y="4340382"/>
            <a:ext cx="328736" cy="202133"/>
          </a:xfrm>
          <a:custGeom>
            <a:avLst/>
            <a:gdLst>
              <a:gd name="textAreaLeft" fmla="*/ 0 w 329040"/>
              <a:gd name="textAreaRight" fmla="*/ 329400 w 329040"/>
              <a:gd name="textAreaTop" fmla="*/ 0 h 202320"/>
              <a:gd name="textAreaBottom" fmla="*/ 202680 h 202320"/>
            </a:gdLst>
            <a:ahLst/>
            <a:cxnLst/>
            <a:rect l="textAreaLeft" t="textAreaTop" r="textAreaRight" b="textAreaBottom"/>
            <a:pathLst>
              <a:path w="329459" h="202631">
                <a:moveTo>
                  <a:pt x="329460" y="202631"/>
                </a:moveTo>
                <a:lnTo>
                  <a:pt x="0" y="121894"/>
                </a:lnTo>
                <a:cubicBezTo>
                  <a:pt x="58690" y="84727"/>
                  <a:pt x="113074" y="43781"/>
                  <a:pt x="165990" y="0"/>
                </a:cubicBezTo>
                <a:lnTo>
                  <a:pt x="329460" y="202631"/>
                </a:lnTo>
                <a:lnTo>
                  <a:pt x="329460" y="202631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5" name="Полилиния: фигура 17"/>
          <p:cNvSpPr/>
          <p:nvPr/>
        </p:nvSpPr>
        <p:spPr>
          <a:xfrm>
            <a:off x="6788793" y="2312579"/>
            <a:ext cx="181632" cy="255364"/>
          </a:xfrm>
          <a:custGeom>
            <a:avLst/>
            <a:gdLst>
              <a:gd name="textAreaLeft" fmla="*/ 0 w 181800"/>
              <a:gd name="textAreaRight" fmla="*/ 182160 w 181800"/>
              <a:gd name="textAreaTop" fmla="*/ 0 h 255600"/>
              <a:gd name="textAreaBottom" fmla="*/ 255960 h 255600"/>
            </a:gdLst>
            <a:ahLst/>
            <a:cxnLst/>
            <a:rect l="textAreaLeft" t="textAreaTop" r="textAreaRight" b="textAreaBottom"/>
            <a:pathLst>
              <a:path w="182263" h="255861">
                <a:moveTo>
                  <a:pt x="0" y="255861"/>
                </a:moveTo>
                <a:lnTo>
                  <a:pt x="77798" y="0"/>
                </a:lnTo>
                <a:cubicBezTo>
                  <a:pt x="115909" y="37586"/>
                  <a:pt x="150766" y="77798"/>
                  <a:pt x="182263" y="120214"/>
                </a:cubicBezTo>
                <a:lnTo>
                  <a:pt x="0" y="255861"/>
                </a:lnTo>
                <a:lnTo>
                  <a:pt x="0" y="255861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6" name="Полилиния: фигура 18"/>
          <p:cNvSpPr/>
          <p:nvPr/>
        </p:nvSpPr>
        <p:spPr>
          <a:xfrm>
            <a:off x="6644207" y="3689025"/>
            <a:ext cx="141349" cy="267592"/>
          </a:xfrm>
          <a:custGeom>
            <a:avLst/>
            <a:gdLst>
              <a:gd name="textAreaLeft" fmla="*/ 0 w 141480"/>
              <a:gd name="textAreaRight" fmla="*/ 141840 w 141480"/>
              <a:gd name="textAreaTop" fmla="*/ 0 h 267840"/>
              <a:gd name="textAreaBottom" fmla="*/ 268200 h 267840"/>
            </a:gdLst>
            <a:ahLst/>
            <a:cxnLst/>
            <a:rect l="textAreaLeft" t="textAreaTop" r="textAreaRight" b="textAreaBottom"/>
            <a:pathLst>
              <a:path w="141841" h="268355">
                <a:moveTo>
                  <a:pt x="0" y="0"/>
                </a:moveTo>
                <a:lnTo>
                  <a:pt x="9134" y="268355"/>
                </a:lnTo>
                <a:cubicBezTo>
                  <a:pt x="55225" y="241163"/>
                  <a:pt x="101001" y="209981"/>
                  <a:pt x="141842" y="176489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7" name="Полилиния: фигура 19"/>
          <p:cNvSpPr/>
          <p:nvPr/>
        </p:nvSpPr>
        <p:spPr>
          <a:xfrm>
            <a:off x="4263931" y="3211387"/>
            <a:ext cx="2175985" cy="1753377"/>
          </a:xfrm>
          <a:custGeom>
            <a:avLst/>
            <a:gdLst>
              <a:gd name="textAreaLeft" fmla="*/ 0 w 2178000"/>
              <a:gd name="textAreaRight" fmla="*/ 2178360 w 2178000"/>
              <a:gd name="textAreaTop" fmla="*/ 0 h 1755000"/>
              <a:gd name="textAreaBottom" fmla="*/ 1755360 h 1755000"/>
            </a:gdLst>
            <a:ahLst/>
            <a:cxnLst/>
            <a:rect l="textAreaLeft" t="textAreaTop" r="textAreaRight" b="textAreaBottom"/>
            <a:pathLst>
              <a:path w="2178443" h="1755326">
                <a:moveTo>
                  <a:pt x="2178443" y="1730660"/>
                </a:moveTo>
                <a:cubicBezTo>
                  <a:pt x="1156258" y="1894760"/>
                  <a:pt x="199692" y="1223347"/>
                  <a:pt x="0" y="214600"/>
                </a:cubicBezTo>
                <a:lnTo>
                  <a:pt x="1075415" y="0"/>
                </a:lnTo>
                <a:cubicBezTo>
                  <a:pt x="1159828" y="426470"/>
                  <a:pt x="1576954" y="714879"/>
                  <a:pt x="2003740" y="646320"/>
                </a:cubicBezTo>
                <a:lnTo>
                  <a:pt x="2178443" y="1730660"/>
                </a:lnTo>
                <a:lnTo>
                  <a:pt x="2178443" y="173066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8" name="Полилиния: фигура 20"/>
          <p:cNvSpPr/>
          <p:nvPr/>
        </p:nvSpPr>
        <p:spPr>
          <a:xfrm>
            <a:off x="6399274" y="4639984"/>
            <a:ext cx="201414" cy="299962"/>
          </a:xfrm>
          <a:custGeom>
            <a:avLst/>
            <a:gdLst>
              <a:gd name="textAreaLeft" fmla="*/ 0 w 201600"/>
              <a:gd name="textAreaRight" fmla="*/ 201960 w 201600"/>
              <a:gd name="textAreaTop" fmla="*/ 0 h 300240"/>
              <a:gd name="textAreaBottom" fmla="*/ 300600 h 300240"/>
            </a:gdLst>
            <a:ahLst/>
            <a:cxnLst/>
            <a:rect l="textAreaLeft" t="textAreaTop" r="textAreaRight" b="textAreaBottom"/>
            <a:pathLst>
              <a:path w="202106" h="300588">
                <a:moveTo>
                  <a:pt x="41051" y="300588"/>
                </a:moveTo>
                <a:lnTo>
                  <a:pt x="202106" y="1"/>
                </a:lnTo>
                <a:cubicBezTo>
                  <a:pt x="199692" y="-209"/>
                  <a:pt x="25198" y="41367"/>
                  <a:pt x="0" y="45461"/>
                </a:cubicBezTo>
                <a:lnTo>
                  <a:pt x="41051" y="300588"/>
                </a:lnTo>
                <a:lnTo>
                  <a:pt x="41051" y="300588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9" name="Полилиния: фигура 21"/>
          <p:cNvSpPr/>
          <p:nvPr/>
        </p:nvSpPr>
        <p:spPr>
          <a:xfrm>
            <a:off x="4263931" y="3170025"/>
            <a:ext cx="254644" cy="255364"/>
          </a:xfrm>
          <a:custGeom>
            <a:avLst/>
            <a:gdLst>
              <a:gd name="textAreaLeft" fmla="*/ 0 w 254880"/>
              <a:gd name="textAreaRight" fmla="*/ 255240 w 254880"/>
              <a:gd name="textAreaTop" fmla="*/ 0 h 255600"/>
              <a:gd name="textAreaBottom" fmla="*/ 255960 h 255600"/>
            </a:gdLst>
            <a:ahLst/>
            <a:cxnLst/>
            <a:rect l="textAreaLeft" t="textAreaTop" r="textAreaRight" b="textAreaBottom"/>
            <a:pathLst>
              <a:path w="255231" h="256071">
                <a:moveTo>
                  <a:pt x="0" y="256071"/>
                </a:moveTo>
                <a:lnTo>
                  <a:pt x="224784" y="0"/>
                </a:lnTo>
                <a:cubicBezTo>
                  <a:pt x="230664" y="69189"/>
                  <a:pt x="240848" y="137537"/>
                  <a:pt x="255231" y="204626"/>
                </a:cubicBezTo>
                <a:lnTo>
                  <a:pt x="0" y="256071"/>
                </a:lnTo>
                <a:lnTo>
                  <a:pt x="0" y="256071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0" name="Полилиния: фигура 22"/>
          <p:cNvSpPr/>
          <p:nvPr/>
        </p:nvSpPr>
        <p:spPr>
          <a:xfrm>
            <a:off x="6265838" y="3856989"/>
            <a:ext cx="190623" cy="223713"/>
          </a:xfrm>
          <a:custGeom>
            <a:avLst/>
            <a:gdLst>
              <a:gd name="textAreaLeft" fmla="*/ 0 w 190800"/>
              <a:gd name="textAreaRight" fmla="*/ 191160 w 190800"/>
              <a:gd name="textAreaTop" fmla="*/ 0 h 223920"/>
              <a:gd name="textAreaBottom" fmla="*/ 224280 h 223920"/>
            </a:gdLst>
            <a:ahLst/>
            <a:cxnLst/>
            <a:rect l="textAreaLeft" t="textAreaTop" r="textAreaRight" b="textAreaBottom"/>
            <a:pathLst>
              <a:path w="191082" h="224259">
                <a:moveTo>
                  <a:pt x="0" y="0"/>
                </a:moveTo>
                <a:lnTo>
                  <a:pt x="191082" y="187198"/>
                </a:lnTo>
                <a:cubicBezTo>
                  <a:pt x="140162" y="203681"/>
                  <a:pt x="88297" y="215965"/>
                  <a:pt x="36222" y="224259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1" name="Полилиния: фигура 23"/>
          <p:cNvSpPr/>
          <p:nvPr/>
        </p:nvSpPr>
        <p:spPr>
          <a:xfrm>
            <a:off x="5097279" y="3098092"/>
            <a:ext cx="240977" cy="157174"/>
          </a:xfrm>
          <a:custGeom>
            <a:avLst/>
            <a:gdLst>
              <a:gd name="textAreaLeft" fmla="*/ 0 w 241200"/>
              <a:gd name="textAreaRight" fmla="*/ 241560 w 241200"/>
              <a:gd name="textAreaTop" fmla="*/ 0 h 157320"/>
              <a:gd name="textAreaBottom" fmla="*/ 157680 h 157320"/>
            </a:gdLst>
            <a:ahLst/>
            <a:cxnLst/>
            <a:rect l="textAreaLeft" t="textAreaTop" r="textAreaRight" b="textAreaBottom"/>
            <a:pathLst>
              <a:path w="241477" h="157695">
                <a:moveTo>
                  <a:pt x="241478" y="113390"/>
                </a:moveTo>
                <a:lnTo>
                  <a:pt x="0" y="0"/>
                </a:lnTo>
                <a:cubicBezTo>
                  <a:pt x="2835" y="53440"/>
                  <a:pt x="8609" y="105935"/>
                  <a:pt x="19423" y="157695"/>
                </a:cubicBezTo>
                <a:lnTo>
                  <a:pt x="241478" y="113390"/>
                </a:lnTo>
                <a:lnTo>
                  <a:pt x="241478" y="113390"/>
                </a:lnTo>
                <a:close/>
              </a:path>
            </a:pathLst>
          </a:custGeom>
          <a:solidFill>
            <a:srgbClr val="313841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2" name="Полилиния: фигура 24"/>
          <p:cNvSpPr/>
          <p:nvPr/>
        </p:nvSpPr>
        <p:spPr>
          <a:xfrm>
            <a:off x="6848138" y="1865873"/>
            <a:ext cx="151420" cy="186307"/>
          </a:xfrm>
          <a:custGeom>
            <a:avLst/>
            <a:gdLst>
              <a:gd name="textAreaLeft" fmla="*/ 0 w 151560"/>
              <a:gd name="textAreaRight" fmla="*/ 151920 w 15156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152025" h="186777">
                <a:moveTo>
                  <a:pt x="95121" y="0"/>
                </a:moveTo>
                <a:lnTo>
                  <a:pt x="152026" y="35697"/>
                </a:lnTo>
                <a:lnTo>
                  <a:pt x="142157" y="135122"/>
                </a:lnTo>
                <a:lnTo>
                  <a:pt x="56800" y="186778"/>
                </a:lnTo>
                <a:lnTo>
                  <a:pt x="0" y="150976"/>
                </a:lnTo>
                <a:lnTo>
                  <a:pt x="85882" y="99636"/>
                </a:lnTo>
                <a:lnTo>
                  <a:pt x="95121" y="0"/>
                </a:lnTo>
                <a:close/>
              </a:path>
            </a:pathLst>
          </a:custGeom>
          <a:solidFill>
            <a:srgbClr val="FFFFFF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3" name="Полилиния: фигура 25"/>
          <p:cNvSpPr/>
          <p:nvPr/>
        </p:nvSpPr>
        <p:spPr>
          <a:xfrm>
            <a:off x="6526237" y="4206945"/>
            <a:ext cx="136673" cy="190264"/>
          </a:xfrm>
          <a:custGeom>
            <a:avLst/>
            <a:gdLst>
              <a:gd name="textAreaLeft" fmla="*/ 0 w 136800"/>
              <a:gd name="textAreaRight" fmla="*/ 137160 w 136800"/>
              <a:gd name="textAreaTop" fmla="*/ 0 h 190440"/>
              <a:gd name="textAreaBottom" fmla="*/ 190800 h 190440"/>
            </a:gdLst>
            <a:ahLst/>
            <a:cxnLst/>
            <a:rect l="textAreaLeft" t="textAreaTop" r="textAreaRight" b="textAreaBottom"/>
            <a:pathLst>
              <a:path w="137012" h="190767">
                <a:moveTo>
                  <a:pt x="137012" y="165570"/>
                </a:moveTo>
                <a:lnTo>
                  <a:pt x="74753" y="190767"/>
                </a:lnTo>
                <a:lnTo>
                  <a:pt x="0" y="124518"/>
                </a:lnTo>
                <a:lnTo>
                  <a:pt x="8189" y="24988"/>
                </a:lnTo>
                <a:lnTo>
                  <a:pt x="70449" y="0"/>
                </a:lnTo>
                <a:lnTo>
                  <a:pt x="61734" y="99741"/>
                </a:lnTo>
                <a:lnTo>
                  <a:pt x="137012" y="165570"/>
                </a:lnTo>
                <a:close/>
              </a:path>
            </a:pathLst>
          </a:custGeom>
          <a:solidFill>
            <a:srgbClr val="FFFFFF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4" name="TextBox 13"/>
          <p:cNvSpPr/>
          <p:nvPr/>
        </p:nvSpPr>
        <p:spPr>
          <a:xfrm>
            <a:off x="4046692" y="3827497"/>
            <a:ext cx="2372723" cy="5214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t">
            <a:spAutoFit/>
          </a:bodyPr>
          <a:lstStyle/>
          <a:p>
            <a:pPr algn="ctr" defTabSz="913554">
              <a:tabLst>
                <a:tab pos="0" algn="l"/>
              </a:tabLst>
            </a:pP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Организации</a:t>
            </a:r>
            <a:r>
              <a:rPr sz="1399" dirty="0">
                <a:solidFill>
                  <a:srgbClr val="000000"/>
                </a:solidFill>
                <a:latin typeface="Calibri"/>
              </a:rPr>
              <a:t/>
            </a:r>
            <a:br>
              <a:rPr sz="1399" dirty="0">
                <a:solidFill>
                  <a:srgbClr val="000000"/>
                </a:solidFill>
                <a:latin typeface="Calibri"/>
              </a:rPr>
            </a:b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ЯОК</a:t>
            </a:r>
            <a:endParaRPr lang="ru-RU" sz="1399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6" name="TextBox 13"/>
          <p:cNvSpPr/>
          <p:nvPr/>
        </p:nvSpPr>
        <p:spPr>
          <a:xfrm>
            <a:off x="4370752" y="1607992"/>
            <a:ext cx="2432068" cy="5214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t">
            <a:spAutoFit/>
          </a:bodyPr>
          <a:lstStyle/>
          <a:p>
            <a:pPr algn="ctr" defTabSz="913554">
              <a:tabLst>
                <a:tab pos="0" algn="l"/>
              </a:tabLst>
            </a:pP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Концерн</a:t>
            </a:r>
            <a:endParaRPr lang="ru-RU" sz="1399" spc="-1" dirty="0">
              <a:solidFill>
                <a:srgbClr val="000000"/>
              </a:solidFill>
              <a:latin typeface="Arial"/>
            </a:endParaRPr>
          </a:p>
          <a:p>
            <a:pPr algn="ctr" defTabSz="913554">
              <a:tabLst>
                <a:tab pos="0" algn="l"/>
              </a:tabLst>
            </a:pP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«Росэнергоатом»</a:t>
            </a:r>
            <a:endParaRPr lang="ru-RU" sz="1399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0" name="TextBox 58"/>
          <p:cNvSpPr/>
          <p:nvPr/>
        </p:nvSpPr>
        <p:spPr>
          <a:xfrm>
            <a:off x="567714" y="227911"/>
            <a:ext cx="10071035" cy="8294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t">
            <a:spAutoFit/>
          </a:bodyPr>
          <a:lstStyle/>
          <a:p>
            <a:pPr defTabSz="913554">
              <a:tabLst>
                <a:tab pos="0" algn="l"/>
              </a:tabLst>
            </a:pPr>
            <a:r>
              <a:rPr lang="ru-RU" sz="2400" b="1" spc="-1" dirty="0">
                <a:latin typeface="Arial"/>
                <a:ea typeface="DejaVu Sans"/>
              </a:rPr>
              <a:t>ЯОК </a:t>
            </a:r>
            <a:r>
              <a:rPr lang="ru-RU" sz="2400" b="1" spc="-1" dirty="0" err="1" smtClean="0">
                <a:latin typeface="Arial"/>
                <a:ea typeface="DejaVu Sans"/>
              </a:rPr>
              <a:t>Госкорпорации</a:t>
            </a:r>
            <a:r>
              <a:rPr lang="ru-RU" sz="2400" b="1" spc="-1" dirty="0" smtClean="0">
                <a:latin typeface="Arial"/>
                <a:ea typeface="DejaVu Sans"/>
              </a:rPr>
              <a:t> «</a:t>
            </a:r>
            <a:r>
              <a:rPr lang="ru-RU" sz="2400" b="1" spc="-1" dirty="0" err="1" smtClean="0">
                <a:latin typeface="Arial"/>
                <a:ea typeface="DejaVu Sans"/>
              </a:rPr>
              <a:t>Росатом</a:t>
            </a:r>
            <a:r>
              <a:rPr lang="ru-RU" sz="2400" b="1" spc="-1" dirty="0" smtClean="0">
                <a:latin typeface="Arial"/>
                <a:ea typeface="DejaVu Sans"/>
              </a:rPr>
              <a:t>» – организация</a:t>
            </a:r>
          </a:p>
          <a:p>
            <a:pPr defTabSz="913554">
              <a:tabLst>
                <a:tab pos="0" algn="l"/>
              </a:tabLst>
            </a:pPr>
            <a:r>
              <a:rPr lang="ru-RU" sz="2400" b="1" spc="-1" dirty="0" smtClean="0">
                <a:latin typeface="Arial"/>
                <a:ea typeface="DejaVu Sans"/>
              </a:rPr>
              <a:t>взаимодействия по </a:t>
            </a:r>
            <a:r>
              <a:rPr lang="ru-RU" sz="2400" b="1" spc="-1" dirty="0">
                <a:latin typeface="Arial"/>
                <a:ea typeface="DejaVu Sans"/>
              </a:rPr>
              <a:t>развитию </a:t>
            </a:r>
            <a:r>
              <a:rPr lang="ru-RU" sz="2400" b="1" spc="-1" dirty="0" smtClean="0">
                <a:latin typeface="Arial"/>
                <a:ea typeface="DejaVu Sans"/>
              </a:rPr>
              <a:t>производств</a:t>
            </a:r>
            <a:endParaRPr lang="ru-RU" sz="2400" spc="-1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1695" name="TextBox 13"/>
          <p:cNvSpPr/>
          <p:nvPr/>
        </p:nvSpPr>
        <p:spPr>
          <a:xfrm>
            <a:off x="8379959" y="2407536"/>
            <a:ext cx="3659722" cy="26738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917" tIns="44958" rIns="89917" bIns="44958" anchor="t">
            <a:spAutoFit/>
          </a:bodyPr>
          <a:lstStyle/>
          <a:p>
            <a:pPr algn="ctr" defTabSz="913554">
              <a:tabLst>
                <a:tab pos="0" algn="l"/>
              </a:tabLst>
            </a:pP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КРУЭ</a:t>
            </a:r>
          </a:p>
          <a:p>
            <a:pPr algn="ctr" defTabSz="913554">
              <a:tabLst>
                <a:tab pos="0" algn="l"/>
              </a:tabLst>
            </a:pP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УСБТ</a:t>
            </a:r>
          </a:p>
          <a:p>
            <a:pPr algn="ctr" defTabSz="913554">
              <a:tabLst>
                <a:tab pos="0" algn="l"/>
              </a:tabLst>
            </a:pP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Гайковерты </a:t>
            </a:r>
            <a:endParaRPr lang="ru-RU" sz="1865" spc="-1" dirty="0">
              <a:solidFill>
                <a:srgbClr val="1F497D">
                  <a:lumMod val="75000"/>
                </a:srgbClr>
              </a:solidFill>
              <a:latin typeface="Calibri"/>
              <a:ea typeface="DejaVu Sans"/>
            </a:endParaRPr>
          </a:p>
          <a:p>
            <a:pPr algn="ctr" defTabSz="913554">
              <a:tabLst>
                <a:tab pos="0" algn="l"/>
              </a:tabLst>
            </a:pPr>
            <a:r>
              <a:rPr lang="ru-RU" sz="1865" spc="-1" dirty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Система контроля и </a:t>
            </a: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управления </a:t>
            </a:r>
            <a:endParaRPr lang="ru-RU" sz="1865" spc="-1" dirty="0">
              <a:solidFill>
                <a:srgbClr val="1F497D">
                  <a:lumMod val="75000"/>
                </a:srgbClr>
              </a:solidFill>
              <a:latin typeface="Calibri"/>
              <a:ea typeface="DejaVu Sans"/>
            </a:endParaRPr>
          </a:p>
          <a:p>
            <a:pPr algn="ctr" defTabSz="913554">
              <a:tabLst>
                <a:tab pos="0" algn="l"/>
              </a:tabLst>
            </a:pP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ЭТО </a:t>
            </a:r>
          </a:p>
          <a:p>
            <a:pPr algn="ctr" defTabSz="913554">
              <a:tabLst>
                <a:tab pos="0" algn="l"/>
              </a:tabLst>
            </a:pP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Щиты </a:t>
            </a:r>
            <a:r>
              <a:rPr lang="ru-RU" sz="1865" spc="-1" dirty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постоянного </a:t>
            </a: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тока </a:t>
            </a:r>
            <a:r>
              <a:rPr lang="ru-RU" sz="1865" spc="-1" dirty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Переработка </a:t>
            </a: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ОЯТ </a:t>
            </a:r>
          </a:p>
          <a:p>
            <a:pPr algn="ctr" defTabSz="913554">
              <a:tabLst>
                <a:tab pos="0" algn="l"/>
              </a:tabLst>
            </a:pP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Изотопная продукция</a:t>
            </a:r>
          </a:p>
          <a:p>
            <a:pPr algn="ctr" defTabSz="913554">
              <a:tabLst>
                <a:tab pos="0" algn="l"/>
              </a:tabLst>
            </a:pPr>
            <a:r>
              <a:rPr lang="ru-RU" sz="1865" spc="-1" dirty="0" smtClean="0">
                <a:solidFill>
                  <a:srgbClr val="1F497D">
                    <a:lumMod val="75000"/>
                  </a:srgbClr>
                </a:solidFill>
                <a:latin typeface="Calibri"/>
                <a:ea typeface="DejaVu Sans"/>
              </a:rPr>
              <a:t>АСУ ТП</a:t>
            </a:r>
            <a:endParaRPr lang="ru-RU" sz="1599" spc="-1" dirty="0">
              <a:solidFill>
                <a:srgbClr val="1F497D">
                  <a:lumMod val="75000"/>
                </a:srgbClr>
              </a:solidFill>
              <a:latin typeface="Calibri"/>
              <a:ea typeface="DejaVu Sans"/>
            </a:endParaRPr>
          </a:p>
        </p:txBody>
      </p:sp>
      <p:pic>
        <p:nvPicPr>
          <p:cNvPr id="1697" name="Рисунок 47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5551898" y="2370845"/>
            <a:ext cx="1182585" cy="1468520"/>
          </a:xfrm>
          <a:prstGeom prst="rect">
            <a:avLst/>
          </a:prstGeom>
          <a:ln w="0">
            <a:noFill/>
          </a:ln>
        </p:spPr>
      </p:pic>
      <p:sp>
        <p:nvSpPr>
          <p:cNvPr id="1700" name="Полилиния: фигура 24"/>
          <p:cNvSpPr/>
          <p:nvPr/>
        </p:nvSpPr>
        <p:spPr>
          <a:xfrm rot="3600000">
            <a:off x="4719629" y="2831219"/>
            <a:ext cx="151420" cy="186307"/>
          </a:xfrm>
          <a:custGeom>
            <a:avLst/>
            <a:gdLst>
              <a:gd name="textAreaLeft" fmla="*/ 0 w 151560"/>
              <a:gd name="textAreaRight" fmla="*/ 151920 w 151560"/>
              <a:gd name="textAreaTop" fmla="*/ 0 h 186480"/>
              <a:gd name="textAreaBottom" fmla="*/ 186840 h 186480"/>
            </a:gdLst>
            <a:ahLst/>
            <a:cxnLst/>
            <a:rect l="textAreaLeft" t="textAreaTop" r="textAreaRight" b="textAreaBottom"/>
            <a:pathLst>
              <a:path w="152025" h="186777">
                <a:moveTo>
                  <a:pt x="95121" y="0"/>
                </a:moveTo>
                <a:lnTo>
                  <a:pt x="152026" y="35697"/>
                </a:lnTo>
                <a:lnTo>
                  <a:pt x="142157" y="135122"/>
                </a:lnTo>
                <a:lnTo>
                  <a:pt x="56800" y="186778"/>
                </a:lnTo>
                <a:lnTo>
                  <a:pt x="0" y="150976"/>
                </a:lnTo>
                <a:lnTo>
                  <a:pt x="85882" y="99636"/>
                </a:lnTo>
                <a:lnTo>
                  <a:pt x="95121" y="0"/>
                </a:lnTo>
                <a:close/>
              </a:path>
            </a:pathLst>
          </a:custGeom>
          <a:solidFill>
            <a:srgbClr val="FFFFFF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4" name="Полилиния: фигура 25"/>
          <p:cNvSpPr/>
          <p:nvPr/>
        </p:nvSpPr>
        <p:spPr>
          <a:xfrm flipH="1" flipV="1">
            <a:off x="6714342" y="4127099"/>
            <a:ext cx="136673" cy="190264"/>
          </a:xfrm>
          <a:custGeom>
            <a:avLst/>
            <a:gdLst>
              <a:gd name="textAreaLeft" fmla="*/ 360 w 136800"/>
              <a:gd name="textAreaRight" fmla="*/ 137520 w 136800"/>
              <a:gd name="textAreaTop" fmla="*/ -360 h 190440"/>
              <a:gd name="textAreaBottom" fmla="*/ 190440 h 190440"/>
            </a:gdLst>
            <a:ahLst/>
            <a:cxnLst/>
            <a:rect l="textAreaLeft" t="textAreaTop" r="textAreaRight" b="textAreaBottom"/>
            <a:pathLst>
              <a:path w="137012" h="190767">
                <a:moveTo>
                  <a:pt x="137012" y="165570"/>
                </a:moveTo>
                <a:lnTo>
                  <a:pt x="74753" y="190767"/>
                </a:lnTo>
                <a:lnTo>
                  <a:pt x="0" y="124518"/>
                </a:lnTo>
                <a:lnTo>
                  <a:pt x="8189" y="24988"/>
                </a:lnTo>
                <a:lnTo>
                  <a:pt x="70449" y="0"/>
                </a:lnTo>
                <a:lnTo>
                  <a:pt x="61734" y="99741"/>
                </a:lnTo>
                <a:lnTo>
                  <a:pt x="137012" y="165570"/>
                </a:lnTo>
                <a:close/>
              </a:path>
            </a:pathLst>
          </a:custGeom>
          <a:solidFill>
            <a:srgbClr val="FFFFFF"/>
          </a:solidFill>
          <a:ln w="104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defTabSz="913554">
              <a:tabLst>
                <a:tab pos="0" algn="l"/>
              </a:tabLst>
            </a:pPr>
            <a:endParaRPr lang="ru-RU" sz="1798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5" name="Прямоугольник 1"/>
          <p:cNvSpPr/>
          <p:nvPr/>
        </p:nvSpPr>
        <p:spPr>
          <a:xfrm rot="20255400">
            <a:off x="6558966" y="4226727"/>
            <a:ext cx="265075" cy="70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9917" tIns="26256" rIns="89917" bIns="26256" anchor="ctr">
            <a:noAutofit/>
          </a:bodyPr>
          <a:lstStyle/>
          <a:p>
            <a:pPr algn="ctr" defTabSz="913554"/>
            <a:endParaRPr lang="ru-RU" sz="1798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3FAE940-6677-560F-2ECE-0D0FD379DC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377985" y="2263622"/>
            <a:ext cx="1554521" cy="1554523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735786" y="2885000"/>
            <a:ext cx="342665" cy="46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/>
            <a:r>
              <a:rPr lang="ru-RU" sz="2398" b="1" dirty="0">
                <a:solidFill>
                  <a:srgbClr val="003274"/>
                </a:solidFill>
                <a:latin typeface="Calibri"/>
              </a:rPr>
              <a:t>≈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15081" y="2876228"/>
            <a:ext cx="683575" cy="46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/>
            <a:r>
              <a:rPr lang="ru-RU" sz="2398" b="1" dirty="0" smtClean="0">
                <a:solidFill>
                  <a:srgbClr val="003274"/>
                </a:solidFill>
                <a:latin typeface="Calibri"/>
              </a:rPr>
              <a:t>263</a:t>
            </a:r>
            <a:endParaRPr lang="ru-RU" sz="2398" b="1" dirty="0">
              <a:solidFill>
                <a:srgbClr val="003274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03232" y="2632643"/>
            <a:ext cx="1488321" cy="338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/>
            <a:r>
              <a:rPr lang="ru-RU" sz="1599" b="1" dirty="0" err="1">
                <a:solidFill>
                  <a:srgbClr val="003274"/>
                </a:solidFill>
                <a:latin typeface="Calibri"/>
              </a:rPr>
              <a:t>Атомплан</a:t>
            </a:r>
            <a:endParaRPr lang="ru-RU" sz="1599" b="1" dirty="0">
              <a:solidFill>
                <a:srgbClr val="003274"/>
              </a:solidFill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16658" y="3144731"/>
            <a:ext cx="1488321" cy="297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/>
            <a:r>
              <a:rPr lang="ru-RU" sz="1332" dirty="0">
                <a:solidFill>
                  <a:srgbClr val="003274"/>
                </a:solidFill>
                <a:latin typeface="Calibri"/>
              </a:rPr>
              <a:t>млрд руб.</a:t>
            </a:r>
          </a:p>
        </p:txBody>
      </p:sp>
      <p:sp>
        <p:nvSpPr>
          <p:cNvPr id="50" name="Прямоугольник: скругленные углы 32"/>
          <p:cNvSpPr/>
          <p:nvPr/>
        </p:nvSpPr>
        <p:spPr>
          <a:xfrm>
            <a:off x="8336659" y="1772702"/>
            <a:ext cx="3703023" cy="586257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9917" tIns="44958" rIns="89917" bIns="44958" anchor="ctr">
            <a:noAutofit/>
          </a:bodyPr>
          <a:lstStyle/>
          <a:p>
            <a:pPr algn="ctr" defTabSz="913554">
              <a:tabLst>
                <a:tab pos="0" algn="l"/>
              </a:tabLst>
            </a:pPr>
            <a:endParaRPr lang="ru-RU" sz="1798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TextBox 13"/>
          <p:cNvSpPr/>
          <p:nvPr/>
        </p:nvSpPr>
        <p:spPr>
          <a:xfrm>
            <a:off x="8441005" y="1843224"/>
            <a:ext cx="3503516" cy="7059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17" tIns="44958" rIns="89917" bIns="44958" anchor="t">
            <a:spAutoFit/>
          </a:bodyPr>
          <a:lstStyle/>
          <a:p>
            <a:pPr defTabSz="913554">
              <a:tabLst>
                <a:tab pos="0" algn="l"/>
              </a:tabLst>
            </a:pPr>
            <a:r>
              <a:rPr lang="ru-RU" sz="1399" b="1" spc="-1" dirty="0" smtClean="0">
                <a:solidFill>
                  <a:srgbClr val="FFFFFF"/>
                </a:solidFill>
                <a:latin typeface="Arial"/>
                <a:ea typeface="DejaVu Sans"/>
              </a:rPr>
              <a:t>НОМЕНКЛАТУРА </a:t>
            </a:r>
            <a:r>
              <a:rPr lang="ru-RU" sz="1399" b="1" spc="-1" dirty="0">
                <a:solidFill>
                  <a:srgbClr val="FFFFFF"/>
                </a:solidFill>
                <a:latin typeface="Arial"/>
                <a:ea typeface="DejaVu Sans"/>
              </a:rPr>
              <a:t>В </a:t>
            </a:r>
            <a:r>
              <a:rPr lang="ru-RU" sz="1399" b="1" spc="-1" dirty="0" smtClean="0">
                <a:solidFill>
                  <a:srgbClr val="FFFFFF"/>
                </a:solidFill>
                <a:latin typeface="Arial"/>
                <a:ea typeface="DejaVu Sans"/>
              </a:rPr>
              <a:t>ПРОРАБОТКЕ*</a:t>
            </a:r>
            <a:r>
              <a:rPr lang="en-US" sz="1399" b="1" spc="-1" dirty="0" smtClean="0">
                <a:solidFill>
                  <a:srgbClr val="FFFFFF"/>
                </a:solidFill>
                <a:latin typeface="Arial"/>
                <a:ea typeface="DejaVu Sans"/>
              </a:rPr>
              <a:t>:</a:t>
            </a:r>
            <a:r>
              <a:rPr sz="899" dirty="0">
                <a:solidFill>
                  <a:srgbClr val="000000"/>
                </a:solidFill>
                <a:latin typeface="Calibri"/>
              </a:rPr>
              <a:t/>
            </a:r>
            <a:br>
              <a:rPr sz="899" dirty="0">
                <a:solidFill>
                  <a:srgbClr val="000000"/>
                </a:solidFill>
                <a:latin typeface="Calibri"/>
              </a:rPr>
            </a:br>
            <a:endParaRPr lang="ru-RU" sz="1399" spc="-1" dirty="0">
              <a:solidFill>
                <a:srgbClr val="000000"/>
              </a:solidFill>
              <a:latin typeface="Arial"/>
            </a:endParaRPr>
          </a:p>
          <a:p>
            <a:pPr defTabSz="913554">
              <a:tabLst>
                <a:tab pos="0" algn="l"/>
              </a:tabLst>
            </a:pPr>
            <a:endParaRPr lang="ru-RU" sz="1199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088" y="5325387"/>
            <a:ext cx="11658600" cy="830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072"/>
            <a:r>
              <a:rPr lang="ru-RU" sz="2398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Предприятия </a:t>
            </a:r>
            <a:r>
              <a:rPr lang="ru-RU" sz="2398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ЯОК:</a:t>
            </a:r>
          </a:p>
          <a:p>
            <a:pPr algn="ctr" defTabSz="1218072"/>
            <a:r>
              <a:rPr lang="ru-RU" sz="2398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РФЯЦ-ВНИИТФ, ВНИИА, РФЯЦ-ВНИИЭФ ПСЗ, УЭМЗ, </a:t>
            </a:r>
            <a:r>
              <a:rPr lang="ru-RU" sz="2398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Комбинат </a:t>
            </a:r>
            <a:r>
              <a:rPr lang="ru-RU" sz="2398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ЭХП, </a:t>
            </a:r>
            <a:r>
              <a:rPr lang="ru-RU" sz="2398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СНПО </a:t>
            </a:r>
            <a:r>
              <a:rPr lang="ru-RU" sz="2398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Элерон</a:t>
            </a:r>
            <a:endParaRPr lang="ru-RU" sz="2398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6628" y="6335563"/>
            <a:ext cx="6379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* На период 2025 – 2026 гг.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532929" y="28341"/>
            <a:ext cx="1096128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2400" b="1" spc="-1" dirty="0" smtClean="0">
                <a:solidFill>
                  <a:srgbClr val="333333"/>
                </a:solidFill>
                <a:latin typeface="Arial"/>
                <a:ea typeface="Arial"/>
              </a:rPr>
              <a:t>Изготовление о</a:t>
            </a:r>
            <a:r>
              <a:rPr lang="ru-RU" sz="2400" b="1" strike="noStrike" spc="-1" dirty="0" smtClean="0">
                <a:solidFill>
                  <a:srgbClr val="333333"/>
                </a:solidFill>
                <a:latin typeface="Arial"/>
                <a:ea typeface="Arial"/>
              </a:rPr>
              <a:t>борудования реакторного </a:t>
            </a:r>
            <a:r>
              <a:rPr lang="ru-RU" sz="2400" b="1" strike="noStrike" spc="-1" dirty="0" smtClean="0">
                <a:solidFill>
                  <a:srgbClr val="333333"/>
                </a:solidFill>
                <a:latin typeface="Arial"/>
                <a:ea typeface="Arial"/>
              </a:rPr>
              <a:t>отделения АЭС</a:t>
            </a:r>
            <a:endParaRPr lang="ru-RU" sz="2400" b="0" strike="noStrike" spc="-1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439" name="TextBox 4"/>
          <p:cNvSpPr/>
          <p:nvPr/>
        </p:nvSpPr>
        <p:spPr>
          <a:xfrm>
            <a:off x="398892" y="3792124"/>
            <a:ext cx="4292302" cy="398655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Arial"/>
              </a:rPr>
              <a:t>Сторонние организации</a:t>
            </a:r>
            <a:endParaRPr lang="ru-RU" sz="2000" b="0" strike="noStrike" spc="-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42" name="TextBox 19"/>
          <p:cNvSpPr/>
          <p:nvPr/>
        </p:nvSpPr>
        <p:spPr>
          <a:xfrm>
            <a:off x="398892" y="1006877"/>
            <a:ext cx="4560377" cy="398655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Arial"/>
                <a:ea typeface="DejaVu Sans"/>
              </a:rPr>
              <a:t>П</a:t>
            </a:r>
            <a:r>
              <a:rPr lang="ru-RU" sz="2000" b="1" strike="noStrike" spc="-1" dirty="0" smtClean="0">
                <a:solidFill>
                  <a:schemeClr val="accent2">
                    <a:lumMod val="75000"/>
                  </a:schemeClr>
                </a:solidFill>
                <a:latin typeface="Arial"/>
                <a:ea typeface="DejaVu Sans"/>
              </a:rPr>
              <a:t>редприятия ГК </a:t>
            </a:r>
            <a:r>
              <a:rPr lang="ru-RU" sz="2000" b="1" strike="noStrike" spc="-1" dirty="0" err="1" smtClean="0">
                <a:solidFill>
                  <a:schemeClr val="accent2">
                    <a:lumMod val="75000"/>
                  </a:schemeClr>
                </a:solidFill>
                <a:latin typeface="Arial"/>
                <a:ea typeface="DejaVu Sans"/>
              </a:rPr>
              <a:t>Росатом</a:t>
            </a:r>
            <a:endParaRPr lang="ru-RU" sz="2000" b="0" strike="noStrike" spc="-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43" name="TextBox 20"/>
          <p:cNvSpPr/>
          <p:nvPr/>
        </p:nvSpPr>
        <p:spPr>
          <a:xfrm>
            <a:off x="1057261" y="1397652"/>
            <a:ext cx="4725689" cy="2029871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 smtClean="0">
                <a:solidFill>
                  <a:srgbClr val="333333"/>
                </a:solidFill>
                <a:latin typeface="Arial"/>
                <a:ea typeface="DejaVu Sans"/>
              </a:rPr>
              <a:t>К</a:t>
            </a:r>
            <a:r>
              <a:rPr lang="ru-RU" sz="1400" b="0" strike="noStrike" spc="-1" dirty="0" smtClean="0">
                <a:solidFill>
                  <a:srgbClr val="333333"/>
                </a:solidFill>
                <a:latin typeface="Arial"/>
                <a:ea typeface="DejaVu Sans"/>
              </a:rPr>
              <a:t>омплектный </a:t>
            </a:r>
            <a:r>
              <a:rPr lang="ru-RU" sz="1400" spc="-1" dirty="0" smtClean="0">
                <a:solidFill>
                  <a:srgbClr val="333333"/>
                </a:solidFill>
              </a:rPr>
              <a:t>ядерный </a:t>
            </a:r>
            <a:r>
              <a:rPr lang="ru-RU" sz="1400" spc="-1" dirty="0">
                <a:solidFill>
                  <a:srgbClr val="333333"/>
                </a:solidFill>
              </a:rPr>
              <a:t>реактор </a:t>
            </a:r>
            <a:endParaRPr lang="ru-RU" sz="1400" spc="-1" dirty="0" smtClean="0">
              <a:solidFill>
                <a:srgbClr val="333333"/>
              </a:solidFill>
            </a:endParaRP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Парогенераторы </a:t>
            </a:r>
            <a:endParaRPr lang="ru-RU" sz="1400" spc="-1" dirty="0" smtClean="0">
              <a:solidFill>
                <a:srgbClr val="333333"/>
              </a:solidFill>
            </a:endParaRP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Гидроемкости </a:t>
            </a:r>
            <a:r>
              <a:rPr lang="ru-RU" sz="1400" spc="-1" dirty="0" smtClean="0">
                <a:solidFill>
                  <a:srgbClr val="333333"/>
                </a:solidFill>
              </a:rPr>
              <a:t>САОЗ</a:t>
            </a:r>
            <a:endParaRPr lang="ru-RU" sz="1400" spc="-1" dirty="0">
              <a:solidFill>
                <a:srgbClr val="333333"/>
              </a:solidFill>
            </a:endParaRP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Барботер </a:t>
            </a:r>
            <a:endParaRPr lang="ru-RU" sz="1400" spc="-1" dirty="0" smtClean="0">
              <a:solidFill>
                <a:srgbClr val="333333"/>
              </a:solidFill>
            </a:endParaRP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Компенсатор давления</a:t>
            </a: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Главные циркуляционные насосы </a:t>
            </a:r>
            <a:endParaRPr lang="ru-RU" sz="1400" spc="-1" dirty="0" smtClean="0">
              <a:solidFill>
                <a:srgbClr val="333333"/>
              </a:solidFill>
            </a:endParaRP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Главный циркуляционный </a:t>
            </a:r>
            <a:r>
              <a:rPr lang="ru-RU" sz="1400" spc="-1" dirty="0" smtClean="0">
                <a:solidFill>
                  <a:srgbClr val="333333"/>
                </a:solidFill>
              </a:rPr>
              <a:t>трубопровод</a:t>
            </a: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Приводы СУЗ </a:t>
            </a:r>
            <a:endParaRPr lang="ru-RU" sz="1400" spc="-1" dirty="0" smtClean="0">
              <a:solidFill>
                <a:srgbClr val="333333"/>
              </a:solidFill>
            </a:endParaRPr>
          </a:p>
          <a:p>
            <a:pPr marL="342900" indent="-342900" algn="just">
              <a:lnSpc>
                <a:spcPct val="100000"/>
              </a:lnSpc>
              <a:buClr>
                <a:srgbClr val="333333"/>
              </a:buClr>
              <a:buAutoNum type="arabicPeriod"/>
            </a:pPr>
            <a:r>
              <a:rPr lang="ru-RU" sz="1400" spc="-1" dirty="0">
                <a:solidFill>
                  <a:srgbClr val="333333"/>
                </a:solidFill>
              </a:rPr>
              <a:t>Машина перегрузочная </a:t>
            </a:r>
            <a:endParaRPr lang="ru-RU" sz="1400" spc="-1" dirty="0" smtClean="0">
              <a:solidFill>
                <a:srgbClr val="33333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765" y="1170037"/>
            <a:ext cx="3499675" cy="3131432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7685718" y="3792124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</a:t>
            </a:r>
            <a:endParaRPr lang="ru-RU" sz="1000" dirty="0"/>
          </a:p>
        </p:txBody>
      </p:sp>
      <p:sp>
        <p:nvSpPr>
          <p:cNvPr id="21" name="Овал 20"/>
          <p:cNvSpPr/>
          <p:nvPr/>
        </p:nvSpPr>
        <p:spPr>
          <a:xfrm>
            <a:off x="7759604" y="1405532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</a:t>
            </a:r>
            <a:endParaRPr lang="ru-RU" sz="1000" dirty="0"/>
          </a:p>
        </p:txBody>
      </p:sp>
      <p:sp>
        <p:nvSpPr>
          <p:cNvPr id="23" name="Овал 22"/>
          <p:cNvSpPr/>
          <p:nvPr/>
        </p:nvSpPr>
        <p:spPr>
          <a:xfrm>
            <a:off x="6737917" y="3088647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endParaRPr lang="ru-RU" sz="1000" dirty="0"/>
          </a:p>
        </p:txBody>
      </p:sp>
      <p:sp>
        <p:nvSpPr>
          <p:cNvPr id="25" name="Овал 24"/>
          <p:cNvSpPr/>
          <p:nvPr/>
        </p:nvSpPr>
        <p:spPr>
          <a:xfrm>
            <a:off x="6987514" y="4040217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  <a:endParaRPr lang="ru-RU" sz="1000" dirty="0"/>
          </a:p>
        </p:txBody>
      </p:sp>
      <p:sp>
        <p:nvSpPr>
          <p:cNvPr id="26" name="Овал 25"/>
          <p:cNvSpPr/>
          <p:nvPr/>
        </p:nvSpPr>
        <p:spPr>
          <a:xfrm>
            <a:off x="8049792" y="3013109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5</a:t>
            </a:r>
            <a:endParaRPr lang="ru-RU" sz="1000" dirty="0"/>
          </a:p>
        </p:txBody>
      </p:sp>
      <p:sp>
        <p:nvSpPr>
          <p:cNvPr id="27" name="Овал 26"/>
          <p:cNvSpPr/>
          <p:nvPr/>
        </p:nvSpPr>
        <p:spPr>
          <a:xfrm>
            <a:off x="8657612" y="3792124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</a:t>
            </a:r>
            <a:endParaRPr lang="ru-RU" sz="1000" dirty="0"/>
          </a:p>
        </p:txBody>
      </p:sp>
      <p:sp>
        <p:nvSpPr>
          <p:cNvPr id="28" name="Овал 27"/>
          <p:cNvSpPr/>
          <p:nvPr/>
        </p:nvSpPr>
        <p:spPr>
          <a:xfrm>
            <a:off x="7135285" y="3464081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</a:t>
            </a:r>
            <a:endParaRPr lang="ru-RU" sz="1000" dirty="0"/>
          </a:p>
        </p:txBody>
      </p:sp>
      <p:sp>
        <p:nvSpPr>
          <p:cNvPr id="29" name="Овал 28"/>
          <p:cNvSpPr/>
          <p:nvPr/>
        </p:nvSpPr>
        <p:spPr>
          <a:xfrm>
            <a:off x="7675207" y="2889731"/>
            <a:ext cx="147771" cy="151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8</a:t>
            </a:r>
            <a:endParaRPr lang="ru-RU" sz="1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2992" y="4611395"/>
            <a:ext cx="1609242" cy="11757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118" y="4791410"/>
            <a:ext cx="1459875" cy="65086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7030" y="4611395"/>
            <a:ext cx="1586951" cy="1175763"/>
          </a:xfrm>
          <a:prstGeom prst="rect">
            <a:avLst/>
          </a:prstGeom>
        </p:spPr>
      </p:pic>
      <p:sp>
        <p:nvSpPr>
          <p:cNvPr id="34" name="TextBox 4"/>
          <p:cNvSpPr/>
          <p:nvPr/>
        </p:nvSpPr>
        <p:spPr>
          <a:xfrm>
            <a:off x="9866886" y="5871796"/>
            <a:ext cx="2047238" cy="260156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100" b="1" spc="-1" dirty="0" smtClean="0">
                <a:latin typeface="Arial"/>
              </a:rPr>
              <a:t>Полярный кран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35" name="TextBox 4"/>
          <p:cNvSpPr/>
          <p:nvPr/>
        </p:nvSpPr>
        <p:spPr>
          <a:xfrm>
            <a:off x="8049792" y="5827286"/>
            <a:ext cx="2047238" cy="429433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100" b="1" spc="-1" dirty="0" smtClean="0">
                <a:latin typeface="Arial"/>
              </a:rPr>
              <a:t>Кран транспортного портала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36" name="TextBox 4"/>
          <p:cNvSpPr/>
          <p:nvPr/>
        </p:nvSpPr>
        <p:spPr>
          <a:xfrm>
            <a:off x="6571992" y="5799181"/>
            <a:ext cx="1753557" cy="260156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100" b="1" spc="-1" dirty="0" err="1" smtClean="0">
                <a:latin typeface="Arial"/>
              </a:rPr>
              <a:t>Гидроамортизаторы</a:t>
            </a:r>
            <a:endParaRPr lang="ru-RU" sz="1100" b="0" strike="noStrike" spc="-1" dirty="0">
              <a:latin typeface="Arial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4022" y="4594051"/>
            <a:ext cx="1107736" cy="1076513"/>
          </a:xfrm>
          <a:prstGeom prst="rect">
            <a:avLst/>
          </a:prstGeom>
        </p:spPr>
      </p:pic>
      <p:sp>
        <p:nvSpPr>
          <p:cNvPr id="38" name="TextBox 4"/>
          <p:cNvSpPr/>
          <p:nvPr/>
        </p:nvSpPr>
        <p:spPr>
          <a:xfrm>
            <a:off x="4874073" y="5787158"/>
            <a:ext cx="1825025" cy="429433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100" b="1" spc="-1" dirty="0" smtClean="0">
                <a:latin typeface="Arial"/>
              </a:rPr>
              <a:t>Устройство локализации расплава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875" y="4563300"/>
            <a:ext cx="1570160" cy="1095205"/>
          </a:xfrm>
          <a:prstGeom prst="rect">
            <a:avLst/>
          </a:prstGeom>
        </p:spPr>
      </p:pic>
      <p:sp>
        <p:nvSpPr>
          <p:cNvPr id="40" name="TextBox 4"/>
          <p:cNvSpPr/>
          <p:nvPr/>
        </p:nvSpPr>
        <p:spPr>
          <a:xfrm>
            <a:off x="3112399" y="5827286"/>
            <a:ext cx="1753557" cy="260156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100" b="1" spc="-1" dirty="0" smtClean="0">
                <a:latin typeface="Arial"/>
              </a:rPr>
              <a:t>Шлюз транспортный</a:t>
            </a:r>
            <a:endParaRPr lang="ru-RU" sz="1100" b="0" strike="noStrike" spc="-1" dirty="0">
              <a:latin typeface="Arial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481" y="4569950"/>
            <a:ext cx="1521599" cy="1100614"/>
          </a:xfrm>
          <a:prstGeom prst="rect">
            <a:avLst/>
          </a:prstGeom>
        </p:spPr>
      </p:pic>
      <p:sp>
        <p:nvSpPr>
          <p:cNvPr id="43" name="TextBox 4"/>
          <p:cNvSpPr/>
          <p:nvPr/>
        </p:nvSpPr>
        <p:spPr>
          <a:xfrm>
            <a:off x="894669" y="5788087"/>
            <a:ext cx="2047238" cy="59871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100" b="1" spc="-1" dirty="0" smtClean="0">
                <a:latin typeface="Arial"/>
              </a:rPr>
              <a:t>Гайковерт для уплотнения главного разъема реактора</a:t>
            </a:r>
            <a:endParaRPr lang="ru-RU" sz="11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93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Скругленный прямоугольник 63"/>
          <p:cNvSpPr/>
          <p:nvPr/>
        </p:nvSpPr>
        <p:spPr>
          <a:xfrm>
            <a:off x="285050" y="1082410"/>
            <a:ext cx="1381370" cy="991145"/>
          </a:xfrm>
          <a:prstGeom prst="roundRect">
            <a:avLst>
              <a:gd name="adj" fmla="val 10000"/>
            </a:avLst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 l="-12808" t="-884" r="76" b="-884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3" name="Скругленный прямоугольник 62"/>
          <p:cNvSpPr/>
          <p:nvPr/>
        </p:nvSpPr>
        <p:spPr>
          <a:xfrm>
            <a:off x="10313791" y="1080693"/>
            <a:ext cx="1626080" cy="997776"/>
          </a:xfrm>
          <a:prstGeom prst="roundRect">
            <a:avLst>
              <a:gd name="adj" fmla="val 10000"/>
            </a:avLst>
          </a:prstGeom>
          <a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87375" y="296863"/>
            <a:ext cx="8679717" cy="647700"/>
          </a:xfrm>
        </p:spPr>
        <p:txBody>
          <a:bodyPr/>
          <a:lstStyle/>
          <a:p>
            <a:r>
              <a:rPr lang="ru-RU" sz="2400" dirty="0" smtClean="0"/>
              <a:t>Восстановление работоспособности ключевого оборудования</a:t>
            </a:r>
            <a:endParaRPr lang="ru-RU" sz="24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86B674A-91E0-3355-4418-FD4BE28BC605}"/>
              </a:ext>
            </a:extLst>
          </p:cNvPr>
          <p:cNvGrpSpPr/>
          <p:nvPr/>
        </p:nvGrpSpPr>
        <p:grpSpPr>
          <a:xfrm>
            <a:off x="5139941" y="1204744"/>
            <a:ext cx="719999" cy="720000"/>
            <a:chOff x="8542419" y="3287187"/>
            <a:chExt cx="719999" cy="72000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FEE084BF-7CDD-B908-48DE-C5753A68D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8542419" y="3287187"/>
              <a:ext cx="719999" cy="720000"/>
            </a:xfrm>
            <a:prstGeom prst="rect">
              <a:avLst/>
            </a:prstGeom>
          </p:spPr>
        </p:pic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F43E82E9-8B8F-BA85-9819-D0C15595354D}"/>
                </a:ext>
              </a:extLst>
            </p:cNvPr>
            <p:cNvSpPr/>
            <p:nvPr/>
          </p:nvSpPr>
          <p:spPr>
            <a:xfrm>
              <a:off x="8671909" y="3405382"/>
              <a:ext cx="434850" cy="434618"/>
            </a:xfrm>
            <a:custGeom>
              <a:avLst/>
              <a:gdLst>
                <a:gd name="connsiteX0" fmla="*/ 318945 w 434850"/>
                <a:gd name="connsiteY0" fmla="*/ 300233 h 434618"/>
                <a:gd name="connsiteX1" fmla="*/ 416641 w 434850"/>
                <a:gd name="connsiteY1" fmla="*/ 397685 h 434618"/>
                <a:gd name="connsiteX2" fmla="*/ 403243 w 434850"/>
                <a:gd name="connsiteY2" fmla="*/ 412579 h 434618"/>
                <a:gd name="connsiteX3" fmla="*/ 303651 w 434850"/>
                <a:gd name="connsiteY3" fmla="*/ 315863 h 434618"/>
                <a:gd name="connsiteX4" fmla="*/ 303651 w 434850"/>
                <a:gd name="connsiteY4" fmla="*/ 307352 h 434618"/>
                <a:gd name="connsiteX5" fmla="*/ 309983 w 434850"/>
                <a:gd name="connsiteY5" fmla="*/ 300504 h 434618"/>
                <a:gd name="connsiteX6" fmla="*/ 310047 w 434850"/>
                <a:gd name="connsiteY6" fmla="*/ 300435 h 434618"/>
                <a:gd name="connsiteX7" fmla="*/ 318945 w 434850"/>
                <a:gd name="connsiteY7" fmla="*/ 300233 h 434618"/>
                <a:gd name="connsiteX8" fmla="*/ 220023 w 434850"/>
                <a:gd name="connsiteY8" fmla="*/ 123121 h 434618"/>
                <a:gd name="connsiteX9" fmla="*/ 312587 w 434850"/>
                <a:gd name="connsiteY9" fmla="*/ 220926 h 434618"/>
                <a:gd name="connsiteX10" fmla="*/ 334510 w 434850"/>
                <a:gd name="connsiteY10" fmla="*/ 275332 h 434618"/>
                <a:gd name="connsiteX11" fmla="*/ 433599 w 434850"/>
                <a:gd name="connsiteY11" fmla="*/ 374537 h 434618"/>
                <a:gd name="connsiteX12" fmla="*/ 420704 w 434850"/>
                <a:gd name="connsiteY12" fmla="*/ 392681 h 434618"/>
                <a:gd name="connsiteX13" fmla="*/ 323523 w 434850"/>
                <a:gd name="connsiteY13" fmla="*/ 295643 h 434618"/>
                <a:gd name="connsiteX14" fmla="*/ 323287 w 434850"/>
                <a:gd name="connsiteY14" fmla="*/ 295420 h 434618"/>
                <a:gd name="connsiteX15" fmla="*/ 305302 w 434850"/>
                <a:gd name="connsiteY15" fmla="*/ 296133 h 434618"/>
                <a:gd name="connsiteX16" fmla="*/ 298918 w 434850"/>
                <a:gd name="connsiteY16" fmla="*/ 302967 h 434618"/>
                <a:gd name="connsiteX17" fmla="*/ 298996 w 434850"/>
                <a:gd name="connsiteY17" fmla="*/ 320338 h 434618"/>
                <a:gd name="connsiteX18" fmla="*/ 398626 w 434850"/>
                <a:gd name="connsiteY18" fmla="*/ 417170 h 434618"/>
                <a:gd name="connsiteX19" fmla="*/ 380921 w 434850"/>
                <a:gd name="connsiteY19" fmla="*/ 432825 h 434618"/>
                <a:gd name="connsiteX20" fmla="*/ 283070 w 434850"/>
                <a:gd name="connsiteY20" fmla="*/ 334974 h 434618"/>
                <a:gd name="connsiteX21" fmla="*/ 230069 w 434850"/>
                <a:gd name="connsiteY21" fmla="*/ 313052 h 434618"/>
                <a:gd name="connsiteX22" fmla="*/ 224459 w 434850"/>
                <a:gd name="connsiteY22" fmla="*/ 313271 h 434618"/>
                <a:gd name="connsiteX23" fmla="*/ 217380 w 434850"/>
                <a:gd name="connsiteY23" fmla="*/ 313529 h 434618"/>
                <a:gd name="connsiteX24" fmla="*/ 128633 w 434850"/>
                <a:gd name="connsiteY24" fmla="*/ 252920 h 434618"/>
                <a:gd name="connsiteX25" fmla="*/ 128561 w 434850"/>
                <a:gd name="connsiteY25" fmla="*/ 250078 h 434618"/>
                <a:gd name="connsiteX26" fmla="*/ 133791 w 434850"/>
                <a:gd name="connsiteY26" fmla="*/ 247491 h 434618"/>
                <a:gd name="connsiteX27" fmla="*/ 199558 w 434850"/>
                <a:gd name="connsiteY27" fmla="*/ 268124 h 434618"/>
                <a:gd name="connsiteX28" fmla="*/ 202486 w 434850"/>
                <a:gd name="connsiteY28" fmla="*/ 268575 h 434618"/>
                <a:gd name="connsiteX29" fmla="*/ 211809 w 434850"/>
                <a:gd name="connsiteY29" fmla="*/ 261740 h 434618"/>
                <a:gd name="connsiteX30" fmla="*/ 233293 w 434850"/>
                <a:gd name="connsiteY30" fmla="*/ 193652 h 434618"/>
                <a:gd name="connsiteX31" fmla="*/ 233302 w 434850"/>
                <a:gd name="connsiteY31" fmla="*/ 193625 h 434618"/>
                <a:gd name="connsiteX32" fmla="*/ 226845 w 434850"/>
                <a:gd name="connsiteY32" fmla="*/ 181401 h 434618"/>
                <a:gd name="connsiteX33" fmla="*/ 151793 w 434850"/>
                <a:gd name="connsiteY33" fmla="*/ 157802 h 434618"/>
                <a:gd name="connsiteX34" fmla="*/ 150099 w 434850"/>
                <a:gd name="connsiteY34" fmla="*/ 156777 h 434618"/>
                <a:gd name="connsiteX35" fmla="*/ 150104 w 434850"/>
                <a:gd name="connsiteY35" fmla="*/ 150942 h 434618"/>
                <a:gd name="connsiteX36" fmla="*/ 220023 w 434850"/>
                <a:gd name="connsiteY36" fmla="*/ 123121 h 434618"/>
                <a:gd name="connsiteX37" fmla="*/ 227162 w 434850"/>
                <a:gd name="connsiteY37" fmla="*/ 78313 h 434618"/>
                <a:gd name="connsiteX38" fmla="*/ 280452 w 434850"/>
                <a:gd name="connsiteY38" fmla="*/ 93105 h 434618"/>
                <a:gd name="connsiteX39" fmla="*/ 346619 w 434850"/>
                <a:gd name="connsiteY39" fmla="*/ 269258 h 434618"/>
                <a:gd name="connsiteX40" fmla="*/ 343627 w 434850"/>
                <a:gd name="connsiteY40" fmla="*/ 266266 h 434618"/>
                <a:gd name="connsiteX41" fmla="*/ 336947 w 434850"/>
                <a:gd name="connsiteY41" fmla="*/ 258348 h 434618"/>
                <a:gd name="connsiteX42" fmla="*/ 343798 w 434850"/>
                <a:gd name="connsiteY42" fmla="*/ 217414 h 434618"/>
                <a:gd name="connsiteX43" fmla="*/ 217534 w 434850"/>
                <a:gd name="connsiteY43" fmla="*/ 90926 h 434618"/>
                <a:gd name="connsiteX44" fmla="*/ 152232 w 434850"/>
                <a:gd name="connsiteY44" fmla="*/ 109044 h 434618"/>
                <a:gd name="connsiteX45" fmla="*/ 91077 w 434850"/>
                <a:gd name="connsiteY45" fmla="*/ 217177 h 434618"/>
                <a:gd name="connsiteX46" fmla="*/ 217341 w 434850"/>
                <a:gd name="connsiteY46" fmla="*/ 343665 h 434618"/>
                <a:gd name="connsiteX47" fmla="*/ 262862 w 434850"/>
                <a:gd name="connsiteY47" fmla="*/ 335193 h 434618"/>
                <a:gd name="connsiteX48" fmla="*/ 274043 w 434850"/>
                <a:gd name="connsiteY48" fmla="*/ 344052 h 434618"/>
                <a:gd name="connsiteX49" fmla="*/ 274352 w 434850"/>
                <a:gd name="connsiteY49" fmla="*/ 344361 h 434618"/>
                <a:gd name="connsiteX50" fmla="*/ 154306 w 434850"/>
                <a:gd name="connsiteY50" fmla="*/ 341447 h 434618"/>
                <a:gd name="connsiteX51" fmla="*/ 93209 w 434850"/>
                <a:gd name="connsiteY51" fmla="*/ 154204 h 434618"/>
                <a:gd name="connsiteX52" fmla="*/ 227162 w 434850"/>
                <a:gd name="connsiteY52" fmla="*/ 78313 h 434618"/>
                <a:gd name="connsiteX53" fmla="*/ 217457 w 434850"/>
                <a:gd name="connsiteY53" fmla="*/ 62556 h 434618"/>
                <a:gd name="connsiteX54" fmla="*/ 364015 w 434850"/>
                <a:gd name="connsiteY54" fmla="*/ 168944 h 434618"/>
                <a:gd name="connsiteX55" fmla="*/ 357902 w 434850"/>
                <a:gd name="connsiteY55" fmla="*/ 280516 h 434618"/>
                <a:gd name="connsiteX56" fmla="*/ 353015 w 434850"/>
                <a:gd name="connsiteY56" fmla="*/ 275629 h 434618"/>
                <a:gd name="connsiteX57" fmla="*/ 365167 w 434850"/>
                <a:gd name="connsiteY57" fmla="*/ 217104 h 434618"/>
                <a:gd name="connsiteX58" fmla="*/ 217444 w 434850"/>
                <a:gd name="connsiteY58" fmla="*/ 69004 h 434618"/>
                <a:gd name="connsiteX59" fmla="*/ 154310 w 434850"/>
                <a:gd name="connsiteY59" fmla="*/ 83150 h 434618"/>
                <a:gd name="connsiteX60" fmla="*/ 83699 w 434850"/>
                <a:gd name="connsiteY60" fmla="*/ 279993 h 434618"/>
                <a:gd name="connsiteX61" fmla="*/ 280542 w 434850"/>
                <a:gd name="connsiteY61" fmla="*/ 350603 h 434618"/>
                <a:gd name="connsiteX62" fmla="*/ 285352 w 434850"/>
                <a:gd name="connsiteY62" fmla="*/ 355426 h 434618"/>
                <a:gd name="connsiteX63" fmla="*/ 217225 w 434850"/>
                <a:gd name="connsiteY63" fmla="*/ 371262 h 434618"/>
                <a:gd name="connsiteX64" fmla="*/ 147512 w 434850"/>
                <a:gd name="connsiteY64" fmla="*/ 354498 h 434618"/>
                <a:gd name="connsiteX65" fmla="*/ 63015 w 434850"/>
                <a:gd name="connsiteY65" fmla="*/ 216756 h 434618"/>
                <a:gd name="connsiteX66" fmla="*/ 217457 w 434850"/>
                <a:gd name="connsiteY66" fmla="*/ 62556 h 434618"/>
                <a:gd name="connsiteX67" fmla="*/ 211667 w 434850"/>
                <a:gd name="connsiteY67" fmla="*/ 0 h 434618"/>
                <a:gd name="connsiteX68" fmla="*/ 220307 w 434850"/>
                <a:gd name="connsiteY68" fmla="*/ 451 h 434618"/>
                <a:gd name="connsiteX69" fmla="*/ 229115 w 434850"/>
                <a:gd name="connsiteY69" fmla="*/ 928 h 434618"/>
                <a:gd name="connsiteX70" fmla="*/ 272547 w 434850"/>
                <a:gd name="connsiteY70" fmla="*/ 7789 h 434618"/>
                <a:gd name="connsiteX71" fmla="*/ 281071 w 434850"/>
                <a:gd name="connsiteY71" fmla="*/ 10059 h 434618"/>
                <a:gd name="connsiteX72" fmla="*/ 289414 w 434850"/>
                <a:gd name="connsiteY72" fmla="*/ 12264 h 434618"/>
                <a:gd name="connsiteX73" fmla="*/ 290549 w 434850"/>
                <a:gd name="connsiteY73" fmla="*/ 20762 h 434618"/>
                <a:gd name="connsiteX74" fmla="*/ 294173 w 434850"/>
                <a:gd name="connsiteY74" fmla="*/ 48281 h 434618"/>
                <a:gd name="connsiteX75" fmla="*/ 296275 w 434850"/>
                <a:gd name="connsiteY75" fmla="*/ 51002 h 434618"/>
                <a:gd name="connsiteX76" fmla="*/ 300711 w 434850"/>
                <a:gd name="connsiteY76" fmla="*/ 53181 h 434618"/>
                <a:gd name="connsiteX77" fmla="*/ 305082 w 434850"/>
                <a:gd name="connsiteY77" fmla="*/ 55464 h 434618"/>
                <a:gd name="connsiteX78" fmla="*/ 306952 w 434850"/>
                <a:gd name="connsiteY78" fmla="*/ 55954 h 434618"/>
                <a:gd name="connsiteX79" fmla="*/ 308525 w 434850"/>
                <a:gd name="connsiteY79" fmla="*/ 55567 h 434618"/>
                <a:gd name="connsiteX80" fmla="*/ 332872 w 434850"/>
                <a:gd name="connsiteY80" fmla="*/ 42194 h 434618"/>
                <a:gd name="connsiteX81" fmla="*/ 340442 w 434850"/>
                <a:gd name="connsiteY81" fmla="*/ 38055 h 434618"/>
                <a:gd name="connsiteX82" fmla="*/ 347212 w 434850"/>
                <a:gd name="connsiteY82" fmla="*/ 43600 h 434618"/>
                <a:gd name="connsiteX83" fmla="*/ 354072 w 434850"/>
                <a:gd name="connsiteY83" fmla="*/ 49132 h 434618"/>
                <a:gd name="connsiteX84" fmla="*/ 385254 w 434850"/>
                <a:gd name="connsiteY84" fmla="*/ 80081 h 434618"/>
                <a:gd name="connsiteX85" fmla="*/ 390760 w 434850"/>
                <a:gd name="connsiteY85" fmla="*/ 86929 h 434618"/>
                <a:gd name="connsiteX86" fmla="*/ 396241 w 434850"/>
                <a:gd name="connsiteY86" fmla="*/ 93634 h 434618"/>
                <a:gd name="connsiteX87" fmla="*/ 392114 w 434850"/>
                <a:gd name="connsiteY87" fmla="*/ 101243 h 434618"/>
                <a:gd name="connsiteX88" fmla="*/ 378806 w 434850"/>
                <a:gd name="connsiteY88" fmla="*/ 125744 h 434618"/>
                <a:gd name="connsiteX89" fmla="*/ 378922 w 434850"/>
                <a:gd name="connsiteY89" fmla="*/ 129110 h 434618"/>
                <a:gd name="connsiteX90" fmla="*/ 383358 w 434850"/>
                <a:gd name="connsiteY90" fmla="*/ 137827 h 434618"/>
                <a:gd name="connsiteX91" fmla="*/ 386092 w 434850"/>
                <a:gd name="connsiteY91" fmla="*/ 139929 h 434618"/>
                <a:gd name="connsiteX92" fmla="*/ 413701 w 434850"/>
                <a:gd name="connsiteY92" fmla="*/ 143514 h 434618"/>
                <a:gd name="connsiteX93" fmla="*/ 422277 w 434850"/>
                <a:gd name="connsiteY93" fmla="*/ 144623 h 434618"/>
                <a:gd name="connsiteX94" fmla="*/ 424508 w 434850"/>
                <a:gd name="connsiteY94" fmla="*/ 152967 h 434618"/>
                <a:gd name="connsiteX95" fmla="*/ 426790 w 434850"/>
                <a:gd name="connsiteY95" fmla="*/ 161478 h 434618"/>
                <a:gd name="connsiteX96" fmla="*/ 433818 w 434850"/>
                <a:gd name="connsiteY96" fmla="*/ 204897 h 434618"/>
                <a:gd name="connsiteX97" fmla="*/ 434334 w 434850"/>
                <a:gd name="connsiteY97" fmla="*/ 213679 h 434618"/>
                <a:gd name="connsiteX98" fmla="*/ 434850 w 434850"/>
                <a:gd name="connsiteY98" fmla="*/ 222332 h 434618"/>
                <a:gd name="connsiteX99" fmla="*/ 427022 w 434850"/>
                <a:gd name="connsiteY99" fmla="*/ 226071 h 434618"/>
                <a:gd name="connsiteX100" fmla="*/ 401928 w 434850"/>
                <a:gd name="connsiteY100" fmla="*/ 238038 h 434618"/>
                <a:gd name="connsiteX101" fmla="*/ 399993 w 434850"/>
                <a:gd name="connsiteY101" fmla="*/ 240888 h 434618"/>
                <a:gd name="connsiteX102" fmla="*/ 398472 w 434850"/>
                <a:gd name="connsiteY102" fmla="*/ 250650 h 434618"/>
                <a:gd name="connsiteX103" fmla="*/ 399439 w 434850"/>
                <a:gd name="connsiteY103" fmla="*/ 253951 h 434618"/>
                <a:gd name="connsiteX104" fmla="*/ 419569 w 434850"/>
                <a:gd name="connsiteY104" fmla="*/ 273011 h 434618"/>
                <a:gd name="connsiteX105" fmla="*/ 425875 w 434850"/>
                <a:gd name="connsiteY105" fmla="*/ 278969 h 434618"/>
                <a:gd name="connsiteX106" fmla="*/ 422741 w 434850"/>
                <a:gd name="connsiteY106" fmla="*/ 287054 h 434618"/>
                <a:gd name="connsiteX107" fmla="*/ 419569 w 434850"/>
                <a:gd name="connsiteY107" fmla="*/ 295269 h 434618"/>
                <a:gd name="connsiteX108" fmla="*/ 410606 w 434850"/>
                <a:gd name="connsiteY108" fmla="*/ 315347 h 434618"/>
                <a:gd name="connsiteX109" fmla="*/ 404275 w 434850"/>
                <a:gd name="connsiteY109" fmla="*/ 326953 h 434618"/>
                <a:gd name="connsiteX110" fmla="*/ 394822 w 434850"/>
                <a:gd name="connsiteY110" fmla="*/ 317501 h 434618"/>
                <a:gd name="connsiteX111" fmla="*/ 399103 w 434850"/>
                <a:gd name="connsiteY111" fmla="*/ 309544 h 434618"/>
                <a:gd name="connsiteX112" fmla="*/ 407537 w 434850"/>
                <a:gd name="connsiteY112" fmla="*/ 290626 h 434618"/>
                <a:gd name="connsiteX113" fmla="*/ 410722 w 434850"/>
                <a:gd name="connsiteY113" fmla="*/ 282425 h 434618"/>
                <a:gd name="connsiteX114" fmla="*/ 390541 w 434850"/>
                <a:gd name="connsiteY114" fmla="*/ 263391 h 434618"/>
                <a:gd name="connsiteX115" fmla="*/ 385731 w 434850"/>
                <a:gd name="connsiteY115" fmla="*/ 248381 h 434618"/>
                <a:gd name="connsiteX116" fmla="*/ 387149 w 434850"/>
                <a:gd name="connsiteY116" fmla="*/ 239354 h 434618"/>
                <a:gd name="connsiteX117" fmla="*/ 396318 w 434850"/>
                <a:gd name="connsiteY117" fmla="*/ 226458 h 434618"/>
                <a:gd name="connsiteX118" fmla="*/ 421413 w 434850"/>
                <a:gd name="connsiteY118" fmla="*/ 214478 h 434618"/>
                <a:gd name="connsiteX119" fmla="*/ 420897 w 434850"/>
                <a:gd name="connsiteY119" fmla="*/ 205696 h 434618"/>
                <a:gd name="connsiteX120" fmla="*/ 414282 w 434850"/>
                <a:gd name="connsiteY120" fmla="*/ 164779 h 434618"/>
                <a:gd name="connsiteX121" fmla="*/ 412012 w 434850"/>
                <a:gd name="connsiteY121" fmla="*/ 156268 h 434618"/>
                <a:gd name="connsiteX122" fmla="*/ 384441 w 434850"/>
                <a:gd name="connsiteY122" fmla="*/ 152735 h 434618"/>
                <a:gd name="connsiteX123" fmla="*/ 371726 w 434850"/>
                <a:gd name="connsiteY123" fmla="*/ 143398 h 434618"/>
                <a:gd name="connsiteX124" fmla="*/ 367587 w 434850"/>
                <a:gd name="connsiteY124" fmla="*/ 135287 h 434618"/>
                <a:gd name="connsiteX125" fmla="*/ 367484 w 434850"/>
                <a:gd name="connsiteY125" fmla="*/ 119541 h 434618"/>
                <a:gd name="connsiteX126" fmla="*/ 380792 w 434850"/>
                <a:gd name="connsiteY126" fmla="*/ 95040 h 434618"/>
                <a:gd name="connsiteX127" fmla="*/ 375221 w 434850"/>
                <a:gd name="connsiteY127" fmla="*/ 88218 h 434618"/>
                <a:gd name="connsiteX128" fmla="*/ 345909 w 434850"/>
                <a:gd name="connsiteY128" fmla="*/ 59074 h 434618"/>
                <a:gd name="connsiteX129" fmla="*/ 339062 w 434850"/>
                <a:gd name="connsiteY129" fmla="*/ 53529 h 434618"/>
                <a:gd name="connsiteX130" fmla="*/ 314741 w 434850"/>
                <a:gd name="connsiteY130" fmla="*/ 66915 h 434618"/>
                <a:gd name="connsiteX131" fmla="*/ 307004 w 434850"/>
                <a:gd name="connsiteY131" fmla="*/ 68888 h 434618"/>
                <a:gd name="connsiteX132" fmla="*/ 298996 w 434850"/>
                <a:gd name="connsiteY132" fmla="*/ 66850 h 434618"/>
                <a:gd name="connsiteX133" fmla="*/ 294921 w 434850"/>
                <a:gd name="connsiteY133" fmla="*/ 64710 h 434618"/>
                <a:gd name="connsiteX134" fmla="*/ 290807 w 434850"/>
                <a:gd name="connsiteY134" fmla="*/ 62685 h 434618"/>
                <a:gd name="connsiteX135" fmla="*/ 281445 w 434850"/>
                <a:gd name="connsiteY135" fmla="*/ 50009 h 434618"/>
                <a:gd name="connsiteX136" fmla="*/ 277808 w 434850"/>
                <a:gd name="connsiteY136" fmla="*/ 22490 h 434618"/>
                <a:gd name="connsiteX137" fmla="*/ 269297 w 434850"/>
                <a:gd name="connsiteY137" fmla="*/ 20233 h 434618"/>
                <a:gd name="connsiteX138" fmla="*/ 228470 w 434850"/>
                <a:gd name="connsiteY138" fmla="*/ 13785 h 434618"/>
                <a:gd name="connsiteX139" fmla="*/ 219675 w 434850"/>
                <a:gd name="connsiteY139" fmla="*/ 13321 h 434618"/>
                <a:gd name="connsiteX140" fmla="*/ 207747 w 434850"/>
                <a:gd name="connsiteY140" fmla="*/ 38545 h 434618"/>
                <a:gd name="connsiteX141" fmla="*/ 194980 w 434850"/>
                <a:gd name="connsiteY141" fmla="*/ 47752 h 434618"/>
                <a:gd name="connsiteX142" fmla="*/ 185953 w 434850"/>
                <a:gd name="connsiteY142" fmla="*/ 49196 h 434618"/>
                <a:gd name="connsiteX143" fmla="*/ 182794 w 434850"/>
                <a:gd name="connsiteY143" fmla="*/ 49493 h 434618"/>
                <a:gd name="connsiteX144" fmla="*/ 170904 w 434850"/>
                <a:gd name="connsiteY144" fmla="*/ 44438 h 434618"/>
                <a:gd name="connsiteX145" fmla="*/ 151767 w 434850"/>
                <a:gd name="connsiteY145" fmla="*/ 24295 h 434618"/>
                <a:gd name="connsiteX146" fmla="*/ 143553 w 434850"/>
                <a:gd name="connsiteY146" fmla="*/ 27480 h 434618"/>
                <a:gd name="connsiteX147" fmla="*/ 106698 w 434850"/>
                <a:gd name="connsiteY147" fmla="*/ 46243 h 434618"/>
                <a:gd name="connsiteX148" fmla="*/ 99308 w 434850"/>
                <a:gd name="connsiteY148" fmla="*/ 51015 h 434618"/>
                <a:gd name="connsiteX149" fmla="*/ 104467 w 434850"/>
                <a:gd name="connsiteY149" fmla="*/ 78340 h 434618"/>
                <a:gd name="connsiteX150" fmla="*/ 99528 w 434850"/>
                <a:gd name="connsiteY150" fmla="*/ 93325 h 434618"/>
                <a:gd name="connsiteX151" fmla="*/ 93080 w 434850"/>
                <a:gd name="connsiteY151" fmla="*/ 99773 h 434618"/>
                <a:gd name="connsiteX152" fmla="*/ 81048 w 434850"/>
                <a:gd name="connsiteY152" fmla="*/ 105021 h 434618"/>
                <a:gd name="connsiteX153" fmla="*/ 78121 w 434850"/>
                <a:gd name="connsiteY153" fmla="*/ 104750 h 434618"/>
                <a:gd name="connsiteX154" fmla="*/ 50847 w 434850"/>
                <a:gd name="connsiteY154" fmla="*/ 99695 h 434618"/>
                <a:gd name="connsiteX155" fmla="*/ 46101 w 434850"/>
                <a:gd name="connsiteY155" fmla="*/ 107110 h 434618"/>
                <a:gd name="connsiteX156" fmla="*/ 27351 w 434850"/>
                <a:gd name="connsiteY156" fmla="*/ 143991 h 434618"/>
                <a:gd name="connsiteX157" fmla="*/ 24179 w 434850"/>
                <a:gd name="connsiteY157" fmla="*/ 152206 h 434618"/>
                <a:gd name="connsiteX158" fmla="*/ 44322 w 434850"/>
                <a:gd name="connsiteY158" fmla="*/ 171240 h 434618"/>
                <a:gd name="connsiteX159" fmla="*/ 49132 w 434850"/>
                <a:gd name="connsiteY159" fmla="*/ 186237 h 434618"/>
                <a:gd name="connsiteX160" fmla="*/ 47713 w 434850"/>
                <a:gd name="connsiteY160" fmla="*/ 195264 h 434618"/>
                <a:gd name="connsiteX161" fmla="*/ 38532 w 434850"/>
                <a:gd name="connsiteY161" fmla="*/ 208159 h 434618"/>
                <a:gd name="connsiteX162" fmla="*/ 13450 w 434850"/>
                <a:gd name="connsiteY162" fmla="*/ 220127 h 434618"/>
                <a:gd name="connsiteX163" fmla="*/ 13953 w 434850"/>
                <a:gd name="connsiteY163" fmla="*/ 228908 h 434618"/>
                <a:gd name="connsiteX164" fmla="*/ 20607 w 434850"/>
                <a:gd name="connsiteY164" fmla="*/ 269736 h 434618"/>
                <a:gd name="connsiteX165" fmla="*/ 22890 w 434850"/>
                <a:gd name="connsiteY165" fmla="*/ 278247 h 434618"/>
                <a:gd name="connsiteX166" fmla="*/ 50434 w 434850"/>
                <a:gd name="connsiteY166" fmla="*/ 281857 h 434618"/>
                <a:gd name="connsiteX167" fmla="*/ 63162 w 434850"/>
                <a:gd name="connsiteY167" fmla="*/ 291194 h 434618"/>
                <a:gd name="connsiteX168" fmla="*/ 67302 w 434850"/>
                <a:gd name="connsiteY168" fmla="*/ 299305 h 434618"/>
                <a:gd name="connsiteX169" fmla="*/ 67405 w 434850"/>
                <a:gd name="connsiteY169" fmla="*/ 315050 h 434618"/>
                <a:gd name="connsiteX170" fmla="*/ 54097 w 434850"/>
                <a:gd name="connsiteY170" fmla="*/ 339552 h 434618"/>
                <a:gd name="connsiteX171" fmla="*/ 59668 w 434850"/>
                <a:gd name="connsiteY171" fmla="*/ 346374 h 434618"/>
                <a:gd name="connsiteX172" fmla="*/ 88979 w 434850"/>
                <a:gd name="connsiteY172" fmla="*/ 375518 h 434618"/>
                <a:gd name="connsiteX173" fmla="*/ 95827 w 434850"/>
                <a:gd name="connsiteY173" fmla="*/ 381050 h 434618"/>
                <a:gd name="connsiteX174" fmla="*/ 120173 w 434850"/>
                <a:gd name="connsiteY174" fmla="*/ 367742 h 434618"/>
                <a:gd name="connsiteX175" fmla="*/ 127911 w 434850"/>
                <a:gd name="connsiteY175" fmla="*/ 365756 h 434618"/>
                <a:gd name="connsiteX176" fmla="*/ 135919 w 434850"/>
                <a:gd name="connsiteY176" fmla="*/ 367806 h 434618"/>
                <a:gd name="connsiteX177" fmla="*/ 139981 w 434850"/>
                <a:gd name="connsiteY177" fmla="*/ 369934 h 434618"/>
                <a:gd name="connsiteX178" fmla="*/ 144107 w 434850"/>
                <a:gd name="connsiteY178" fmla="*/ 371958 h 434618"/>
                <a:gd name="connsiteX179" fmla="*/ 153470 w 434850"/>
                <a:gd name="connsiteY179" fmla="*/ 384648 h 434618"/>
                <a:gd name="connsiteX180" fmla="*/ 157093 w 434850"/>
                <a:gd name="connsiteY180" fmla="*/ 412167 h 434618"/>
                <a:gd name="connsiteX181" fmla="*/ 165617 w 434850"/>
                <a:gd name="connsiteY181" fmla="*/ 414423 h 434618"/>
                <a:gd name="connsiteX182" fmla="*/ 206444 w 434850"/>
                <a:gd name="connsiteY182" fmla="*/ 420871 h 434618"/>
                <a:gd name="connsiteX183" fmla="*/ 215226 w 434850"/>
                <a:gd name="connsiteY183" fmla="*/ 421348 h 434618"/>
                <a:gd name="connsiteX184" fmla="*/ 231075 w 434850"/>
                <a:gd name="connsiteY184" fmla="*/ 387820 h 434618"/>
                <a:gd name="connsiteX185" fmla="*/ 257665 w 434850"/>
                <a:gd name="connsiteY185" fmla="*/ 383526 h 434618"/>
                <a:gd name="connsiteX186" fmla="*/ 283070 w 434850"/>
                <a:gd name="connsiteY186" fmla="*/ 410323 h 434618"/>
                <a:gd name="connsiteX187" fmla="*/ 291284 w 434850"/>
                <a:gd name="connsiteY187" fmla="*/ 407137 h 434618"/>
                <a:gd name="connsiteX188" fmla="*/ 322066 w 434850"/>
                <a:gd name="connsiteY188" fmla="*/ 392127 h 434618"/>
                <a:gd name="connsiteX189" fmla="*/ 331479 w 434850"/>
                <a:gd name="connsiteY189" fmla="*/ 401515 h 434618"/>
                <a:gd name="connsiteX190" fmla="*/ 295978 w 434850"/>
                <a:gd name="connsiteY190" fmla="*/ 419169 h 434618"/>
                <a:gd name="connsiteX191" fmla="*/ 287764 w 434850"/>
                <a:gd name="connsiteY191" fmla="*/ 422341 h 434618"/>
                <a:gd name="connsiteX192" fmla="*/ 279652 w 434850"/>
                <a:gd name="connsiteY192" fmla="*/ 425462 h 434618"/>
                <a:gd name="connsiteX193" fmla="*/ 273707 w 434850"/>
                <a:gd name="connsiteY193" fmla="*/ 419182 h 434618"/>
                <a:gd name="connsiteX194" fmla="*/ 253294 w 434850"/>
                <a:gd name="connsiteY194" fmla="*/ 397685 h 434618"/>
                <a:gd name="connsiteX195" fmla="*/ 239573 w 434850"/>
                <a:gd name="connsiteY195" fmla="*/ 399890 h 434618"/>
                <a:gd name="connsiteX196" fmla="*/ 226845 w 434850"/>
                <a:gd name="connsiteY196" fmla="*/ 426790 h 434618"/>
                <a:gd name="connsiteX197" fmla="*/ 223144 w 434850"/>
                <a:gd name="connsiteY197" fmla="*/ 434618 h 434618"/>
                <a:gd name="connsiteX198" fmla="*/ 214504 w 434850"/>
                <a:gd name="connsiteY198" fmla="*/ 434153 h 434618"/>
                <a:gd name="connsiteX199" fmla="*/ 205709 w 434850"/>
                <a:gd name="connsiteY199" fmla="*/ 433689 h 434618"/>
                <a:gd name="connsiteX200" fmla="*/ 162264 w 434850"/>
                <a:gd name="connsiteY200" fmla="*/ 426816 h 434618"/>
                <a:gd name="connsiteX201" fmla="*/ 153753 w 434850"/>
                <a:gd name="connsiteY201" fmla="*/ 424559 h 434618"/>
                <a:gd name="connsiteX202" fmla="*/ 145397 w 434850"/>
                <a:gd name="connsiteY202" fmla="*/ 422341 h 434618"/>
                <a:gd name="connsiteX203" fmla="*/ 144249 w 434850"/>
                <a:gd name="connsiteY203" fmla="*/ 413766 h 434618"/>
                <a:gd name="connsiteX204" fmla="*/ 140626 w 434850"/>
                <a:gd name="connsiteY204" fmla="*/ 386260 h 434618"/>
                <a:gd name="connsiteX205" fmla="*/ 138511 w 434850"/>
                <a:gd name="connsiteY205" fmla="*/ 383539 h 434618"/>
                <a:gd name="connsiteX206" fmla="*/ 134088 w 434850"/>
                <a:gd name="connsiteY206" fmla="*/ 381359 h 434618"/>
                <a:gd name="connsiteX207" fmla="*/ 129703 w 434850"/>
                <a:gd name="connsiteY207" fmla="*/ 379064 h 434618"/>
                <a:gd name="connsiteX208" fmla="*/ 127846 w 434850"/>
                <a:gd name="connsiteY208" fmla="*/ 378574 h 434618"/>
                <a:gd name="connsiteX209" fmla="*/ 126273 w 434850"/>
                <a:gd name="connsiteY209" fmla="*/ 378974 h 434618"/>
                <a:gd name="connsiteX210" fmla="*/ 101926 w 434850"/>
                <a:gd name="connsiteY210" fmla="*/ 392295 h 434618"/>
                <a:gd name="connsiteX211" fmla="*/ 94344 w 434850"/>
                <a:gd name="connsiteY211" fmla="*/ 396434 h 434618"/>
                <a:gd name="connsiteX212" fmla="*/ 87625 w 434850"/>
                <a:gd name="connsiteY212" fmla="*/ 391005 h 434618"/>
                <a:gd name="connsiteX213" fmla="*/ 80778 w 434850"/>
                <a:gd name="connsiteY213" fmla="*/ 385460 h 434618"/>
                <a:gd name="connsiteX214" fmla="*/ 49583 w 434850"/>
                <a:gd name="connsiteY214" fmla="*/ 354511 h 434618"/>
                <a:gd name="connsiteX215" fmla="*/ 44012 w 434850"/>
                <a:gd name="connsiteY215" fmla="*/ 347689 h 434618"/>
                <a:gd name="connsiteX216" fmla="*/ 38545 w 434850"/>
                <a:gd name="connsiteY216" fmla="*/ 340983 h 434618"/>
                <a:gd name="connsiteX217" fmla="*/ 42671 w 434850"/>
                <a:gd name="connsiteY217" fmla="*/ 333375 h 434618"/>
                <a:gd name="connsiteX218" fmla="*/ 55979 w 434850"/>
                <a:gd name="connsiteY218" fmla="*/ 308874 h 434618"/>
                <a:gd name="connsiteX219" fmla="*/ 55876 w 434850"/>
                <a:gd name="connsiteY219" fmla="*/ 305443 h 434618"/>
                <a:gd name="connsiteX220" fmla="*/ 51427 w 434850"/>
                <a:gd name="connsiteY220" fmla="*/ 296726 h 434618"/>
                <a:gd name="connsiteX221" fmla="*/ 48706 w 434850"/>
                <a:gd name="connsiteY221" fmla="*/ 294624 h 434618"/>
                <a:gd name="connsiteX222" fmla="*/ 21149 w 434850"/>
                <a:gd name="connsiteY222" fmla="*/ 291078 h 434618"/>
                <a:gd name="connsiteX223" fmla="*/ 12573 w 434850"/>
                <a:gd name="connsiteY223" fmla="*/ 289982 h 434618"/>
                <a:gd name="connsiteX224" fmla="*/ 10329 w 434850"/>
                <a:gd name="connsiteY224" fmla="*/ 281625 h 434618"/>
                <a:gd name="connsiteX225" fmla="*/ 8047 w 434850"/>
                <a:gd name="connsiteY225" fmla="*/ 273114 h 434618"/>
                <a:gd name="connsiteX226" fmla="*/ 1019 w 434850"/>
                <a:gd name="connsiteY226" fmla="*/ 229708 h 434618"/>
                <a:gd name="connsiteX227" fmla="*/ 503 w 434850"/>
                <a:gd name="connsiteY227" fmla="*/ 220926 h 434618"/>
                <a:gd name="connsiteX228" fmla="*/ 0 w 434850"/>
                <a:gd name="connsiteY228" fmla="*/ 212260 h 434618"/>
                <a:gd name="connsiteX229" fmla="*/ 7828 w 434850"/>
                <a:gd name="connsiteY229" fmla="*/ 208533 h 434618"/>
                <a:gd name="connsiteX230" fmla="*/ 32922 w 434850"/>
                <a:gd name="connsiteY230" fmla="*/ 196554 h 434618"/>
                <a:gd name="connsiteX231" fmla="*/ 34857 w 434850"/>
                <a:gd name="connsiteY231" fmla="*/ 193704 h 434618"/>
                <a:gd name="connsiteX232" fmla="*/ 36378 w 434850"/>
                <a:gd name="connsiteY232" fmla="*/ 183942 h 434618"/>
                <a:gd name="connsiteX233" fmla="*/ 35411 w 434850"/>
                <a:gd name="connsiteY233" fmla="*/ 180653 h 434618"/>
                <a:gd name="connsiteX234" fmla="*/ 15230 w 434850"/>
                <a:gd name="connsiteY234" fmla="*/ 161620 h 434618"/>
                <a:gd name="connsiteX235" fmla="*/ 8911 w 434850"/>
                <a:gd name="connsiteY235" fmla="*/ 155675 h 434618"/>
                <a:gd name="connsiteX236" fmla="*/ 12044 w 434850"/>
                <a:gd name="connsiteY236" fmla="*/ 147589 h 434618"/>
                <a:gd name="connsiteX237" fmla="*/ 15230 w 434850"/>
                <a:gd name="connsiteY237" fmla="*/ 139375 h 434618"/>
                <a:gd name="connsiteX238" fmla="*/ 24256 w 434850"/>
                <a:gd name="connsiteY238" fmla="*/ 119284 h 434618"/>
                <a:gd name="connsiteX239" fmla="*/ 35179 w 434850"/>
                <a:gd name="connsiteY239" fmla="*/ 100185 h 434618"/>
                <a:gd name="connsiteX240" fmla="*/ 39925 w 434850"/>
                <a:gd name="connsiteY240" fmla="*/ 92783 h 434618"/>
                <a:gd name="connsiteX241" fmla="*/ 44606 w 434850"/>
                <a:gd name="connsiteY241" fmla="*/ 85472 h 434618"/>
                <a:gd name="connsiteX242" fmla="*/ 53130 w 434850"/>
                <a:gd name="connsiteY242" fmla="*/ 87058 h 434618"/>
                <a:gd name="connsiteX243" fmla="*/ 80468 w 434850"/>
                <a:gd name="connsiteY243" fmla="*/ 92126 h 434618"/>
                <a:gd name="connsiteX244" fmla="*/ 81048 w 434850"/>
                <a:gd name="connsiteY244" fmla="*/ 92126 h 434618"/>
                <a:gd name="connsiteX245" fmla="*/ 83705 w 434850"/>
                <a:gd name="connsiteY245" fmla="*/ 90913 h 434618"/>
                <a:gd name="connsiteX246" fmla="*/ 90681 w 434850"/>
                <a:gd name="connsiteY246" fmla="*/ 83911 h 434618"/>
                <a:gd name="connsiteX247" fmla="*/ 91842 w 434850"/>
                <a:gd name="connsiteY247" fmla="*/ 80674 h 434618"/>
                <a:gd name="connsiteX248" fmla="*/ 86684 w 434850"/>
                <a:gd name="connsiteY248" fmla="*/ 53349 h 434618"/>
                <a:gd name="connsiteX249" fmla="*/ 85085 w 434850"/>
                <a:gd name="connsiteY249" fmla="*/ 44825 h 434618"/>
                <a:gd name="connsiteX250" fmla="*/ 92371 w 434850"/>
                <a:gd name="connsiteY250" fmla="*/ 40131 h 434618"/>
                <a:gd name="connsiteX251" fmla="*/ 99760 w 434850"/>
                <a:gd name="connsiteY251" fmla="*/ 35360 h 434618"/>
                <a:gd name="connsiteX252" fmla="*/ 138949 w 434850"/>
                <a:gd name="connsiteY252" fmla="*/ 15397 h 434618"/>
                <a:gd name="connsiteX253" fmla="*/ 147099 w 434850"/>
                <a:gd name="connsiteY253" fmla="*/ 12264 h 434618"/>
                <a:gd name="connsiteX254" fmla="*/ 155159 w 434850"/>
                <a:gd name="connsiteY254" fmla="*/ 9091 h 434618"/>
                <a:gd name="connsiteX255" fmla="*/ 161117 w 434850"/>
                <a:gd name="connsiteY255" fmla="*/ 15359 h 434618"/>
                <a:gd name="connsiteX256" fmla="*/ 180202 w 434850"/>
                <a:gd name="connsiteY256" fmla="*/ 35514 h 434618"/>
                <a:gd name="connsiteX257" fmla="*/ 182781 w 434850"/>
                <a:gd name="connsiteY257" fmla="*/ 36546 h 434618"/>
                <a:gd name="connsiteX258" fmla="*/ 183542 w 434850"/>
                <a:gd name="connsiteY258" fmla="*/ 36546 h 434618"/>
                <a:gd name="connsiteX259" fmla="*/ 193214 w 434850"/>
                <a:gd name="connsiteY259" fmla="*/ 34986 h 434618"/>
                <a:gd name="connsiteX260" fmla="*/ 196038 w 434850"/>
                <a:gd name="connsiteY260" fmla="*/ 33038 h 434618"/>
                <a:gd name="connsiteX261" fmla="*/ 207966 w 434850"/>
                <a:gd name="connsiteY261" fmla="*/ 7815 h 434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</a:cxnLst>
              <a:rect l="l" t="t" r="r" b="b"/>
              <a:pathLst>
                <a:path w="434850" h="434618">
                  <a:moveTo>
                    <a:pt x="318945" y="300233"/>
                  </a:moveTo>
                  <a:lnTo>
                    <a:pt x="416641" y="397685"/>
                  </a:lnTo>
                  <a:cubicBezTo>
                    <a:pt x="412334" y="402830"/>
                    <a:pt x="407898" y="407795"/>
                    <a:pt x="403243" y="412579"/>
                  </a:cubicBezTo>
                  <a:lnTo>
                    <a:pt x="303651" y="315863"/>
                  </a:lnTo>
                  <a:cubicBezTo>
                    <a:pt x="301447" y="313454"/>
                    <a:pt x="301447" y="309761"/>
                    <a:pt x="303651" y="307352"/>
                  </a:cubicBezTo>
                  <a:lnTo>
                    <a:pt x="309983" y="300504"/>
                  </a:lnTo>
                  <a:cubicBezTo>
                    <a:pt x="310005" y="300481"/>
                    <a:pt x="310025" y="300458"/>
                    <a:pt x="310047" y="300435"/>
                  </a:cubicBezTo>
                  <a:cubicBezTo>
                    <a:pt x="312448" y="297923"/>
                    <a:pt x="316433" y="297832"/>
                    <a:pt x="318945" y="300233"/>
                  </a:cubicBezTo>
                  <a:close/>
                  <a:moveTo>
                    <a:pt x="220023" y="123121"/>
                  </a:moveTo>
                  <a:cubicBezTo>
                    <a:pt x="272593" y="124568"/>
                    <a:pt x="314034" y="168357"/>
                    <a:pt x="312587" y="220926"/>
                  </a:cubicBezTo>
                  <a:cubicBezTo>
                    <a:pt x="312114" y="241302"/>
                    <a:pt x="320041" y="260977"/>
                    <a:pt x="334510" y="275332"/>
                  </a:cubicBezTo>
                  <a:lnTo>
                    <a:pt x="433599" y="374537"/>
                  </a:lnTo>
                  <a:cubicBezTo>
                    <a:pt x="429585" y="380796"/>
                    <a:pt x="425285" y="386844"/>
                    <a:pt x="420704" y="392681"/>
                  </a:cubicBezTo>
                  <a:lnTo>
                    <a:pt x="323523" y="295643"/>
                  </a:lnTo>
                  <a:cubicBezTo>
                    <a:pt x="323446" y="295568"/>
                    <a:pt x="323367" y="295493"/>
                    <a:pt x="323287" y="295420"/>
                  </a:cubicBezTo>
                  <a:cubicBezTo>
                    <a:pt x="318124" y="290650"/>
                    <a:pt x="310072" y="290969"/>
                    <a:pt x="305302" y="296133"/>
                  </a:cubicBezTo>
                  <a:lnTo>
                    <a:pt x="298918" y="302967"/>
                  </a:lnTo>
                  <a:cubicBezTo>
                    <a:pt x="294406" y="307890"/>
                    <a:pt x="294440" y="315455"/>
                    <a:pt x="298996" y="320338"/>
                  </a:cubicBezTo>
                  <a:lnTo>
                    <a:pt x="398626" y="417170"/>
                  </a:lnTo>
                  <a:cubicBezTo>
                    <a:pt x="392969" y="422664"/>
                    <a:pt x="387068" y="427882"/>
                    <a:pt x="380921" y="432825"/>
                  </a:cubicBezTo>
                  <a:lnTo>
                    <a:pt x="283070" y="334974"/>
                  </a:lnTo>
                  <a:cubicBezTo>
                    <a:pt x="269011" y="320924"/>
                    <a:pt x="249945" y="313039"/>
                    <a:pt x="230069" y="313052"/>
                  </a:cubicBezTo>
                  <a:cubicBezTo>
                    <a:pt x="228199" y="313052"/>
                    <a:pt x="226329" y="313129"/>
                    <a:pt x="224459" y="313271"/>
                  </a:cubicBezTo>
                  <a:cubicBezTo>
                    <a:pt x="222100" y="313438"/>
                    <a:pt x="219740" y="313529"/>
                    <a:pt x="217380" y="313529"/>
                  </a:cubicBezTo>
                  <a:cubicBezTo>
                    <a:pt x="178147" y="313506"/>
                    <a:pt x="142931" y="289455"/>
                    <a:pt x="128633" y="252920"/>
                  </a:cubicBezTo>
                  <a:cubicBezTo>
                    <a:pt x="128273" y="252011"/>
                    <a:pt x="128247" y="251004"/>
                    <a:pt x="128561" y="250078"/>
                  </a:cubicBezTo>
                  <a:cubicBezTo>
                    <a:pt x="129291" y="247919"/>
                    <a:pt x="131632" y="246761"/>
                    <a:pt x="133791" y="247491"/>
                  </a:cubicBezTo>
                  <a:lnTo>
                    <a:pt x="199558" y="268124"/>
                  </a:lnTo>
                  <a:cubicBezTo>
                    <a:pt x="200505" y="268424"/>
                    <a:pt x="201493" y="268576"/>
                    <a:pt x="202486" y="268575"/>
                  </a:cubicBezTo>
                  <a:cubicBezTo>
                    <a:pt x="206751" y="268575"/>
                    <a:pt x="210526" y="265809"/>
                    <a:pt x="211809" y="261740"/>
                  </a:cubicBezTo>
                  <a:lnTo>
                    <a:pt x="233293" y="193652"/>
                  </a:lnTo>
                  <a:cubicBezTo>
                    <a:pt x="233296" y="193643"/>
                    <a:pt x="233298" y="193634"/>
                    <a:pt x="233302" y="193625"/>
                  </a:cubicBezTo>
                  <a:cubicBezTo>
                    <a:pt x="234895" y="188467"/>
                    <a:pt x="232003" y="182994"/>
                    <a:pt x="226845" y="181401"/>
                  </a:cubicBezTo>
                  <a:lnTo>
                    <a:pt x="151793" y="157802"/>
                  </a:lnTo>
                  <a:cubicBezTo>
                    <a:pt x="151154" y="157604"/>
                    <a:pt x="150572" y="157252"/>
                    <a:pt x="150099" y="156777"/>
                  </a:cubicBezTo>
                  <a:cubicBezTo>
                    <a:pt x="148489" y="155165"/>
                    <a:pt x="148491" y="152553"/>
                    <a:pt x="150104" y="150942"/>
                  </a:cubicBezTo>
                  <a:cubicBezTo>
                    <a:pt x="168603" y="132461"/>
                    <a:pt x="193885" y="122400"/>
                    <a:pt x="220023" y="123121"/>
                  </a:cubicBezTo>
                  <a:close/>
                  <a:moveTo>
                    <a:pt x="227162" y="78313"/>
                  </a:moveTo>
                  <a:cubicBezTo>
                    <a:pt x="245209" y="79575"/>
                    <a:pt x="263307" y="84397"/>
                    <a:pt x="280452" y="93105"/>
                  </a:cubicBezTo>
                  <a:cubicBezTo>
                    <a:pt x="344836" y="125791"/>
                    <a:pt x="373563" y="202266"/>
                    <a:pt x="346619" y="269258"/>
                  </a:cubicBezTo>
                  <a:lnTo>
                    <a:pt x="343627" y="266266"/>
                  </a:lnTo>
                  <a:cubicBezTo>
                    <a:pt x="341186" y="263816"/>
                    <a:pt x="338951" y="261167"/>
                    <a:pt x="336947" y="258348"/>
                  </a:cubicBezTo>
                  <a:cubicBezTo>
                    <a:pt x="341471" y="245174"/>
                    <a:pt x="343787" y="231343"/>
                    <a:pt x="343798" y="217414"/>
                  </a:cubicBezTo>
                  <a:cubicBezTo>
                    <a:pt x="343860" y="147618"/>
                    <a:pt x="287330" y="90988"/>
                    <a:pt x="217534" y="90926"/>
                  </a:cubicBezTo>
                  <a:cubicBezTo>
                    <a:pt x="194526" y="90926"/>
                    <a:pt x="171951" y="97189"/>
                    <a:pt x="152232" y="109044"/>
                  </a:cubicBezTo>
                  <a:cubicBezTo>
                    <a:pt x="114315" y="131890"/>
                    <a:pt x="91117" y="172909"/>
                    <a:pt x="91077" y="217177"/>
                  </a:cubicBezTo>
                  <a:cubicBezTo>
                    <a:pt x="91015" y="286973"/>
                    <a:pt x="147545" y="343603"/>
                    <a:pt x="217341" y="343665"/>
                  </a:cubicBezTo>
                  <a:cubicBezTo>
                    <a:pt x="232906" y="343659"/>
                    <a:pt x="248337" y="340787"/>
                    <a:pt x="262862" y="335193"/>
                  </a:cubicBezTo>
                  <a:cubicBezTo>
                    <a:pt x="266919" y="337704"/>
                    <a:pt x="270672" y="340676"/>
                    <a:pt x="274043" y="344052"/>
                  </a:cubicBezTo>
                  <a:lnTo>
                    <a:pt x="274352" y="344361"/>
                  </a:lnTo>
                  <a:cubicBezTo>
                    <a:pt x="235952" y="361577"/>
                    <a:pt x="191826" y="360505"/>
                    <a:pt x="154306" y="341447"/>
                  </a:cubicBezTo>
                  <a:cubicBezTo>
                    <a:pt x="85729" y="306614"/>
                    <a:pt x="58374" y="222781"/>
                    <a:pt x="93209" y="154204"/>
                  </a:cubicBezTo>
                  <a:cubicBezTo>
                    <a:pt x="119334" y="102771"/>
                    <a:pt x="173020" y="74525"/>
                    <a:pt x="227162" y="78313"/>
                  </a:cubicBezTo>
                  <a:close/>
                  <a:moveTo>
                    <a:pt x="217457" y="62556"/>
                  </a:moveTo>
                  <a:cubicBezTo>
                    <a:pt x="284162" y="62636"/>
                    <a:pt x="343272" y="105546"/>
                    <a:pt x="364015" y="168944"/>
                  </a:cubicBezTo>
                  <a:cubicBezTo>
                    <a:pt x="376092" y="205579"/>
                    <a:pt x="373909" y="245421"/>
                    <a:pt x="357902" y="280516"/>
                  </a:cubicBezTo>
                  <a:lnTo>
                    <a:pt x="353015" y="275629"/>
                  </a:lnTo>
                  <a:cubicBezTo>
                    <a:pt x="361006" y="257151"/>
                    <a:pt x="365142" y="237236"/>
                    <a:pt x="365167" y="217104"/>
                  </a:cubicBezTo>
                  <a:cubicBezTo>
                    <a:pt x="365271" y="135414"/>
                    <a:pt x="299133" y="69108"/>
                    <a:pt x="217444" y="69004"/>
                  </a:cubicBezTo>
                  <a:cubicBezTo>
                    <a:pt x="195613" y="69001"/>
                    <a:pt x="174052" y="73832"/>
                    <a:pt x="154310" y="83150"/>
                  </a:cubicBezTo>
                  <a:cubicBezTo>
                    <a:pt x="80455" y="118008"/>
                    <a:pt x="48842" y="206137"/>
                    <a:pt x="83699" y="279993"/>
                  </a:cubicBezTo>
                  <a:cubicBezTo>
                    <a:pt x="118557" y="353848"/>
                    <a:pt x="206687" y="385461"/>
                    <a:pt x="280542" y="350603"/>
                  </a:cubicBezTo>
                  <a:lnTo>
                    <a:pt x="285352" y="355426"/>
                  </a:lnTo>
                  <a:cubicBezTo>
                    <a:pt x="264149" y="365835"/>
                    <a:pt x="240844" y="371252"/>
                    <a:pt x="217225" y="371262"/>
                  </a:cubicBezTo>
                  <a:cubicBezTo>
                    <a:pt x="192985" y="371292"/>
                    <a:pt x="169087" y="365544"/>
                    <a:pt x="147512" y="354498"/>
                  </a:cubicBezTo>
                  <a:cubicBezTo>
                    <a:pt x="95637" y="328178"/>
                    <a:pt x="62969" y="274925"/>
                    <a:pt x="63015" y="216756"/>
                  </a:cubicBezTo>
                  <a:cubicBezTo>
                    <a:pt x="63082" y="131526"/>
                    <a:pt x="132228" y="62489"/>
                    <a:pt x="217457" y="62556"/>
                  </a:cubicBezTo>
                  <a:close/>
                  <a:moveTo>
                    <a:pt x="211667" y="0"/>
                  </a:moveTo>
                  <a:lnTo>
                    <a:pt x="220307" y="451"/>
                  </a:lnTo>
                  <a:lnTo>
                    <a:pt x="229115" y="928"/>
                  </a:lnTo>
                  <a:cubicBezTo>
                    <a:pt x="243789" y="1729"/>
                    <a:pt x="258341" y="4028"/>
                    <a:pt x="272547" y="7789"/>
                  </a:cubicBezTo>
                  <a:lnTo>
                    <a:pt x="281071" y="10059"/>
                  </a:lnTo>
                  <a:lnTo>
                    <a:pt x="289414" y="12264"/>
                  </a:lnTo>
                  <a:lnTo>
                    <a:pt x="290549" y="20762"/>
                  </a:lnTo>
                  <a:lnTo>
                    <a:pt x="294173" y="48281"/>
                  </a:lnTo>
                  <a:cubicBezTo>
                    <a:pt x="294369" y="49484"/>
                    <a:pt x="295159" y="50508"/>
                    <a:pt x="296275" y="51002"/>
                  </a:cubicBezTo>
                  <a:cubicBezTo>
                    <a:pt x="297758" y="51698"/>
                    <a:pt x="299241" y="52446"/>
                    <a:pt x="300711" y="53181"/>
                  </a:cubicBezTo>
                  <a:cubicBezTo>
                    <a:pt x="302181" y="53916"/>
                    <a:pt x="303651" y="54690"/>
                    <a:pt x="305082" y="55464"/>
                  </a:cubicBezTo>
                  <a:cubicBezTo>
                    <a:pt x="305654" y="55782"/>
                    <a:pt x="306297" y="55951"/>
                    <a:pt x="306952" y="55954"/>
                  </a:cubicBezTo>
                  <a:cubicBezTo>
                    <a:pt x="307500" y="55959"/>
                    <a:pt x="308042" y="55826"/>
                    <a:pt x="308525" y="55567"/>
                  </a:cubicBezTo>
                  <a:lnTo>
                    <a:pt x="332872" y="42194"/>
                  </a:lnTo>
                  <a:lnTo>
                    <a:pt x="340442" y="38055"/>
                  </a:lnTo>
                  <a:lnTo>
                    <a:pt x="347212" y="43600"/>
                  </a:lnTo>
                  <a:lnTo>
                    <a:pt x="354072" y="49132"/>
                  </a:lnTo>
                  <a:cubicBezTo>
                    <a:pt x="365494" y="58359"/>
                    <a:pt x="375942" y="68729"/>
                    <a:pt x="385254" y="80081"/>
                  </a:cubicBezTo>
                  <a:lnTo>
                    <a:pt x="390760" y="86929"/>
                  </a:lnTo>
                  <a:lnTo>
                    <a:pt x="396241" y="93634"/>
                  </a:lnTo>
                  <a:lnTo>
                    <a:pt x="392114" y="101243"/>
                  </a:lnTo>
                  <a:lnTo>
                    <a:pt x="378806" y="125744"/>
                  </a:lnTo>
                  <a:cubicBezTo>
                    <a:pt x="378280" y="126815"/>
                    <a:pt x="378324" y="128078"/>
                    <a:pt x="378922" y="129110"/>
                  </a:cubicBezTo>
                  <a:cubicBezTo>
                    <a:pt x="380469" y="131960"/>
                    <a:pt x="381965" y="134887"/>
                    <a:pt x="383358" y="137827"/>
                  </a:cubicBezTo>
                  <a:cubicBezTo>
                    <a:pt x="383856" y="138944"/>
                    <a:pt x="384885" y="139735"/>
                    <a:pt x="386092" y="139929"/>
                  </a:cubicBezTo>
                  <a:lnTo>
                    <a:pt x="413701" y="143514"/>
                  </a:lnTo>
                  <a:lnTo>
                    <a:pt x="422277" y="144623"/>
                  </a:lnTo>
                  <a:lnTo>
                    <a:pt x="424508" y="152967"/>
                  </a:lnTo>
                  <a:lnTo>
                    <a:pt x="426790" y="161478"/>
                  </a:lnTo>
                  <a:cubicBezTo>
                    <a:pt x="430596" y="175676"/>
                    <a:pt x="432950" y="190223"/>
                    <a:pt x="433818" y="204897"/>
                  </a:cubicBezTo>
                  <a:lnTo>
                    <a:pt x="434334" y="213679"/>
                  </a:lnTo>
                  <a:lnTo>
                    <a:pt x="434850" y="222332"/>
                  </a:lnTo>
                  <a:lnTo>
                    <a:pt x="427022" y="226071"/>
                  </a:lnTo>
                  <a:lnTo>
                    <a:pt x="401928" y="238038"/>
                  </a:lnTo>
                  <a:cubicBezTo>
                    <a:pt x="400843" y="238602"/>
                    <a:pt x="400117" y="239674"/>
                    <a:pt x="399993" y="240888"/>
                  </a:cubicBezTo>
                  <a:cubicBezTo>
                    <a:pt x="399568" y="244138"/>
                    <a:pt x="399065" y="247426"/>
                    <a:pt x="398472" y="250650"/>
                  </a:cubicBezTo>
                  <a:cubicBezTo>
                    <a:pt x="398209" y="251843"/>
                    <a:pt x="398573" y="253089"/>
                    <a:pt x="399439" y="253951"/>
                  </a:cubicBezTo>
                  <a:lnTo>
                    <a:pt x="419569" y="273011"/>
                  </a:lnTo>
                  <a:lnTo>
                    <a:pt x="425875" y="278969"/>
                  </a:lnTo>
                  <a:lnTo>
                    <a:pt x="422741" y="287054"/>
                  </a:lnTo>
                  <a:lnTo>
                    <a:pt x="419569" y="295269"/>
                  </a:lnTo>
                  <a:cubicBezTo>
                    <a:pt x="416925" y="302090"/>
                    <a:pt x="413908" y="308899"/>
                    <a:pt x="410606" y="315347"/>
                  </a:cubicBezTo>
                  <a:cubicBezTo>
                    <a:pt x="408620" y="319216"/>
                    <a:pt x="406493" y="323084"/>
                    <a:pt x="404275" y="326953"/>
                  </a:cubicBezTo>
                  <a:lnTo>
                    <a:pt x="394822" y="317501"/>
                  </a:lnTo>
                  <a:cubicBezTo>
                    <a:pt x="396305" y="314883"/>
                    <a:pt x="397737" y="312239"/>
                    <a:pt x="399103" y="309544"/>
                  </a:cubicBezTo>
                  <a:cubicBezTo>
                    <a:pt x="402228" y="303383"/>
                    <a:pt x="405043" y="297069"/>
                    <a:pt x="407537" y="290626"/>
                  </a:cubicBezTo>
                  <a:lnTo>
                    <a:pt x="410722" y="282425"/>
                  </a:lnTo>
                  <a:lnTo>
                    <a:pt x="390541" y="263391"/>
                  </a:lnTo>
                  <a:cubicBezTo>
                    <a:pt x="386489" y="259531"/>
                    <a:pt x="384677" y="253877"/>
                    <a:pt x="385731" y="248381"/>
                  </a:cubicBezTo>
                  <a:cubicBezTo>
                    <a:pt x="386289" y="245398"/>
                    <a:pt x="386762" y="242388"/>
                    <a:pt x="387149" y="239354"/>
                  </a:cubicBezTo>
                  <a:cubicBezTo>
                    <a:pt x="387798" y="233770"/>
                    <a:pt x="391257" y="228905"/>
                    <a:pt x="396318" y="226458"/>
                  </a:cubicBezTo>
                  <a:lnTo>
                    <a:pt x="421413" y="214478"/>
                  </a:lnTo>
                  <a:lnTo>
                    <a:pt x="420897" y="205696"/>
                  </a:lnTo>
                  <a:cubicBezTo>
                    <a:pt x="420087" y="191869"/>
                    <a:pt x="417870" y="178158"/>
                    <a:pt x="414282" y="164779"/>
                  </a:cubicBezTo>
                  <a:lnTo>
                    <a:pt x="412012" y="156268"/>
                  </a:lnTo>
                  <a:lnTo>
                    <a:pt x="384441" y="152735"/>
                  </a:lnTo>
                  <a:cubicBezTo>
                    <a:pt x="378894" y="151983"/>
                    <a:pt x="374106" y="148466"/>
                    <a:pt x="371726" y="143398"/>
                  </a:cubicBezTo>
                  <a:cubicBezTo>
                    <a:pt x="370424" y="140651"/>
                    <a:pt x="369044" y="137956"/>
                    <a:pt x="367587" y="135287"/>
                  </a:cubicBezTo>
                  <a:cubicBezTo>
                    <a:pt x="364885" y="130396"/>
                    <a:pt x="364846" y="124468"/>
                    <a:pt x="367484" y="119541"/>
                  </a:cubicBezTo>
                  <a:lnTo>
                    <a:pt x="380792" y="95040"/>
                  </a:lnTo>
                  <a:lnTo>
                    <a:pt x="375221" y="88218"/>
                  </a:lnTo>
                  <a:cubicBezTo>
                    <a:pt x="366479" y="77521"/>
                    <a:pt x="356657" y="67754"/>
                    <a:pt x="345909" y="59074"/>
                  </a:cubicBezTo>
                  <a:lnTo>
                    <a:pt x="339062" y="53529"/>
                  </a:lnTo>
                  <a:lnTo>
                    <a:pt x="314741" y="66915"/>
                  </a:lnTo>
                  <a:cubicBezTo>
                    <a:pt x="312368" y="68211"/>
                    <a:pt x="309708" y="68889"/>
                    <a:pt x="307004" y="68888"/>
                  </a:cubicBezTo>
                  <a:cubicBezTo>
                    <a:pt x="304207" y="68884"/>
                    <a:pt x="301455" y="68184"/>
                    <a:pt x="298996" y="66850"/>
                  </a:cubicBezTo>
                  <a:cubicBezTo>
                    <a:pt x="297654" y="66115"/>
                    <a:pt x="296287" y="65445"/>
                    <a:pt x="294921" y="64710"/>
                  </a:cubicBezTo>
                  <a:cubicBezTo>
                    <a:pt x="293554" y="63975"/>
                    <a:pt x="292187" y="63343"/>
                    <a:pt x="290807" y="62685"/>
                  </a:cubicBezTo>
                  <a:cubicBezTo>
                    <a:pt x="285730" y="60332"/>
                    <a:pt x="282200" y="55554"/>
                    <a:pt x="281445" y="50009"/>
                  </a:cubicBezTo>
                  <a:lnTo>
                    <a:pt x="277808" y="22490"/>
                  </a:lnTo>
                  <a:lnTo>
                    <a:pt x="269297" y="20233"/>
                  </a:lnTo>
                  <a:cubicBezTo>
                    <a:pt x="255945" y="16690"/>
                    <a:pt x="242264" y="14530"/>
                    <a:pt x="228470" y="13785"/>
                  </a:cubicBezTo>
                  <a:lnTo>
                    <a:pt x="219675" y="13321"/>
                  </a:lnTo>
                  <a:lnTo>
                    <a:pt x="207747" y="38545"/>
                  </a:lnTo>
                  <a:cubicBezTo>
                    <a:pt x="205326" y="43579"/>
                    <a:pt x="200521" y="47045"/>
                    <a:pt x="194980" y="47752"/>
                  </a:cubicBezTo>
                  <a:cubicBezTo>
                    <a:pt x="191924" y="48152"/>
                    <a:pt x="188932" y="48642"/>
                    <a:pt x="185953" y="49196"/>
                  </a:cubicBezTo>
                  <a:cubicBezTo>
                    <a:pt x="184913" y="49396"/>
                    <a:pt x="183854" y="49496"/>
                    <a:pt x="182794" y="49493"/>
                  </a:cubicBezTo>
                  <a:cubicBezTo>
                    <a:pt x="178304" y="49519"/>
                    <a:pt x="174001" y="47690"/>
                    <a:pt x="170904" y="44438"/>
                  </a:cubicBezTo>
                  <a:lnTo>
                    <a:pt x="151767" y="24295"/>
                  </a:lnTo>
                  <a:lnTo>
                    <a:pt x="143553" y="27480"/>
                  </a:lnTo>
                  <a:cubicBezTo>
                    <a:pt x="130664" y="32468"/>
                    <a:pt x="118315" y="38755"/>
                    <a:pt x="106698" y="46243"/>
                  </a:cubicBezTo>
                  <a:lnTo>
                    <a:pt x="99308" y="51015"/>
                  </a:lnTo>
                  <a:lnTo>
                    <a:pt x="104467" y="78340"/>
                  </a:lnTo>
                  <a:cubicBezTo>
                    <a:pt x="105474" y="83851"/>
                    <a:pt x="103613" y="89494"/>
                    <a:pt x="99528" y="93325"/>
                  </a:cubicBezTo>
                  <a:cubicBezTo>
                    <a:pt x="97326" y="95388"/>
                    <a:pt x="95178" y="97538"/>
                    <a:pt x="93080" y="99773"/>
                  </a:cubicBezTo>
                  <a:cubicBezTo>
                    <a:pt x="89958" y="103097"/>
                    <a:pt x="85608" y="104995"/>
                    <a:pt x="81048" y="105021"/>
                  </a:cubicBezTo>
                  <a:cubicBezTo>
                    <a:pt x="80067" y="105020"/>
                    <a:pt x="79087" y="104930"/>
                    <a:pt x="78121" y="104750"/>
                  </a:cubicBezTo>
                  <a:lnTo>
                    <a:pt x="50847" y="99695"/>
                  </a:lnTo>
                  <a:lnTo>
                    <a:pt x="46101" y="107110"/>
                  </a:lnTo>
                  <a:cubicBezTo>
                    <a:pt x="38647" y="118754"/>
                    <a:pt x="32365" y="131107"/>
                    <a:pt x="27351" y="143991"/>
                  </a:cubicBezTo>
                  <a:lnTo>
                    <a:pt x="24179" y="152206"/>
                  </a:lnTo>
                  <a:lnTo>
                    <a:pt x="44322" y="171240"/>
                  </a:lnTo>
                  <a:cubicBezTo>
                    <a:pt x="48367" y="175098"/>
                    <a:pt x="50178" y="180746"/>
                    <a:pt x="49132" y="186237"/>
                  </a:cubicBezTo>
                  <a:cubicBezTo>
                    <a:pt x="48565" y="189203"/>
                    <a:pt x="48100" y="192234"/>
                    <a:pt x="47713" y="195264"/>
                  </a:cubicBezTo>
                  <a:cubicBezTo>
                    <a:pt x="47045" y="200845"/>
                    <a:pt x="43587" y="205703"/>
                    <a:pt x="38532" y="208159"/>
                  </a:cubicBezTo>
                  <a:lnTo>
                    <a:pt x="13450" y="220127"/>
                  </a:lnTo>
                  <a:lnTo>
                    <a:pt x="13953" y="228908"/>
                  </a:lnTo>
                  <a:cubicBezTo>
                    <a:pt x="14785" y="242708"/>
                    <a:pt x="17015" y="256386"/>
                    <a:pt x="20607" y="269736"/>
                  </a:cubicBezTo>
                  <a:lnTo>
                    <a:pt x="22890" y="278247"/>
                  </a:lnTo>
                  <a:lnTo>
                    <a:pt x="50434" y="281857"/>
                  </a:lnTo>
                  <a:cubicBezTo>
                    <a:pt x="55990" y="282599"/>
                    <a:pt x="60787" y="286117"/>
                    <a:pt x="63162" y="291194"/>
                  </a:cubicBezTo>
                  <a:cubicBezTo>
                    <a:pt x="64469" y="293937"/>
                    <a:pt x="65848" y="296640"/>
                    <a:pt x="67302" y="299305"/>
                  </a:cubicBezTo>
                  <a:cubicBezTo>
                    <a:pt x="70003" y="304196"/>
                    <a:pt x="70042" y="310124"/>
                    <a:pt x="67405" y="315050"/>
                  </a:cubicBezTo>
                  <a:lnTo>
                    <a:pt x="54097" y="339552"/>
                  </a:lnTo>
                  <a:lnTo>
                    <a:pt x="59668" y="346374"/>
                  </a:lnTo>
                  <a:cubicBezTo>
                    <a:pt x="68412" y="357068"/>
                    <a:pt x="78235" y="366834"/>
                    <a:pt x="88979" y="375518"/>
                  </a:cubicBezTo>
                  <a:lnTo>
                    <a:pt x="95827" y="381050"/>
                  </a:lnTo>
                  <a:lnTo>
                    <a:pt x="120173" y="367742"/>
                  </a:lnTo>
                  <a:cubicBezTo>
                    <a:pt x="122545" y="366442"/>
                    <a:pt x="125206" y="365758"/>
                    <a:pt x="127911" y="365756"/>
                  </a:cubicBezTo>
                  <a:cubicBezTo>
                    <a:pt x="130709" y="365763"/>
                    <a:pt x="133461" y="366469"/>
                    <a:pt x="135919" y="367806"/>
                  </a:cubicBezTo>
                  <a:cubicBezTo>
                    <a:pt x="137260" y="368528"/>
                    <a:pt x="138614" y="369199"/>
                    <a:pt x="139981" y="369934"/>
                  </a:cubicBezTo>
                  <a:cubicBezTo>
                    <a:pt x="141348" y="370669"/>
                    <a:pt x="142728" y="371314"/>
                    <a:pt x="144107" y="371958"/>
                  </a:cubicBezTo>
                  <a:cubicBezTo>
                    <a:pt x="149181" y="374323"/>
                    <a:pt x="152706" y="379103"/>
                    <a:pt x="153470" y="384648"/>
                  </a:cubicBezTo>
                  <a:lnTo>
                    <a:pt x="157093" y="412167"/>
                  </a:lnTo>
                  <a:lnTo>
                    <a:pt x="165617" y="414423"/>
                  </a:lnTo>
                  <a:cubicBezTo>
                    <a:pt x="178969" y="417966"/>
                    <a:pt x="192650" y="420127"/>
                    <a:pt x="206444" y="420871"/>
                  </a:cubicBezTo>
                  <a:lnTo>
                    <a:pt x="215226" y="421348"/>
                  </a:lnTo>
                  <a:lnTo>
                    <a:pt x="231075" y="387820"/>
                  </a:lnTo>
                  <a:cubicBezTo>
                    <a:pt x="240037" y="387090"/>
                    <a:pt x="248929" y="385653"/>
                    <a:pt x="257665" y="383526"/>
                  </a:cubicBezTo>
                  <a:lnTo>
                    <a:pt x="283070" y="410323"/>
                  </a:lnTo>
                  <a:lnTo>
                    <a:pt x="291284" y="407137"/>
                  </a:lnTo>
                  <a:cubicBezTo>
                    <a:pt x="301946" y="403002"/>
                    <a:pt x="312242" y="397982"/>
                    <a:pt x="322066" y="392127"/>
                  </a:cubicBezTo>
                  <a:lnTo>
                    <a:pt x="331479" y="401515"/>
                  </a:lnTo>
                  <a:cubicBezTo>
                    <a:pt x="320205" y="408464"/>
                    <a:pt x="308323" y="414373"/>
                    <a:pt x="295978" y="419169"/>
                  </a:cubicBezTo>
                  <a:lnTo>
                    <a:pt x="287764" y="422341"/>
                  </a:lnTo>
                  <a:lnTo>
                    <a:pt x="279652" y="425462"/>
                  </a:lnTo>
                  <a:lnTo>
                    <a:pt x="273707" y="419182"/>
                  </a:lnTo>
                  <a:lnTo>
                    <a:pt x="253294" y="397685"/>
                  </a:lnTo>
                  <a:cubicBezTo>
                    <a:pt x="248755" y="398601"/>
                    <a:pt x="244164" y="399323"/>
                    <a:pt x="239573" y="399890"/>
                  </a:cubicBezTo>
                  <a:lnTo>
                    <a:pt x="226845" y="426790"/>
                  </a:lnTo>
                  <a:lnTo>
                    <a:pt x="223144" y="434618"/>
                  </a:lnTo>
                  <a:lnTo>
                    <a:pt x="214504" y="434153"/>
                  </a:lnTo>
                  <a:lnTo>
                    <a:pt x="205709" y="433689"/>
                  </a:lnTo>
                  <a:cubicBezTo>
                    <a:pt x="191030" y="432891"/>
                    <a:pt x="176473" y="430588"/>
                    <a:pt x="162264" y="426816"/>
                  </a:cubicBezTo>
                  <a:lnTo>
                    <a:pt x="153753" y="424559"/>
                  </a:lnTo>
                  <a:lnTo>
                    <a:pt x="145397" y="422341"/>
                  </a:lnTo>
                  <a:lnTo>
                    <a:pt x="144249" y="413766"/>
                  </a:lnTo>
                  <a:lnTo>
                    <a:pt x="140626" y="386260"/>
                  </a:lnTo>
                  <a:cubicBezTo>
                    <a:pt x="140430" y="385053"/>
                    <a:pt x="139633" y="384027"/>
                    <a:pt x="138511" y="383539"/>
                  </a:cubicBezTo>
                  <a:cubicBezTo>
                    <a:pt x="137028" y="382829"/>
                    <a:pt x="135558" y="382094"/>
                    <a:pt x="134088" y="381359"/>
                  </a:cubicBezTo>
                  <a:cubicBezTo>
                    <a:pt x="132618" y="380624"/>
                    <a:pt x="131147" y="379850"/>
                    <a:pt x="129703" y="379064"/>
                  </a:cubicBezTo>
                  <a:cubicBezTo>
                    <a:pt x="129133" y="378752"/>
                    <a:pt x="128496" y="378584"/>
                    <a:pt x="127846" y="378574"/>
                  </a:cubicBezTo>
                  <a:cubicBezTo>
                    <a:pt x="127297" y="378572"/>
                    <a:pt x="126755" y="378710"/>
                    <a:pt x="126273" y="378974"/>
                  </a:cubicBezTo>
                  <a:lnTo>
                    <a:pt x="101926" y="392295"/>
                  </a:lnTo>
                  <a:lnTo>
                    <a:pt x="94344" y="396434"/>
                  </a:lnTo>
                  <a:lnTo>
                    <a:pt x="87625" y="391005"/>
                  </a:lnTo>
                  <a:lnTo>
                    <a:pt x="80778" y="385460"/>
                  </a:lnTo>
                  <a:cubicBezTo>
                    <a:pt x="69350" y="376237"/>
                    <a:pt x="58896" y="365867"/>
                    <a:pt x="49583" y="354511"/>
                  </a:cubicBezTo>
                  <a:lnTo>
                    <a:pt x="44012" y="347689"/>
                  </a:lnTo>
                  <a:lnTo>
                    <a:pt x="38545" y="340983"/>
                  </a:lnTo>
                  <a:lnTo>
                    <a:pt x="42671" y="333375"/>
                  </a:lnTo>
                  <a:lnTo>
                    <a:pt x="55979" y="308874"/>
                  </a:lnTo>
                  <a:cubicBezTo>
                    <a:pt x="56533" y="307788"/>
                    <a:pt x="56494" y="306494"/>
                    <a:pt x="55876" y="305443"/>
                  </a:cubicBezTo>
                  <a:cubicBezTo>
                    <a:pt x="54329" y="302593"/>
                    <a:pt x="52833" y="299653"/>
                    <a:pt x="51427" y="296726"/>
                  </a:cubicBezTo>
                  <a:cubicBezTo>
                    <a:pt x="50941" y="295604"/>
                    <a:pt x="49915" y="294811"/>
                    <a:pt x="48706" y="294624"/>
                  </a:cubicBezTo>
                  <a:lnTo>
                    <a:pt x="21149" y="291078"/>
                  </a:lnTo>
                  <a:lnTo>
                    <a:pt x="12573" y="289982"/>
                  </a:lnTo>
                  <a:lnTo>
                    <a:pt x="10329" y="281625"/>
                  </a:lnTo>
                  <a:lnTo>
                    <a:pt x="8047" y="273114"/>
                  </a:lnTo>
                  <a:cubicBezTo>
                    <a:pt x="4247" y="258919"/>
                    <a:pt x="1892" y="244377"/>
                    <a:pt x="1019" y="229708"/>
                  </a:cubicBezTo>
                  <a:lnTo>
                    <a:pt x="503" y="220926"/>
                  </a:lnTo>
                  <a:lnTo>
                    <a:pt x="0" y="212260"/>
                  </a:lnTo>
                  <a:lnTo>
                    <a:pt x="7828" y="208533"/>
                  </a:lnTo>
                  <a:lnTo>
                    <a:pt x="32922" y="196554"/>
                  </a:lnTo>
                  <a:cubicBezTo>
                    <a:pt x="34011" y="195996"/>
                    <a:pt x="34740" y="194921"/>
                    <a:pt x="34857" y="193704"/>
                  </a:cubicBezTo>
                  <a:cubicBezTo>
                    <a:pt x="35269" y="190454"/>
                    <a:pt x="35785" y="187166"/>
                    <a:pt x="36378" y="183942"/>
                  </a:cubicBezTo>
                  <a:cubicBezTo>
                    <a:pt x="36632" y="182753"/>
                    <a:pt x="36268" y="181516"/>
                    <a:pt x="35411" y="180653"/>
                  </a:cubicBezTo>
                  <a:lnTo>
                    <a:pt x="15230" y="161620"/>
                  </a:lnTo>
                  <a:lnTo>
                    <a:pt x="8911" y="155675"/>
                  </a:lnTo>
                  <a:lnTo>
                    <a:pt x="12044" y="147589"/>
                  </a:lnTo>
                  <a:lnTo>
                    <a:pt x="15230" y="139375"/>
                  </a:lnTo>
                  <a:cubicBezTo>
                    <a:pt x="17938" y="132553"/>
                    <a:pt x="20955" y="125783"/>
                    <a:pt x="24256" y="119284"/>
                  </a:cubicBezTo>
                  <a:cubicBezTo>
                    <a:pt x="27558" y="112784"/>
                    <a:pt x="31233" y="106362"/>
                    <a:pt x="35179" y="100185"/>
                  </a:cubicBezTo>
                  <a:lnTo>
                    <a:pt x="39925" y="92783"/>
                  </a:lnTo>
                  <a:lnTo>
                    <a:pt x="44606" y="85472"/>
                  </a:lnTo>
                  <a:lnTo>
                    <a:pt x="53130" y="87058"/>
                  </a:lnTo>
                  <a:lnTo>
                    <a:pt x="80468" y="92126"/>
                  </a:lnTo>
                  <a:cubicBezTo>
                    <a:pt x="80661" y="92138"/>
                    <a:pt x="80855" y="92138"/>
                    <a:pt x="81048" y="92126"/>
                  </a:cubicBezTo>
                  <a:cubicBezTo>
                    <a:pt x="82061" y="92093"/>
                    <a:pt x="83017" y="91657"/>
                    <a:pt x="83705" y="90913"/>
                  </a:cubicBezTo>
                  <a:cubicBezTo>
                    <a:pt x="85962" y="88528"/>
                    <a:pt x="88309" y="86168"/>
                    <a:pt x="90681" y="83911"/>
                  </a:cubicBezTo>
                  <a:cubicBezTo>
                    <a:pt x="91592" y="83099"/>
                    <a:pt x="92029" y="81880"/>
                    <a:pt x="91842" y="80674"/>
                  </a:cubicBezTo>
                  <a:lnTo>
                    <a:pt x="86684" y="53349"/>
                  </a:lnTo>
                  <a:lnTo>
                    <a:pt x="85085" y="44825"/>
                  </a:lnTo>
                  <a:lnTo>
                    <a:pt x="92371" y="40131"/>
                  </a:lnTo>
                  <a:lnTo>
                    <a:pt x="99760" y="35360"/>
                  </a:lnTo>
                  <a:cubicBezTo>
                    <a:pt x="112115" y="27399"/>
                    <a:pt x="125245" y="20711"/>
                    <a:pt x="138949" y="15397"/>
                  </a:cubicBezTo>
                  <a:lnTo>
                    <a:pt x="147099" y="12264"/>
                  </a:lnTo>
                  <a:lnTo>
                    <a:pt x="155159" y="9091"/>
                  </a:lnTo>
                  <a:lnTo>
                    <a:pt x="161117" y="15359"/>
                  </a:lnTo>
                  <a:lnTo>
                    <a:pt x="180202" y="35514"/>
                  </a:lnTo>
                  <a:cubicBezTo>
                    <a:pt x="180880" y="36202"/>
                    <a:pt x="181815" y="36576"/>
                    <a:pt x="182781" y="36546"/>
                  </a:cubicBezTo>
                  <a:cubicBezTo>
                    <a:pt x="183034" y="36565"/>
                    <a:pt x="183289" y="36565"/>
                    <a:pt x="183542" y="36546"/>
                  </a:cubicBezTo>
                  <a:cubicBezTo>
                    <a:pt x="186766" y="35940"/>
                    <a:pt x="189990" y="35411"/>
                    <a:pt x="193214" y="34986"/>
                  </a:cubicBezTo>
                  <a:cubicBezTo>
                    <a:pt x="194423" y="34856"/>
                    <a:pt x="195486" y="34123"/>
                    <a:pt x="196038" y="33038"/>
                  </a:cubicBezTo>
                  <a:lnTo>
                    <a:pt x="207966" y="7815"/>
                  </a:lnTo>
                  <a:close/>
                </a:path>
              </a:pathLst>
            </a:custGeom>
            <a:solidFill>
              <a:srgbClr val="025EA1"/>
            </a:solidFill>
            <a:ln w="12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9440C09-3B8B-C327-F672-52BA52A2BAB9}"/>
              </a:ext>
            </a:extLst>
          </p:cNvPr>
          <p:cNvSpPr/>
          <p:nvPr/>
        </p:nvSpPr>
        <p:spPr>
          <a:xfrm>
            <a:off x="948305" y="1352276"/>
            <a:ext cx="4497190" cy="424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705265"/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</a:rPr>
              <a:t>Ремонтно-восстановительные работы трансформатора ТЦ-1250000/330</a:t>
            </a:r>
          </a:p>
          <a:p>
            <a:pPr algn="ctr" defTabSz="1705265"/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</a:rPr>
              <a:t>Калининской АЭС</a:t>
            </a:r>
            <a:endParaRPr lang="ru-RU" sz="1600" b="1" dirty="0">
              <a:solidFill>
                <a:srgbClr val="5B9BD5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9440C09-3B8B-C327-F672-52BA52A2BAB9}"/>
              </a:ext>
            </a:extLst>
          </p:cNvPr>
          <p:cNvSpPr/>
          <p:nvPr/>
        </p:nvSpPr>
        <p:spPr>
          <a:xfrm>
            <a:off x="6282286" y="1352276"/>
            <a:ext cx="4693672" cy="424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705265"/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</a:rPr>
              <a:t>Поставка трансформатора </a:t>
            </a:r>
            <a:r>
              <a:rPr lang="en-US" sz="1600" b="1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</a:rPr>
              <a:t>SS-1250000/330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</a:rPr>
              <a:t>производства </a:t>
            </a:r>
            <a:r>
              <a:rPr lang="en-US" sz="1600" b="1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</a:rPr>
              <a:t>TBEA HENGYANG</a:t>
            </a:r>
            <a:endParaRPr lang="ru-RU" sz="1600" b="1" dirty="0" smtClean="0">
              <a:solidFill>
                <a:srgbClr val="5B9BD5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 algn="ctr" defTabSz="1705265"/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</a:rPr>
              <a:t>на Калининскую АЭС</a:t>
            </a:r>
            <a:endParaRPr lang="ru-RU" sz="1600" b="1" dirty="0">
              <a:solidFill>
                <a:srgbClr val="5B9BD5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132556" y="5691742"/>
            <a:ext cx="5480411" cy="676936"/>
          </a:xfrm>
          <a:prstGeom prst="roundRect">
            <a:avLst>
              <a:gd name="adj" fmla="val 22894"/>
            </a:avLst>
          </a:prstGeom>
          <a:noFill/>
          <a:ln>
            <a:solidFill>
              <a:srgbClr val="429B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defTabSz="442913">
              <a:lnSpc>
                <a:spcPct val="100000"/>
              </a:lnSpc>
            </a:pPr>
            <a:r>
              <a:rPr lang="ru-RU" sz="1600" b="1" spc="-1" dirty="0">
                <a:solidFill>
                  <a:srgbClr val="333333"/>
                </a:solidFill>
                <a:latin typeface="Arial"/>
              </a:rPr>
              <a:t>	</a:t>
            </a:r>
            <a:r>
              <a:rPr lang="ru-RU" sz="1600" spc="-1" dirty="0" smtClean="0">
                <a:solidFill>
                  <a:srgbClr val="333333"/>
                </a:solidFill>
                <a:latin typeface="Arial"/>
              </a:rPr>
              <a:t>срок поставки </a:t>
            </a:r>
            <a:r>
              <a:rPr lang="ru-RU" sz="1600" b="0" strike="noStrike" spc="-1" dirty="0" smtClean="0">
                <a:solidFill>
                  <a:schemeClr val="dk1"/>
                </a:solidFill>
                <a:latin typeface="Arial"/>
              </a:rPr>
              <a:t>по договору – 31.08.2024</a:t>
            </a:r>
          </a:p>
          <a:p>
            <a:pPr defTabSz="442913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chemeClr val="dk1"/>
                </a:solidFill>
                <a:latin typeface="Arial"/>
              </a:rPr>
              <a:t>	по оптимизированному графику* – </a:t>
            </a:r>
            <a:r>
              <a:rPr lang="ru-RU" sz="1600" b="1" spc="-1" dirty="0" smtClean="0">
                <a:solidFill>
                  <a:srgbClr val="333333"/>
                </a:solidFill>
                <a:latin typeface="Arial"/>
              </a:rPr>
              <a:t>01</a:t>
            </a:r>
            <a:r>
              <a:rPr lang="ru-RU" sz="1600" b="1" strike="noStrike" spc="-1" dirty="0" smtClean="0">
                <a:solidFill>
                  <a:srgbClr val="333333"/>
                </a:solidFill>
                <a:latin typeface="Arial"/>
              </a:rPr>
              <a:t>.06.2024</a:t>
            </a:r>
            <a:endParaRPr lang="en-US" sz="1600" b="1" strike="noStrike" spc="-1" dirty="0">
              <a:solidFill>
                <a:srgbClr val="333333"/>
              </a:solidFill>
              <a:latin typeface="Arial"/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B864C521-036D-5919-C68B-125FE256CD40}"/>
              </a:ext>
            </a:extLst>
          </p:cNvPr>
          <p:cNvCxnSpPr>
            <a:cxnSpLocks/>
          </p:cNvCxnSpPr>
          <p:nvPr/>
        </p:nvCxnSpPr>
        <p:spPr bwMode="auto">
          <a:xfrm>
            <a:off x="5990105" y="1138339"/>
            <a:ext cx="0" cy="542072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"/>
          <p:cNvSpPr/>
          <p:nvPr/>
        </p:nvSpPr>
        <p:spPr>
          <a:xfrm>
            <a:off x="126521" y="2266052"/>
            <a:ext cx="5639058" cy="3185980"/>
          </a:xfrm>
          <a:prstGeom prst="roundRect">
            <a:avLst>
              <a:gd name="adj" fmla="val 5650"/>
            </a:avLst>
          </a:prstGeom>
          <a:noFill/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chemeClr val="lt1"/>
              </a:solidFill>
              <a:latin typeface="Arial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AE616DC-3FE3-6904-C946-05377B10912F}"/>
              </a:ext>
            </a:extLst>
          </p:cNvPr>
          <p:cNvGrpSpPr>
            <a:grpSpLocks noChangeAspect="1"/>
          </p:cNvGrpSpPr>
          <p:nvPr/>
        </p:nvGrpSpPr>
        <p:grpSpPr>
          <a:xfrm>
            <a:off x="371039" y="2474970"/>
            <a:ext cx="216336" cy="1396161"/>
            <a:chOff x="1055385" y="4842803"/>
            <a:chExt cx="165503" cy="1068102"/>
          </a:xfrm>
          <a:solidFill>
            <a:srgbClr val="429B8C"/>
          </a:solidFill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44F9D613-E712-C341-A9B2-84EEC5A664F0}"/>
                </a:ext>
              </a:extLst>
            </p:cNvPr>
            <p:cNvCxnSpPr>
              <a:cxnSpLocks/>
            </p:cNvCxnSpPr>
            <p:nvPr/>
          </p:nvCxnSpPr>
          <p:spPr>
            <a:xfrm>
              <a:off x="1134092" y="4994005"/>
              <a:ext cx="0" cy="916900"/>
            </a:xfrm>
            <a:prstGeom prst="line">
              <a:avLst/>
            </a:prstGeom>
            <a:grpFill/>
            <a:ln w="19050">
              <a:solidFill>
                <a:srgbClr val="429B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579FBA2A-8183-A44D-8323-113ED53C36FE}"/>
                </a:ext>
              </a:extLst>
            </p:cNvPr>
            <p:cNvSpPr/>
            <p:nvPr/>
          </p:nvSpPr>
          <p:spPr>
            <a:xfrm>
              <a:off x="1058888" y="4842803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75938A73-A616-1C4C-93C7-F610CB719B0B}"/>
                </a:ext>
              </a:extLst>
            </p:cNvPr>
            <p:cNvSpPr/>
            <p:nvPr/>
          </p:nvSpPr>
          <p:spPr>
            <a:xfrm>
              <a:off x="1055385" y="5402697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8AE616DC-3FE3-6904-C946-05377B10912F}"/>
              </a:ext>
            </a:extLst>
          </p:cNvPr>
          <p:cNvGrpSpPr>
            <a:grpSpLocks noChangeAspect="1"/>
          </p:cNvGrpSpPr>
          <p:nvPr/>
        </p:nvGrpSpPr>
        <p:grpSpPr>
          <a:xfrm>
            <a:off x="357659" y="3870522"/>
            <a:ext cx="203796" cy="1315232"/>
            <a:chOff x="1055385" y="4842803"/>
            <a:chExt cx="165503" cy="1068102"/>
          </a:xfrm>
          <a:solidFill>
            <a:srgbClr val="429B8C"/>
          </a:solidFill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4F9D613-E712-C341-A9B2-84EEC5A664F0}"/>
                </a:ext>
              </a:extLst>
            </p:cNvPr>
            <p:cNvCxnSpPr>
              <a:cxnSpLocks/>
            </p:cNvCxnSpPr>
            <p:nvPr/>
          </p:nvCxnSpPr>
          <p:spPr>
            <a:xfrm>
              <a:off x="1134092" y="4994005"/>
              <a:ext cx="0" cy="916900"/>
            </a:xfrm>
            <a:prstGeom prst="line">
              <a:avLst/>
            </a:prstGeom>
            <a:grpFill/>
            <a:ln w="19050">
              <a:solidFill>
                <a:srgbClr val="429B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579FBA2A-8183-A44D-8323-113ED53C36FE}"/>
                </a:ext>
              </a:extLst>
            </p:cNvPr>
            <p:cNvSpPr/>
            <p:nvPr/>
          </p:nvSpPr>
          <p:spPr>
            <a:xfrm>
              <a:off x="1058888" y="4842803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75938A73-A616-1C4C-93C7-F610CB719B0B}"/>
                </a:ext>
              </a:extLst>
            </p:cNvPr>
            <p:cNvSpPr/>
            <p:nvPr/>
          </p:nvSpPr>
          <p:spPr>
            <a:xfrm>
              <a:off x="1055385" y="5402697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650012" y="2564995"/>
            <a:ext cx="4489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ru-RU" sz="1500" dirty="0"/>
              <a:t>Организована оперативная доставка БТ на площадку СМТТ (взаимодействие в АО «РЖД»)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82796" y="3870522"/>
            <a:ext cx="52050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ru-RU" sz="1500" dirty="0"/>
              <a:t>Установлен приоритет </a:t>
            </a:r>
            <a:r>
              <a:rPr lang="ru-RU" sz="1500" dirty="0" smtClean="0"/>
              <a:t>работ БТ </a:t>
            </a:r>
            <a:r>
              <a:rPr lang="ru-RU" sz="1500" dirty="0"/>
              <a:t>КЛН АЭС над альтернативными заказами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85868" y="3199512"/>
            <a:ext cx="520983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ru-RU" sz="1500" dirty="0"/>
              <a:t>Оптимизированы </a:t>
            </a:r>
            <a:r>
              <a:rPr lang="ru-RU" sz="1500" dirty="0" smtClean="0"/>
              <a:t>производств. </a:t>
            </a:r>
            <a:r>
              <a:rPr lang="ru-RU" sz="1500" dirty="0"/>
              <a:t>графики </a:t>
            </a:r>
            <a:r>
              <a:rPr lang="ru-RU" sz="1500" dirty="0" smtClean="0"/>
              <a:t>(параллельное выполнение </a:t>
            </a:r>
            <a:r>
              <a:rPr lang="ru-RU" sz="1500" dirty="0"/>
              <a:t>этапов, привлечение персонала АЭР)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547182" y="4617017"/>
            <a:ext cx="49863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ru-RU" sz="1500" dirty="0"/>
              <a:t>Обеспечена </a:t>
            </a:r>
            <a:r>
              <a:rPr lang="ru-RU" sz="1500" dirty="0" smtClean="0"/>
              <a:t>оперативная поставка </a:t>
            </a:r>
            <a:r>
              <a:rPr lang="ru-RU" sz="1500" dirty="0"/>
              <a:t>материалов для восстановления обмотки НН и ВН (ЗИ: </a:t>
            </a:r>
            <a:r>
              <a:rPr lang="ru-RU" sz="1500" dirty="0" err="1"/>
              <a:t>Москабель</a:t>
            </a:r>
            <a:r>
              <a:rPr lang="ru-RU" sz="1500" dirty="0"/>
              <a:t>)</a:t>
            </a:r>
          </a:p>
        </p:txBody>
      </p:sp>
      <p:sp>
        <p:nvSpPr>
          <p:cNvPr id="48" name="Скругленный прямоугольник 3"/>
          <p:cNvSpPr/>
          <p:nvPr/>
        </p:nvSpPr>
        <p:spPr>
          <a:xfrm>
            <a:off x="6222395" y="2266052"/>
            <a:ext cx="5712733" cy="3164932"/>
          </a:xfrm>
          <a:prstGeom prst="roundRect">
            <a:avLst>
              <a:gd name="adj" fmla="val 5650"/>
            </a:avLst>
          </a:prstGeom>
          <a:noFill/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chemeClr val="lt1"/>
              </a:solidFill>
              <a:latin typeface="Arial"/>
            </a:endParaRP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8AE616DC-3FE3-6904-C946-05377B10912F}"/>
              </a:ext>
            </a:extLst>
          </p:cNvPr>
          <p:cNvGrpSpPr>
            <a:grpSpLocks noChangeAspect="1"/>
          </p:cNvGrpSpPr>
          <p:nvPr/>
        </p:nvGrpSpPr>
        <p:grpSpPr>
          <a:xfrm>
            <a:off x="6467558" y="2474970"/>
            <a:ext cx="211862" cy="1381259"/>
            <a:chOff x="1055385" y="4842803"/>
            <a:chExt cx="165503" cy="1068102"/>
          </a:xfrm>
          <a:solidFill>
            <a:srgbClr val="429B8C"/>
          </a:solidFill>
        </p:grpSpPr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44F9D613-E712-C341-A9B2-84EEC5A664F0}"/>
                </a:ext>
              </a:extLst>
            </p:cNvPr>
            <p:cNvCxnSpPr>
              <a:cxnSpLocks/>
            </p:cNvCxnSpPr>
            <p:nvPr/>
          </p:nvCxnSpPr>
          <p:spPr>
            <a:xfrm>
              <a:off x="1134092" y="4994005"/>
              <a:ext cx="0" cy="916900"/>
            </a:xfrm>
            <a:prstGeom prst="line">
              <a:avLst/>
            </a:prstGeom>
            <a:grpFill/>
            <a:ln w="19050">
              <a:solidFill>
                <a:srgbClr val="429B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579FBA2A-8183-A44D-8323-113ED53C36FE}"/>
                </a:ext>
              </a:extLst>
            </p:cNvPr>
            <p:cNvSpPr/>
            <p:nvPr/>
          </p:nvSpPr>
          <p:spPr>
            <a:xfrm>
              <a:off x="1058888" y="4842803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75938A73-A616-1C4C-93C7-F610CB719B0B}"/>
                </a:ext>
              </a:extLst>
            </p:cNvPr>
            <p:cNvSpPr/>
            <p:nvPr/>
          </p:nvSpPr>
          <p:spPr>
            <a:xfrm>
              <a:off x="1055385" y="5402697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8AE616DC-3FE3-6904-C946-05377B10912F}"/>
              </a:ext>
            </a:extLst>
          </p:cNvPr>
          <p:cNvGrpSpPr>
            <a:grpSpLocks noChangeAspect="1"/>
          </p:cNvGrpSpPr>
          <p:nvPr/>
        </p:nvGrpSpPr>
        <p:grpSpPr>
          <a:xfrm>
            <a:off x="6472042" y="3804495"/>
            <a:ext cx="211862" cy="1381259"/>
            <a:chOff x="1055385" y="4842803"/>
            <a:chExt cx="165503" cy="1068102"/>
          </a:xfrm>
          <a:solidFill>
            <a:srgbClr val="429B8C"/>
          </a:solidFill>
        </p:grpSpPr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44F9D613-E712-C341-A9B2-84EEC5A664F0}"/>
                </a:ext>
              </a:extLst>
            </p:cNvPr>
            <p:cNvCxnSpPr>
              <a:cxnSpLocks/>
            </p:cNvCxnSpPr>
            <p:nvPr/>
          </p:nvCxnSpPr>
          <p:spPr>
            <a:xfrm>
              <a:off x="1134092" y="4994005"/>
              <a:ext cx="0" cy="916900"/>
            </a:xfrm>
            <a:prstGeom prst="line">
              <a:avLst/>
            </a:prstGeom>
            <a:grpFill/>
            <a:ln w="19050">
              <a:solidFill>
                <a:srgbClr val="429B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579FBA2A-8183-A44D-8323-113ED53C36FE}"/>
                </a:ext>
              </a:extLst>
            </p:cNvPr>
            <p:cNvSpPr/>
            <p:nvPr/>
          </p:nvSpPr>
          <p:spPr>
            <a:xfrm>
              <a:off x="1058888" y="4842803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75938A73-A616-1C4C-93C7-F610CB719B0B}"/>
                </a:ext>
              </a:extLst>
            </p:cNvPr>
            <p:cNvSpPr/>
            <p:nvPr/>
          </p:nvSpPr>
          <p:spPr>
            <a:xfrm>
              <a:off x="1055385" y="5402697"/>
              <a:ext cx="162000" cy="16200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33333"/>
                </a:solidFill>
              </a:endParaRPr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6683904" y="2564995"/>
            <a:ext cx="47771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ru-RU" sz="1500" dirty="0"/>
              <a:t>Организовано взаимодействие с ЗИ и совместный контроль за изготовлением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674936" y="3867707"/>
            <a:ext cx="49634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ru-RU" sz="1500" dirty="0"/>
              <a:t>Оптимизирован процесс оценки соответствия блочного трансформатора и комплектующих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683904" y="3198497"/>
            <a:ext cx="496783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ru-RU" sz="1500" dirty="0"/>
              <a:t>Обеспечено оперативные согласование ТУ, </a:t>
            </a:r>
            <a:r>
              <a:rPr lang="ru-RU" sz="1500" dirty="0" smtClean="0"/>
              <a:t>чертежей общего вида, вводов</a:t>
            </a:r>
            <a:endParaRPr lang="ru-RU" sz="15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6684162" y="4619779"/>
            <a:ext cx="525570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ru-RU" sz="1500" dirty="0" smtClean="0"/>
              <a:t>Обеспечено заключение ДС по оптимизации маршрута доставки – СМП </a:t>
            </a:r>
            <a:r>
              <a:rPr lang="ru-RU" sz="1500" dirty="0"/>
              <a:t>с фрахтом отдельного судна</a:t>
            </a:r>
          </a:p>
        </p:txBody>
      </p:sp>
      <p:sp>
        <p:nvSpPr>
          <p:cNvPr id="61" name="Скругленный прямоугольник 4"/>
          <p:cNvSpPr/>
          <p:nvPr/>
        </p:nvSpPr>
        <p:spPr>
          <a:xfrm>
            <a:off x="6249804" y="5695075"/>
            <a:ext cx="5685324" cy="673603"/>
          </a:xfrm>
          <a:prstGeom prst="roundRect">
            <a:avLst>
              <a:gd name="adj" fmla="val 22894"/>
            </a:avLst>
          </a:prstGeom>
          <a:noFill/>
          <a:ln>
            <a:solidFill>
              <a:srgbClr val="429B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lvl="0"/>
            <a:r>
              <a:rPr lang="ru-RU" sz="1600" b="1" dirty="0"/>
              <a:t>	</a:t>
            </a:r>
            <a:r>
              <a:rPr lang="ru-RU" sz="1600" dirty="0" smtClean="0"/>
              <a:t>срок поставки по договору – 20.10.2025</a:t>
            </a:r>
          </a:p>
          <a:p>
            <a:pPr lvl="0"/>
            <a:r>
              <a:rPr lang="ru-RU" sz="1600" dirty="0"/>
              <a:t>	</a:t>
            </a:r>
            <a:r>
              <a:rPr lang="ru-RU" sz="1600" dirty="0" smtClean="0"/>
              <a:t>по ДС – </a:t>
            </a:r>
            <a:r>
              <a:rPr lang="ru-RU" sz="1600" b="1" spc="-1" dirty="0">
                <a:solidFill>
                  <a:srgbClr val="333333"/>
                </a:solidFill>
                <a:latin typeface="Arial"/>
              </a:rPr>
              <a:t>15.09.2024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solidFill>
                  <a:srgbClr val="333333"/>
                </a:solidFill>
              </a:rPr>
              <a:t>(оптимизация на 390 дней)</a:t>
            </a:r>
            <a:endParaRPr lang="ru-RU" sz="1600" dirty="0">
              <a:solidFill>
                <a:srgbClr val="333333"/>
              </a:solidFill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9602D54-B86F-2AA0-F7C8-FD645FD62F31}"/>
              </a:ext>
            </a:extLst>
          </p:cNvPr>
          <p:cNvGrpSpPr/>
          <p:nvPr/>
        </p:nvGrpSpPr>
        <p:grpSpPr>
          <a:xfrm>
            <a:off x="6082522" y="1190475"/>
            <a:ext cx="719999" cy="720000"/>
            <a:chOff x="4800350" y="4581977"/>
            <a:chExt cx="719999" cy="720000"/>
          </a:xfrm>
        </p:grpSpPr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ADE41503-79F2-ECFC-6578-C52962996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4800350" y="4581977"/>
              <a:ext cx="719999" cy="720000"/>
            </a:xfrm>
            <a:prstGeom prst="rect">
              <a:avLst/>
            </a:prstGeom>
          </p:spPr>
        </p:pic>
        <p:sp>
          <p:nvSpPr>
            <p:cNvPr id="67" name="Полилиния 66">
              <a:extLst>
                <a:ext uri="{FF2B5EF4-FFF2-40B4-BE49-F238E27FC236}">
                  <a16:creationId xmlns:a16="http://schemas.microsoft.com/office/drawing/2014/main" id="{AC95DC77-7CE3-6AF3-19CD-28F043BEDAFA}"/>
                </a:ext>
              </a:extLst>
            </p:cNvPr>
            <p:cNvSpPr/>
            <p:nvPr/>
          </p:nvSpPr>
          <p:spPr>
            <a:xfrm>
              <a:off x="4961793" y="4742565"/>
              <a:ext cx="398480" cy="396139"/>
            </a:xfrm>
            <a:custGeom>
              <a:avLst/>
              <a:gdLst>
                <a:gd name="connsiteX0" fmla="*/ 238077 w 398480"/>
                <a:gd name="connsiteY0" fmla="*/ 364129 h 396139"/>
                <a:gd name="connsiteX1" fmla="*/ 238090 w 398480"/>
                <a:gd name="connsiteY1" fmla="*/ 364129 h 396139"/>
                <a:gd name="connsiteX2" fmla="*/ 247484 w 398480"/>
                <a:gd name="connsiteY2" fmla="*/ 375286 h 396139"/>
                <a:gd name="connsiteX3" fmla="*/ 198568 w 398480"/>
                <a:gd name="connsiteY3" fmla="*/ 381916 h 396139"/>
                <a:gd name="connsiteX4" fmla="*/ 151258 w 398480"/>
                <a:gd name="connsiteY4" fmla="*/ 375720 h 396139"/>
                <a:gd name="connsiteX5" fmla="*/ 160665 w 398480"/>
                <a:gd name="connsiteY5" fmla="*/ 364511 h 396139"/>
                <a:gd name="connsiteX6" fmla="*/ 198555 w 398480"/>
                <a:gd name="connsiteY6" fmla="*/ 368773 h 396139"/>
                <a:gd name="connsiteX7" fmla="*/ 238077 w 398480"/>
                <a:gd name="connsiteY7" fmla="*/ 364129 h 396139"/>
                <a:gd name="connsiteX8" fmla="*/ 127129 w 398480"/>
                <a:gd name="connsiteY8" fmla="*/ 329146 h 396139"/>
                <a:gd name="connsiteX9" fmla="*/ 122419 w 398480"/>
                <a:gd name="connsiteY9" fmla="*/ 333856 h 396139"/>
                <a:gd name="connsiteX10" fmla="*/ 127129 w 398480"/>
                <a:gd name="connsiteY10" fmla="*/ 338566 h 396139"/>
                <a:gd name="connsiteX11" fmla="*/ 131839 w 398480"/>
                <a:gd name="connsiteY11" fmla="*/ 333856 h 396139"/>
                <a:gd name="connsiteX12" fmla="*/ 127129 w 398480"/>
                <a:gd name="connsiteY12" fmla="*/ 329146 h 396139"/>
                <a:gd name="connsiteX13" fmla="*/ 111526 w 398480"/>
                <a:gd name="connsiteY13" fmla="*/ 329146 h 396139"/>
                <a:gd name="connsiteX14" fmla="*/ 106816 w 398480"/>
                <a:gd name="connsiteY14" fmla="*/ 333856 h 396139"/>
                <a:gd name="connsiteX15" fmla="*/ 111526 w 398480"/>
                <a:gd name="connsiteY15" fmla="*/ 338566 h 396139"/>
                <a:gd name="connsiteX16" fmla="*/ 116236 w 398480"/>
                <a:gd name="connsiteY16" fmla="*/ 333856 h 396139"/>
                <a:gd name="connsiteX17" fmla="*/ 111526 w 398480"/>
                <a:gd name="connsiteY17" fmla="*/ 329146 h 396139"/>
                <a:gd name="connsiteX18" fmla="*/ 95922 w 398480"/>
                <a:gd name="connsiteY18" fmla="*/ 329146 h 396139"/>
                <a:gd name="connsiteX19" fmla="*/ 91212 w 398480"/>
                <a:gd name="connsiteY19" fmla="*/ 333856 h 396139"/>
                <a:gd name="connsiteX20" fmla="*/ 95922 w 398480"/>
                <a:gd name="connsiteY20" fmla="*/ 338566 h 396139"/>
                <a:gd name="connsiteX21" fmla="*/ 100632 w 398480"/>
                <a:gd name="connsiteY21" fmla="*/ 333856 h 396139"/>
                <a:gd name="connsiteX22" fmla="*/ 95922 w 398480"/>
                <a:gd name="connsiteY22" fmla="*/ 329146 h 396139"/>
                <a:gd name="connsiteX23" fmla="*/ 20326 w 398480"/>
                <a:gd name="connsiteY23" fmla="*/ 316266 h 396139"/>
                <a:gd name="connsiteX24" fmla="*/ 150692 w 398480"/>
                <a:gd name="connsiteY24" fmla="*/ 316266 h 396139"/>
                <a:gd name="connsiteX25" fmla="*/ 85516 w 398480"/>
                <a:gd name="connsiteY25" fmla="*/ 376062 h 396139"/>
                <a:gd name="connsiteX26" fmla="*/ 85503 w 398480"/>
                <a:gd name="connsiteY26" fmla="*/ 376062 h 396139"/>
                <a:gd name="connsiteX27" fmla="*/ 20326 w 398480"/>
                <a:gd name="connsiteY27" fmla="*/ 316266 h 396139"/>
                <a:gd name="connsiteX28" fmla="*/ 299754 w 398480"/>
                <a:gd name="connsiteY28" fmla="*/ 302439 h 396139"/>
                <a:gd name="connsiteX29" fmla="*/ 296465 w 398480"/>
                <a:gd name="connsiteY29" fmla="*/ 305728 h 396139"/>
                <a:gd name="connsiteX30" fmla="*/ 299754 w 398480"/>
                <a:gd name="connsiteY30" fmla="*/ 309017 h 396139"/>
                <a:gd name="connsiteX31" fmla="*/ 324343 w 398480"/>
                <a:gd name="connsiteY31" fmla="*/ 309017 h 396139"/>
                <a:gd name="connsiteX32" fmla="*/ 327632 w 398480"/>
                <a:gd name="connsiteY32" fmla="*/ 305728 h 396139"/>
                <a:gd name="connsiteX33" fmla="*/ 324343 w 398480"/>
                <a:gd name="connsiteY33" fmla="*/ 302439 h 396139"/>
                <a:gd name="connsiteX34" fmla="*/ 274836 w 398480"/>
                <a:gd name="connsiteY34" fmla="*/ 292282 h 396139"/>
                <a:gd name="connsiteX35" fmla="*/ 349262 w 398480"/>
                <a:gd name="connsiteY35" fmla="*/ 292282 h 396139"/>
                <a:gd name="connsiteX36" fmla="*/ 349262 w 398480"/>
                <a:gd name="connsiteY36" fmla="*/ 352854 h 396139"/>
                <a:gd name="connsiteX37" fmla="*/ 274836 w 398480"/>
                <a:gd name="connsiteY37" fmla="*/ 352854 h 396139"/>
                <a:gd name="connsiteX38" fmla="*/ 89686 w 398480"/>
                <a:gd name="connsiteY38" fmla="*/ 290611 h 396139"/>
                <a:gd name="connsiteX39" fmla="*/ 106079 w 398480"/>
                <a:gd name="connsiteY39" fmla="*/ 309701 h 396139"/>
                <a:gd name="connsiteX40" fmla="*/ 38416 w 398480"/>
                <a:gd name="connsiteY40" fmla="*/ 309701 h 396139"/>
                <a:gd name="connsiteX41" fmla="*/ 38416 w 398480"/>
                <a:gd name="connsiteY41" fmla="*/ 290795 h 396139"/>
                <a:gd name="connsiteX42" fmla="*/ 268639 w 398480"/>
                <a:gd name="connsiteY42" fmla="*/ 270627 h 396139"/>
                <a:gd name="connsiteX43" fmla="*/ 355471 w 398480"/>
                <a:gd name="connsiteY43" fmla="*/ 270627 h 396139"/>
                <a:gd name="connsiteX44" fmla="*/ 355471 w 398480"/>
                <a:gd name="connsiteY44" fmla="*/ 285704 h 396139"/>
                <a:gd name="connsiteX45" fmla="*/ 268639 w 398480"/>
                <a:gd name="connsiteY45" fmla="*/ 285704 h 396139"/>
                <a:gd name="connsiteX46" fmla="*/ 53928 w 398480"/>
                <a:gd name="connsiteY46" fmla="*/ 270114 h 396139"/>
                <a:gd name="connsiteX47" fmla="*/ 64835 w 398480"/>
                <a:gd name="connsiteY47" fmla="*/ 270114 h 396139"/>
                <a:gd name="connsiteX48" fmla="*/ 64835 w 398480"/>
                <a:gd name="connsiteY48" fmla="*/ 284126 h 396139"/>
                <a:gd name="connsiteX49" fmla="*/ 53928 w 398480"/>
                <a:gd name="connsiteY49" fmla="*/ 284165 h 396139"/>
                <a:gd name="connsiteX50" fmla="*/ 53928 w 398480"/>
                <a:gd name="connsiteY50" fmla="*/ 257576 h 396139"/>
                <a:gd name="connsiteX51" fmla="*/ 64821 w 398480"/>
                <a:gd name="connsiteY51" fmla="*/ 257576 h 396139"/>
                <a:gd name="connsiteX52" fmla="*/ 64821 w 398480"/>
                <a:gd name="connsiteY52" fmla="*/ 263523 h 396139"/>
                <a:gd name="connsiteX53" fmla="*/ 53928 w 398480"/>
                <a:gd name="connsiteY53" fmla="*/ 263523 h 396139"/>
                <a:gd name="connsiteX54" fmla="*/ 312963 w 398480"/>
                <a:gd name="connsiteY54" fmla="*/ 238262 h 396139"/>
                <a:gd name="connsiteX55" fmla="*/ 240603 w 398480"/>
                <a:gd name="connsiteY55" fmla="*/ 310622 h 396139"/>
                <a:gd name="connsiteX56" fmla="*/ 312963 w 398480"/>
                <a:gd name="connsiteY56" fmla="*/ 382982 h 396139"/>
                <a:gd name="connsiteX57" fmla="*/ 385323 w 398480"/>
                <a:gd name="connsiteY57" fmla="*/ 310622 h 396139"/>
                <a:gd name="connsiteX58" fmla="*/ 312963 w 398480"/>
                <a:gd name="connsiteY58" fmla="*/ 238262 h 396139"/>
                <a:gd name="connsiteX59" fmla="*/ 85516 w 398480"/>
                <a:gd name="connsiteY59" fmla="*/ 238262 h 396139"/>
                <a:gd name="connsiteX60" fmla="*/ 13156 w 398480"/>
                <a:gd name="connsiteY60" fmla="*/ 310622 h 396139"/>
                <a:gd name="connsiteX61" fmla="*/ 85516 w 398480"/>
                <a:gd name="connsiteY61" fmla="*/ 382982 h 396139"/>
                <a:gd name="connsiteX62" fmla="*/ 157876 w 398480"/>
                <a:gd name="connsiteY62" fmla="*/ 310622 h 396139"/>
                <a:gd name="connsiteX63" fmla="*/ 85516 w 398480"/>
                <a:gd name="connsiteY63" fmla="*/ 238262 h 396139"/>
                <a:gd name="connsiteX64" fmla="*/ 227355 w 398480"/>
                <a:gd name="connsiteY64" fmla="*/ 236749 h 396139"/>
                <a:gd name="connsiteX65" fmla="*/ 239288 w 398480"/>
                <a:gd name="connsiteY65" fmla="*/ 245037 h 396139"/>
                <a:gd name="connsiteX66" fmla="*/ 212554 w 398480"/>
                <a:gd name="connsiteY66" fmla="*/ 258865 h 396139"/>
                <a:gd name="connsiteX67" fmla="*/ 212567 w 398480"/>
                <a:gd name="connsiteY67" fmla="*/ 258852 h 396139"/>
                <a:gd name="connsiteX68" fmla="*/ 227355 w 398480"/>
                <a:gd name="connsiteY68" fmla="*/ 236749 h 396139"/>
                <a:gd name="connsiteX69" fmla="*/ 169322 w 398480"/>
                <a:gd name="connsiteY69" fmla="*/ 236749 h 396139"/>
                <a:gd name="connsiteX70" fmla="*/ 169335 w 398480"/>
                <a:gd name="connsiteY70" fmla="*/ 236762 h 396139"/>
                <a:gd name="connsiteX71" fmla="*/ 184123 w 398480"/>
                <a:gd name="connsiteY71" fmla="*/ 258865 h 396139"/>
                <a:gd name="connsiteX72" fmla="*/ 157389 w 398480"/>
                <a:gd name="connsiteY72" fmla="*/ 245037 h 396139"/>
                <a:gd name="connsiteX73" fmla="*/ 169322 w 398480"/>
                <a:gd name="connsiteY73" fmla="*/ 236749 h 396139"/>
                <a:gd name="connsiteX74" fmla="*/ 220408 w 398480"/>
                <a:gd name="connsiteY74" fmla="*/ 233604 h 396139"/>
                <a:gd name="connsiteX75" fmla="*/ 220408 w 398480"/>
                <a:gd name="connsiteY75" fmla="*/ 233618 h 396139"/>
                <a:gd name="connsiteX76" fmla="*/ 220402 w 398480"/>
                <a:gd name="connsiteY76" fmla="*/ 233617 h 396139"/>
                <a:gd name="connsiteX77" fmla="*/ 202134 w 398480"/>
                <a:gd name="connsiteY77" fmla="*/ 229697 h 396139"/>
                <a:gd name="connsiteX78" fmla="*/ 220402 w 398480"/>
                <a:gd name="connsiteY78" fmla="*/ 233617 h 396139"/>
                <a:gd name="connsiteX79" fmla="*/ 216856 w 398480"/>
                <a:gd name="connsiteY79" fmla="*/ 241406 h 396139"/>
                <a:gd name="connsiteX80" fmla="*/ 202134 w 398480"/>
                <a:gd name="connsiteY80" fmla="*/ 256076 h 396139"/>
                <a:gd name="connsiteX81" fmla="*/ 194530 w 398480"/>
                <a:gd name="connsiteY81" fmla="*/ 229697 h 396139"/>
                <a:gd name="connsiteX82" fmla="*/ 194530 w 398480"/>
                <a:gd name="connsiteY82" fmla="*/ 256076 h 396139"/>
                <a:gd name="connsiteX83" fmla="*/ 179821 w 398480"/>
                <a:gd name="connsiteY83" fmla="*/ 241419 h 396139"/>
                <a:gd name="connsiteX84" fmla="*/ 176269 w 398480"/>
                <a:gd name="connsiteY84" fmla="*/ 233618 h 396139"/>
                <a:gd name="connsiteX85" fmla="*/ 194530 w 398480"/>
                <a:gd name="connsiteY85" fmla="*/ 229697 h 396139"/>
                <a:gd name="connsiteX86" fmla="*/ 229789 w 398480"/>
                <a:gd name="connsiteY86" fmla="*/ 229474 h 396139"/>
                <a:gd name="connsiteX87" fmla="*/ 229791 w 398480"/>
                <a:gd name="connsiteY87" fmla="*/ 229475 h 396139"/>
                <a:gd name="connsiteX88" fmla="*/ 229789 w 398480"/>
                <a:gd name="connsiteY88" fmla="*/ 229487 h 396139"/>
                <a:gd name="connsiteX89" fmla="*/ 312963 w 398480"/>
                <a:gd name="connsiteY89" fmla="*/ 225106 h 396139"/>
                <a:gd name="connsiteX90" fmla="*/ 398480 w 398480"/>
                <a:gd name="connsiteY90" fmla="*/ 310622 h 396139"/>
                <a:gd name="connsiteX91" fmla="*/ 312963 w 398480"/>
                <a:gd name="connsiteY91" fmla="*/ 396139 h 396139"/>
                <a:gd name="connsiteX92" fmla="*/ 227447 w 398480"/>
                <a:gd name="connsiteY92" fmla="*/ 310622 h 396139"/>
                <a:gd name="connsiteX93" fmla="*/ 312963 w 398480"/>
                <a:gd name="connsiteY93" fmla="*/ 225106 h 396139"/>
                <a:gd name="connsiteX94" fmla="*/ 85516 w 398480"/>
                <a:gd name="connsiteY94" fmla="*/ 225106 h 396139"/>
                <a:gd name="connsiteX95" fmla="*/ 171033 w 398480"/>
                <a:gd name="connsiteY95" fmla="*/ 310622 h 396139"/>
                <a:gd name="connsiteX96" fmla="*/ 85516 w 398480"/>
                <a:gd name="connsiteY96" fmla="*/ 396139 h 396139"/>
                <a:gd name="connsiteX97" fmla="*/ 0 w 398480"/>
                <a:gd name="connsiteY97" fmla="*/ 310622 h 396139"/>
                <a:gd name="connsiteX98" fmla="*/ 85516 w 398480"/>
                <a:gd name="connsiteY98" fmla="*/ 225106 h 396139"/>
                <a:gd name="connsiteX99" fmla="*/ 233920 w 398480"/>
                <a:gd name="connsiteY99" fmla="*/ 202332 h 396139"/>
                <a:gd name="connsiteX100" fmla="*/ 260193 w 398480"/>
                <a:gd name="connsiteY100" fmla="*/ 202332 h 396139"/>
                <a:gd name="connsiteX101" fmla="*/ 244682 w 398480"/>
                <a:gd name="connsiteY101" fmla="*/ 239670 h 396139"/>
                <a:gd name="connsiteX102" fmla="*/ 229791 w 398480"/>
                <a:gd name="connsiteY102" fmla="*/ 229475 h 396139"/>
                <a:gd name="connsiteX103" fmla="*/ 202121 w 398480"/>
                <a:gd name="connsiteY103" fmla="*/ 202332 h 396139"/>
                <a:gd name="connsiteX104" fmla="*/ 226289 w 398480"/>
                <a:gd name="connsiteY104" fmla="*/ 202332 h 396139"/>
                <a:gd name="connsiteX105" fmla="*/ 222763 w 398480"/>
                <a:gd name="connsiteY105" fmla="*/ 226395 h 396139"/>
                <a:gd name="connsiteX106" fmla="*/ 202121 w 398480"/>
                <a:gd name="connsiteY106" fmla="*/ 222093 h 396139"/>
                <a:gd name="connsiteX107" fmla="*/ 136484 w 398480"/>
                <a:gd name="connsiteY107" fmla="*/ 202332 h 396139"/>
                <a:gd name="connsiteX108" fmla="*/ 162757 w 398480"/>
                <a:gd name="connsiteY108" fmla="*/ 202332 h 396139"/>
                <a:gd name="connsiteX109" fmla="*/ 166888 w 398480"/>
                <a:gd name="connsiteY109" fmla="*/ 229474 h 396139"/>
                <a:gd name="connsiteX110" fmla="*/ 151995 w 398480"/>
                <a:gd name="connsiteY110" fmla="*/ 239670 h 396139"/>
                <a:gd name="connsiteX111" fmla="*/ 136484 w 398480"/>
                <a:gd name="connsiteY111" fmla="*/ 202332 h 396139"/>
                <a:gd name="connsiteX112" fmla="*/ 170361 w 398480"/>
                <a:gd name="connsiteY112" fmla="*/ 202319 h 396139"/>
                <a:gd name="connsiteX113" fmla="*/ 194529 w 398480"/>
                <a:gd name="connsiteY113" fmla="*/ 202319 h 396139"/>
                <a:gd name="connsiteX114" fmla="*/ 194529 w 398480"/>
                <a:gd name="connsiteY114" fmla="*/ 222080 h 396139"/>
                <a:gd name="connsiteX115" fmla="*/ 173887 w 398480"/>
                <a:gd name="connsiteY115" fmla="*/ 226382 h 396139"/>
                <a:gd name="connsiteX116" fmla="*/ 170361 w 398480"/>
                <a:gd name="connsiteY116" fmla="*/ 202319 h 396139"/>
                <a:gd name="connsiteX117" fmla="*/ 174479 w 398480"/>
                <a:gd name="connsiteY117" fmla="*/ 168665 h 396139"/>
                <a:gd name="connsiteX118" fmla="*/ 194529 w 398480"/>
                <a:gd name="connsiteY118" fmla="*/ 172743 h 396139"/>
                <a:gd name="connsiteX119" fmla="*/ 194529 w 398480"/>
                <a:gd name="connsiteY119" fmla="*/ 194728 h 396139"/>
                <a:gd name="connsiteX120" fmla="*/ 170361 w 398480"/>
                <a:gd name="connsiteY120" fmla="*/ 194728 h 396139"/>
                <a:gd name="connsiteX121" fmla="*/ 174479 w 398480"/>
                <a:gd name="connsiteY121" fmla="*/ 168665 h 396139"/>
                <a:gd name="connsiteX122" fmla="*/ 222197 w 398480"/>
                <a:gd name="connsiteY122" fmla="*/ 168652 h 396139"/>
                <a:gd name="connsiteX123" fmla="*/ 226315 w 398480"/>
                <a:gd name="connsiteY123" fmla="*/ 194715 h 396139"/>
                <a:gd name="connsiteX124" fmla="*/ 202134 w 398480"/>
                <a:gd name="connsiteY124" fmla="*/ 194715 h 396139"/>
                <a:gd name="connsiteX125" fmla="*/ 202134 w 398480"/>
                <a:gd name="connsiteY125" fmla="*/ 172730 h 396139"/>
                <a:gd name="connsiteX126" fmla="*/ 222197 w 398480"/>
                <a:gd name="connsiteY126" fmla="*/ 168652 h 396139"/>
                <a:gd name="connsiteX127" fmla="*/ 243537 w 398480"/>
                <a:gd name="connsiteY127" fmla="*/ 156140 h 396139"/>
                <a:gd name="connsiteX128" fmla="*/ 246024 w 398480"/>
                <a:gd name="connsiteY128" fmla="*/ 158955 h 396139"/>
                <a:gd name="connsiteX129" fmla="*/ 260180 w 398480"/>
                <a:gd name="connsiteY129" fmla="*/ 194728 h 396139"/>
                <a:gd name="connsiteX130" fmla="*/ 233907 w 398480"/>
                <a:gd name="connsiteY130" fmla="*/ 194728 h 396139"/>
                <a:gd name="connsiteX131" fmla="*/ 229197 w 398480"/>
                <a:gd name="connsiteY131" fmla="*/ 165639 h 396139"/>
                <a:gd name="connsiteX132" fmla="*/ 243537 w 398480"/>
                <a:gd name="connsiteY132" fmla="*/ 156140 h 396139"/>
                <a:gd name="connsiteX133" fmla="*/ 153127 w 398480"/>
                <a:gd name="connsiteY133" fmla="*/ 156140 h 396139"/>
                <a:gd name="connsiteX134" fmla="*/ 167467 w 398480"/>
                <a:gd name="connsiteY134" fmla="*/ 165639 h 396139"/>
                <a:gd name="connsiteX135" fmla="*/ 162757 w 398480"/>
                <a:gd name="connsiteY135" fmla="*/ 194728 h 396139"/>
                <a:gd name="connsiteX136" fmla="*/ 136484 w 398480"/>
                <a:gd name="connsiteY136" fmla="*/ 194728 h 396139"/>
                <a:gd name="connsiteX137" fmla="*/ 150640 w 398480"/>
                <a:gd name="connsiteY137" fmla="*/ 158955 h 396139"/>
                <a:gd name="connsiteX138" fmla="*/ 153127 w 398480"/>
                <a:gd name="connsiteY138" fmla="*/ 156140 h 396139"/>
                <a:gd name="connsiteX139" fmla="*/ 376009 w 398480"/>
                <a:gd name="connsiteY139" fmla="*/ 152535 h 396139"/>
                <a:gd name="connsiteX140" fmla="*/ 381877 w 398480"/>
                <a:gd name="connsiteY140" fmla="*/ 198595 h 396139"/>
                <a:gd name="connsiteX141" fmla="*/ 376232 w 398480"/>
                <a:gd name="connsiteY141" fmla="*/ 243801 h 396139"/>
                <a:gd name="connsiteX142" fmla="*/ 364879 w 398480"/>
                <a:gd name="connsiteY142" fmla="*/ 234604 h 396139"/>
                <a:gd name="connsiteX143" fmla="*/ 368720 w 398480"/>
                <a:gd name="connsiteY143" fmla="*/ 198595 h 396139"/>
                <a:gd name="connsiteX144" fmla="*/ 364668 w 398480"/>
                <a:gd name="connsiteY144" fmla="*/ 161666 h 396139"/>
                <a:gd name="connsiteX145" fmla="*/ 376009 w 398480"/>
                <a:gd name="connsiteY145" fmla="*/ 152535 h 396139"/>
                <a:gd name="connsiteX146" fmla="*/ 21366 w 398480"/>
                <a:gd name="connsiteY146" fmla="*/ 151496 h 396139"/>
                <a:gd name="connsiteX147" fmla="*/ 32615 w 398480"/>
                <a:gd name="connsiteY147" fmla="*/ 160824 h 396139"/>
                <a:gd name="connsiteX148" fmla="*/ 28378 w 398480"/>
                <a:gd name="connsiteY148" fmla="*/ 198596 h 396139"/>
                <a:gd name="connsiteX149" fmla="*/ 32536 w 398480"/>
                <a:gd name="connsiteY149" fmla="*/ 235999 h 396139"/>
                <a:gd name="connsiteX150" fmla="*/ 21287 w 398480"/>
                <a:gd name="connsiteY150" fmla="*/ 245393 h 396139"/>
                <a:gd name="connsiteX151" fmla="*/ 15222 w 398480"/>
                <a:gd name="connsiteY151" fmla="*/ 198596 h 396139"/>
                <a:gd name="connsiteX152" fmla="*/ 21366 w 398480"/>
                <a:gd name="connsiteY152" fmla="*/ 151496 h 396139"/>
                <a:gd name="connsiteX153" fmla="*/ 194543 w 398480"/>
                <a:gd name="connsiteY153" fmla="*/ 140971 h 396139"/>
                <a:gd name="connsiteX154" fmla="*/ 194543 w 398480"/>
                <a:gd name="connsiteY154" fmla="*/ 165113 h 396139"/>
                <a:gd name="connsiteX155" fmla="*/ 177045 w 398480"/>
                <a:gd name="connsiteY155" fmla="*/ 161495 h 396139"/>
                <a:gd name="connsiteX156" fmla="*/ 179821 w 398480"/>
                <a:gd name="connsiteY156" fmla="*/ 155627 h 396139"/>
                <a:gd name="connsiteX157" fmla="*/ 179834 w 398480"/>
                <a:gd name="connsiteY157" fmla="*/ 155627 h 396139"/>
                <a:gd name="connsiteX158" fmla="*/ 194543 w 398480"/>
                <a:gd name="connsiteY158" fmla="*/ 140971 h 396139"/>
                <a:gd name="connsiteX159" fmla="*/ 202134 w 398480"/>
                <a:gd name="connsiteY159" fmla="*/ 140958 h 396139"/>
                <a:gd name="connsiteX160" fmla="*/ 216856 w 398480"/>
                <a:gd name="connsiteY160" fmla="*/ 155627 h 396139"/>
                <a:gd name="connsiteX161" fmla="*/ 219632 w 398480"/>
                <a:gd name="connsiteY161" fmla="*/ 161495 h 396139"/>
                <a:gd name="connsiteX162" fmla="*/ 202134 w 398480"/>
                <a:gd name="connsiteY162" fmla="*/ 165113 h 396139"/>
                <a:gd name="connsiteX163" fmla="*/ 212554 w 398480"/>
                <a:gd name="connsiteY163" fmla="*/ 138195 h 396139"/>
                <a:gd name="connsiteX164" fmla="*/ 237985 w 398480"/>
                <a:gd name="connsiteY164" fmla="*/ 150891 h 396139"/>
                <a:gd name="connsiteX165" fmla="*/ 226592 w 398480"/>
                <a:gd name="connsiteY165" fmla="*/ 158443 h 396139"/>
                <a:gd name="connsiteX166" fmla="*/ 212554 w 398480"/>
                <a:gd name="connsiteY166" fmla="*/ 138195 h 396139"/>
                <a:gd name="connsiteX167" fmla="*/ 184110 w 398480"/>
                <a:gd name="connsiteY167" fmla="*/ 138195 h 396139"/>
                <a:gd name="connsiteX168" fmla="*/ 170072 w 398480"/>
                <a:gd name="connsiteY168" fmla="*/ 158443 h 396139"/>
                <a:gd name="connsiteX169" fmla="*/ 158679 w 398480"/>
                <a:gd name="connsiteY169" fmla="*/ 150891 h 396139"/>
                <a:gd name="connsiteX170" fmla="*/ 184110 w 398480"/>
                <a:gd name="connsiteY170" fmla="*/ 138195 h 396139"/>
                <a:gd name="connsiteX171" fmla="*/ 336132 w 398480"/>
                <a:gd name="connsiteY171" fmla="*/ 103712 h 396139"/>
                <a:gd name="connsiteX172" fmla="*/ 346473 w 398480"/>
                <a:gd name="connsiteY172" fmla="*/ 114053 h 396139"/>
                <a:gd name="connsiteX173" fmla="*/ 336132 w 398480"/>
                <a:gd name="connsiteY173" fmla="*/ 124394 h 396139"/>
                <a:gd name="connsiteX174" fmla="*/ 325791 w 398480"/>
                <a:gd name="connsiteY174" fmla="*/ 114053 h 396139"/>
                <a:gd name="connsiteX175" fmla="*/ 336132 w 398480"/>
                <a:gd name="connsiteY175" fmla="*/ 103712 h 396139"/>
                <a:gd name="connsiteX176" fmla="*/ 288650 w 398480"/>
                <a:gd name="connsiteY176" fmla="*/ 103712 h 396139"/>
                <a:gd name="connsiteX177" fmla="*/ 298991 w 398480"/>
                <a:gd name="connsiteY177" fmla="*/ 114053 h 396139"/>
                <a:gd name="connsiteX178" fmla="*/ 288650 w 398480"/>
                <a:gd name="connsiteY178" fmla="*/ 124394 h 396139"/>
                <a:gd name="connsiteX179" fmla="*/ 278309 w 398480"/>
                <a:gd name="connsiteY179" fmla="*/ 114053 h 396139"/>
                <a:gd name="connsiteX180" fmla="*/ 288650 w 398480"/>
                <a:gd name="connsiteY180" fmla="*/ 103712 h 396139"/>
                <a:gd name="connsiteX181" fmla="*/ 265205 w 398480"/>
                <a:gd name="connsiteY181" fmla="*/ 91016 h 396139"/>
                <a:gd name="connsiteX182" fmla="*/ 360181 w 398480"/>
                <a:gd name="connsiteY182" fmla="*/ 91016 h 396139"/>
                <a:gd name="connsiteX183" fmla="*/ 363562 w 398480"/>
                <a:gd name="connsiteY183" fmla="*/ 94516 h 396139"/>
                <a:gd name="connsiteX184" fmla="*/ 363562 w 398480"/>
                <a:gd name="connsiteY184" fmla="*/ 107146 h 396139"/>
                <a:gd name="connsiteX185" fmla="*/ 363549 w 398480"/>
                <a:gd name="connsiteY185" fmla="*/ 107119 h 396139"/>
                <a:gd name="connsiteX186" fmla="*/ 360181 w 398480"/>
                <a:gd name="connsiteY186" fmla="*/ 110632 h 396139"/>
                <a:gd name="connsiteX187" fmla="*/ 352695 w 398480"/>
                <a:gd name="connsiteY187" fmla="*/ 110632 h 396139"/>
                <a:gd name="connsiteX188" fmla="*/ 336131 w 398480"/>
                <a:gd name="connsiteY188" fmla="*/ 97107 h 396139"/>
                <a:gd name="connsiteX189" fmla="*/ 319554 w 398480"/>
                <a:gd name="connsiteY189" fmla="*/ 110698 h 396139"/>
                <a:gd name="connsiteX190" fmla="*/ 305240 w 398480"/>
                <a:gd name="connsiteY190" fmla="*/ 110724 h 396139"/>
                <a:gd name="connsiteX191" fmla="*/ 288650 w 398480"/>
                <a:gd name="connsiteY191" fmla="*/ 97107 h 396139"/>
                <a:gd name="connsiteX192" fmla="*/ 272046 w 398480"/>
                <a:gd name="connsiteY192" fmla="*/ 110790 h 396139"/>
                <a:gd name="connsiteX193" fmla="*/ 265205 w 398480"/>
                <a:gd name="connsiteY193" fmla="*/ 110790 h 396139"/>
                <a:gd name="connsiteX194" fmla="*/ 262863 w 398480"/>
                <a:gd name="connsiteY194" fmla="*/ 109816 h 396139"/>
                <a:gd name="connsiteX195" fmla="*/ 261824 w 398480"/>
                <a:gd name="connsiteY195" fmla="*/ 107304 h 396139"/>
                <a:gd name="connsiteX196" fmla="*/ 261824 w 398480"/>
                <a:gd name="connsiteY196" fmla="*/ 94516 h 396139"/>
                <a:gd name="connsiteX197" fmla="*/ 265205 w 398480"/>
                <a:gd name="connsiteY197" fmla="*/ 91016 h 396139"/>
                <a:gd name="connsiteX198" fmla="*/ 130892 w 398480"/>
                <a:gd name="connsiteY198" fmla="*/ 66295 h 396139"/>
                <a:gd name="connsiteX199" fmla="*/ 132090 w 398480"/>
                <a:gd name="connsiteY199" fmla="*/ 66742 h 396139"/>
                <a:gd name="connsiteX200" fmla="*/ 144654 w 398480"/>
                <a:gd name="connsiteY200" fmla="*/ 77807 h 396139"/>
                <a:gd name="connsiteX201" fmla="*/ 143838 w 398480"/>
                <a:gd name="connsiteY201" fmla="*/ 80938 h 396139"/>
                <a:gd name="connsiteX202" fmla="*/ 103593 w 398480"/>
                <a:gd name="connsiteY202" fmla="*/ 89503 h 396139"/>
                <a:gd name="connsiteX203" fmla="*/ 83569 w 398480"/>
                <a:gd name="connsiteY203" fmla="*/ 127551 h 396139"/>
                <a:gd name="connsiteX204" fmla="*/ 80240 w 398480"/>
                <a:gd name="connsiteY204" fmla="*/ 129788 h 396139"/>
                <a:gd name="connsiteX205" fmla="*/ 74083 w 398480"/>
                <a:gd name="connsiteY205" fmla="*/ 130393 h 396139"/>
                <a:gd name="connsiteX206" fmla="*/ 74070 w 398480"/>
                <a:gd name="connsiteY206" fmla="*/ 130380 h 396139"/>
                <a:gd name="connsiteX207" fmla="*/ 73636 w 398480"/>
                <a:gd name="connsiteY207" fmla="*/ 130406 h 396139"/>
                <a:gd name="connsiteX208" fmla="*/ 69557 w 398480"/>
                <a:gd name="connsiteY208" fmla="*/ 125130 h 396139"/>
                <a:gd name="connsiteX209" fmla="*/ 75504 w 398480"/>
                <a:gd name="connsiteY209" fmla="*/ 94910 h 396139"/>
                <a:gd name="connsiteX210" fmla="*/ 41876 w 398480"/>
                <a:gd name="connsiteY210" fmla="*/ 100488 h 396139"/>
                <a:gd name="connsiteX211" fmla="*/ 41469 w 398480"/>
                <a:gd name="connsiteY211" fmla="*/ 100528 h 396139"/>
                <a:gd name="connsiteX212" fmla="*/ 40521 w 398480"/>
                <a:gd name="connsiteY212" fmla="*/ 100344 h 396139"/>
                <a:gd name="connsiteX213" fmla="*/ 29299 w 398480"/>
                <a:gd name="connsiteY213" fmla="*/ 95713 h 396139"/>
                <a:gd name="connsiteX214" fmla="*/ 27773 w 398480"/>
                <a:gd name="connsiteY214" fmla="*/ 93318 h 396139"/>
                <a:gd name="connsiteX215" fmla="*/ 28404 w 398480"/>
                <a:gd name="connsiteY215" fmla="*/ 78425 h 396139"/>
                <a:gd name="connsiteX216" fmla="*/ 30891 w 398480"/>
                <a:gd name="connsiteY216" fmla="*/ 76057 h 396139"/>
                <a:gd name="connsiteX217" fmla="*/ 32404 w 398480"/>
                <a:gd name="connsiteY217" fmla="*/ 76583 h 396139"/>
                <a:gd name="connsiteX218" fmla="*/ 42797 w 398480"/>
                <a:gd name="connsiteY218" fmla="*/ 84701 h 396139"/>
                <a:gd name="connsiteX219" fmla="*/ 44324 w 398480"/>
                <a:gd name="connsiteY219" fmla="*/ 85227 h 396139"/>
                <a:gd name="connsiteX220" fmla="*/ 44850 w 398480"/>
                <a:gd name="connsiteY220" fmla="*/ 85174 h 396139"/>
                <a:gd name="connsiteX221" fmla="*/ 130511 w 398480"/>
                <a:gd name="connsiteY221" fmla="*/ 66334 h 396139"/>
                <a:gd name="connsiteX222" fmla="*/ 130892 w 398480"/>
                <a:gd name="connsiteY222" fmla="*/ 66295 h 396139"/>
                <a:gd name="connsiteX223" fmla="*/ 286611 w 398480"/>
                <a:gd name="connsiteY223" fmla="*/ 61217 h 396139"/>
                <a:gd name="connsiteX224" fmla="*/ 294715 w 398480"/>
                <a:gd name="connsiteY224" fmla="*/ 61217 h 396139"/>
                <a:gd name="connsiteX225" fmla="*/ 294715 w 398480"/>
                <a:gd name="connsiteY225" fmla="*/ 84451 h 396139"/>
                <a:gd name="connsiteX226" fmla="*/ 269797 w 398480"/>
                <a:gd name="connsiteY226" fmla="*/ 84451 h 396139"/>
                <a:gd name="connsiteX227" fmla="*/ 269797 w 398480"/>
                <a:gd name="connsiteY227" fmla="*/ 77215 h 396139"/>
                <a:gd name="connsiteX228" fmla="*/ 56401 w 398480"/>
                <a:gd name="connsiteY228" fmla="*/ 51257 h 396139"/>
                <a:gd name="connsiteX229" fmla="*/ 67781 w 398480"/>
                <a:gd name="connsiteY229" fmla="*/ 51442 h 396139"/>
                <a:gd name="connsiteX230" fmla="*/ 69715 w 398480"/>
                <a:gd name="connsiteY230" fmla="*/ 52152 h 396139"/>
                <a:gd name="connsiteX231" fmla="*/ 89489 w 398480"/>
                <a:gd name="connsiteY231" fmla="*/ 68611 h 396139"/>
                <a:gd name="connsiteX232" fmla="*/ 67084 w 398480"/>
                <a:gd name="connsiteY232" fmla="*/ 73544 h 396139"/>
                <a:gd name="connsiteX233" fmla="*/ 67071 w 398480"/>
                <a:gd name="connsiteY233" fmla="*/ 73531 h 396139"/>
                <a:gd name="connsiteX234" fmla="*/ 53888 w 398480"/>
                <a:gd name="connsiteY234" fmla="*/ 56217 h 396139"/>
                <a:gd name="connsiteX235" fmla="*/ 56401 w 398480"/>
                <a:gd name="connsiteY235" fmla="*/ 51257 h 396139"/>
                <a:gd name="connsiteX236" fmla="*/ 307872 w 398480"/>
                <a:gd name="connsiteY236" fmla="*/ 47574 h 396139"/>
                <a:gd name="connsiteX237" fmla="*/ 352538 w 398480"/>
                <a:gd name="connsiteY237" fmla="*/ 47574 h 396139"/>
                <a:gd name="connsiteX238" fmla="*/ 359116 w 398480"/>
                <a:gd name="connsiteY238" fmla="*/ 54152 h 396139"/>
                <a:gd name="connsiteX239" fmla="*/ 359116 w 398480"/>
                <a:gd name="connsiteY239" fmla="*/ 84451 h 396139"/>
                <a:gd name="connsiteX240" fmla="*/ 301294 w 398480"/>
                <a:gd name="connsiteY240" fmla="*/ 84451 h 396139"/>
                <a:gd name="connsiteX241" fmla="*/ 301294 w 398480"/>
                <a:gd name="connsiteY241" fmla="*/ 58099 h 396139"/>
                <a:gd name="connsiteX242" fmla="*/ 301294 w 398480"/>
                <a:gd name="connsiteY242" fmla="*/ 57928 h 396139"/>
                <a:gd name="connsiteX243" fmla="*/ 301294 w 398480"/>
                <a:gd name="connsiteY243" fmla="*/ 54152 h 396139"/>
                <a:gd name="connsiteX244" fmla="*/ 307872 w 398480"/>
                <a:gd name="connsiteY244" fmla="*/ 47574 h 396139"/>
                <a:gd name="connsiteX245" fmla="*/ 198556 w 398480"/>
                <a:gd name="connsiteY245" fmla="*/ 15262 h 396139"/>
                <a:gd name="connsiteX246" fmla="*/ 246669 w 398480"/>
                <a:gd name="connsiteY246" fmla="*/ 21682 h 396139"/>
                <a:gd name="connsiteX247" fmla="*/ 237433 w 398480"/>
                <a:gd name="connsiteY247" fmla="*/ 32905 h 396139"/>
                <a:gd name="connsiteX248" fmla="*/ 198556 w 398480"/>
                <a:gd name="connsiteY248" fmla="*/ 28418 h 396139"/>
                <a:gd name="connsiteX249" fmla="*/ 160850 w 398480"/>
                <a:gd name="connsiteY249" fmla="*/ 32642 h 396139"/>
                <a:gd name="connsiteX250" fmla="*/ 151522 w 398480"/>
                <a:gd name="connsiteY250" fmla="*/ 21393 h 396139"/>
                <a:gd name="connsiteX251" fmla="*/ 198556 w 398480"/>
                <a:gd name="connsiteY251" fmla="*/ 15262 h 396139"/>
                <a:gd name="connsiteX252" fmla="*/ 312963 w 398480"/>
                <a:gd name="connsiteY252" fmla="*/ 13156 h 396139"/>
                <a:gd name="connsiteX253" fmla="*/ 240603 w 398480"/>
                <a:gd name="connsiteY253" fmla="*/ 85516 h 396139"/>
                <a:gd name="connsiteX254" fmla="*/ 312963 w 398480"/>
                <a:gd name="connsiteY254" fmla="*/ 157876 h 396139"/>
                <a:gd name="connsiteX255" fmla="*/ 385323 w 398480"/>
                <a:gd name="connsiteY255" fmla="*/ 85516 h 396139"/>
                <a:gd name="connsiteX256" fmla="*/ 312963 w 398480"/>
                <a:gd name="connsiteY256" fmla="*/ 13156 h 396139"/>
                <a:gd name="connsiteX257" fmla="*/ 85516 w 398480"/>
                <a:gd name="connsiteY257" fmla="*/ 13156 h 396139"/>
                <a:gd name="connsiteX258" fmla="*/ 13156 w 398480"/>
                <a:gd name="connsiteY258" fmla="*/ 85516 h 396139"/>
                <a:gd name="connsiteX259" fmla="*/ 85516 w 398480"/>
                <a:gd name="connsiteY259" fmla="*/ 157876 h 396139"/>
                <a:gd name="connsiteX260" fmla="*/ 157876 w 398480"/>
                <a:gd name="connsiteY260" fmla="*/ 85516 h 396139"/>
                <a:gd name="connsiteX261" fmla="*/ 85516 w 398480"/>
                <a:gd name="connsiteY261" fmla="*/ 13156 h 396139"/>
                <a:gd name="connsiteX262" fmla="*/ 312963 w 398480"/>
                <a:gd name="connsiteY262" fmla="*/ 0 h 396139"/>
                <a:gd name="connsiteX263" fmla="*/ 398480 w 398480"/>
                <a:gd name="connsiteY263" fmla="*/ 85516 h 396139"/>
                <a:gd name="connsiteX264" fmla="*/ 312963 w 398480"/>
                <a:gd name="connsiteY264" fmla="*/ 171033 h 396139"/>
                <a:gd name="connsiteX265" fmla="*/ 227447 w 398480"/>
                <a:gd name="connsiteY265" fmla="*/ 85516 h 396139"/>
                <a:gd name="connsiteX266" fmla="*/ 312963 w 398480"/>
                <a:gd name="connsiteY266" fmla="*/ 0 h 396139"/>
                <a:gd name="connsiteX267" fmla="*/ 85516 w 398480"/>
                <a:gd name="connsiteY267" fmla="*/ 0 h 396139"/>
                <a:gd name="connsiteX268" fmla="*/ 171033 w 398480"/>
                <a:gd name="connsiteY268" fmla="*/ 85516 h 396139"/>
                <a:gd name="connsiteX269" fmla="*/ 85516 w 398480"/>
                <a:gd name="connsiteY269" fmla="*/ 171033 h 396139"/>
                <a:gd name="connsiteX270" fmla="*/ 0 w 398480"/>
                <a:gd name="connsiteY270" fmla="*/ 85516 h 396139"/>
                <a:gd name="connsiteX271" fmla="*/ 85516 w 398480"/>
                <a:gd name="connsiteY271" fmla="*/ 0 h 39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</a:cxnLst>
              <a:rect l="l" t="t" r="r" b="b"/>
              <a:pathLst>
                <a:path w="398480" h="396139">
                  <a:moveTo>
                    <a:pt x="238077" y="364129"/>
                  </a:moveTo>
                  <a:lnTo>
                    <a:pt x="238090" y="364129"/>
                  </a:lnTo>
                  <a:cubicBezTo>
                    <a:pt x="240932" y="368089"/>
                    <a:pt x="244063" y="371825"/>
                    <a:pt x="247484" y="375286"/>
                  </a:cubicBezTo>
                  <a:cubicBezTo>
                    <a:pt x="231907" y="379601"/>
                    <a:pt x="214922" y="381916"/>
                    <a:pt x="198568" y="381916"/>
                  </a:cubicBezTo>
                  <a:cubicBezTo>
                    <a:pt x="182215" y="381916"/>
                    <a:pt x="166362" y="379759"/>
                    <a:pt x="151258" y="375720"/>
                  </a:cubicBezTo>
                  <a:cubicBezTo>
                    <a:pt x="154679" y="372246"/>
                    <a:pt x="157823" y="368497"/>
                    <a:pt x="160665" y="364511"/>
                  </a:cubicBezTo>
                  <a:cubicBezTo>
                    <a:pt x="172848" y="367300"/>
                    <a:pt x="184951" y="368773"/>
                    <a:pt x="198555" y="368773"/>
                  </a:cubicBezTo>
                  <a:cubicBezTo>
                    <a:pt x="212159" y="368773"/>
                    <a:pt x="225394" y="367155"/>
                    <a:pt x="238077" y="364129"/>
                  </a:cubicBezTo>
                  <a:close/>
                  <a:moveTo>
                    <a:pt x="127129" y="329146"/>
                  </a:moveTo>
                  <a:cubicBezTo>
                    <a:pt x="124524" y="329146"/>
                    <a:pt x="122419" y="331251"/>
                    <a:pt x="122419" y="333856"/>
                  </a:cubicBezTo>
                  <a:cubicBezTo>
                    <a:pt x="122419" y="336461"/>
                    <a:pt x="124524" y="338566"/>
                    <a:pt x="127129" y="338566"/>
                  </a:cubicBezTo>
                  <a:cubicBezTo>
                    <a:pt x="129734" y="338566"/>
                    <a:pt x="131839" y="336461"/>
                    <a:pt x="131839" y="333856"/>
                  </a:cubicBezTo>
                  <a:cubicBezTo>
                    <a:pt x="131839" y="331251"/>
                    <a:pt x="129734" y="329146"/>
                    <a:pt x="127129" y="329146"/>
                  </a:cubicBezTo>
                  <a:close/>
                  <a:moveTo>
                    <a:pt x="111526" y="329146"/>
                  </a:moveTo>
                  <a:cubicBezTo>
                    <a:pt x="108921" y="329146"/>
                    <a:pt x="106816" y="331251"/>
                    <a:pt x="106816" y="333856"/>
                  </a:cubicBezTo>
                  <a:cubicBezTo>
                    <a:pt x="106816" y="336461"/>
                    <a:pt x="108921" y="338566"/>
                    <a:pt x="111526" y="338566"/>
                  </a:cubicBezTo>
                  <a:cubicBezTo>
                    <a:pt x="114131" y="338566"/>
                    <a:pt x="116236" y="336461"/>
                    <a:pt x="116236" y="333856"/>
                  </a:cubicBezTo>
                  <a:cubicBezTo>
                    <a:pt x="116236" y="331251"/>
                    <a:pt x="114131" y="329146"/>
                    <a:pt x="111526" y="329146"/>
                  </a:cubicBezTo>
                  <a:close/>
                  <a:moveTo>
                    <a:pt x="95922" y="329146"/>
                  </a:moveTo>
                  <a:cubicBezTo>
                    <a:pt x="93318" y="329146"/>
                    <a:pt x="91212" y="331251"/>
                    <a:pt x="91212" y="333856"/>
                  </a:cubicBezTo>
                  <a:cubicBezTo>
                    <a:pt x="91212" y="336461"/>
                    <a:pt x="93318" y="338566"/>
                    <a:pt x="95922" y="338566"/>
                  </a:cubicBezTo>
                  <a:cubicBezTo>
                    <a:pt x="98527" y="338566"/>
                    <a:pt x="100632" y="336461"/>
                    <a:pt x="100632" y="333856"/>
                  </a:cubicBezTo>
                  <a:cubicBezTo>
                    <a:pt x="100632" y="331251"/>
                    <a:pt x="98527" y="329146"/>
                    <a:pt x="95922" y="329146"/>
                  </a:cubicBezTo>
                  <a:close/>
                  <a:moveTo>
                    <a:pt x="20326" y="316266"/>
                  </a:moveTo>
                  <a:lnTo>
                    <a:pt x="150692" y="316266"/>
                  </a:lnTo>
                  <a:cubicBezTo>
                    <a:pt x="147824" y="349723"/>
                    <a:pt x="119696" y="376062"/>
                    <a:pt x="85516" y="376062"/>
                  </a:cubicBezTo>
                  <a:lnTo>
                    <a:pt x="85503" y="376062"/>
                  </a:lnTo>
                  <a:cubicBezTo>
                    <a:pt x="51322" y="376062"/>
                    <a:pt x="23207" y="349709"/>
                    <a:pt x="20326" y="316266"/>
                  </a:cubicBezTo>
                  <a:close/>
                  <a:moveTo>
                    <a:pt x="299754" y="302439"/>
                  </a:moveTo>
                  <a:cubicBezTo>
                    <a:pt x="297939" y="302439"/>
                    <a:pt x="296465" y="303912"/>
                    <a:pt x="296465" y="305728"/>
                  </a:cubicBezTo>
                  <a:cubicBezTo>
                    <a:pt x="296465" y="307543"/>
                    <a:pt x="297939" y="309017"/>
                    <a:pt x="299754" y="309017"/>
                  </a:cubicBezTo>
                  <a:lnTo>
                    <a:pt x="324343" y="309017"/>
                  </a:lnTo>
                  <a:cubicBezTo>
                    <a:pt x="326159" y="309017"/>
                    <a:pt x="327632" y="307543"/>
                    <a:pt x="327632" y="305728"/>
                  </a:cubicBezTo>
                  <a:cubicBezTo>
                    <a:pt x="327632" y="303912"/>
                    <a:pt x="326159" y="302439"/>
                    <a:pt x="324343" y="302439"/>
                  </a:cubicBezTo>
                  <a:close/>
                  <a:moveTo>
                    <a:pt x="274836" y="292282"/>
                  </a:moveTo>
                  <a:lnTo>
                    <a:pt x="349262" y="292282"/>
                  </a:lnTo>
                  <a:lnTo>
                    <a:pt x="349262" y="352854"/>
                  </a:lnTo>
                  <a:lnTo>
                    <a:pt x="274836" y="352854"/>
                  </a:lnTo>
                  <a:close/>
                  <a:moveTo>
                    <a:pt x="89686" y="290611"/>
                  </a:moveTo>
                  <a:lnTo>
                    <a:pt x="106079" y="309701"/>
                  </a:lnTo>
                  <a:lnTo>
                    <a:pt x="38416" y="309701"/>
                  </a:lnTo>
                  <a:lnTo>
                    <a:pt x="38416" y="290795"/>
                  </a:lnTo>
                  <a:close/>
                  <a:moveTo>
                    <a:pt x="268639" y="270627"/>
                  </a:moveTo>
                  <a:lnTo>
                    <a:pt x="355471" y="270627"/>
                  </a:lnTo>
                  <a:lnTo>
                    <a:pt x="355471" y="285704"/>
                  </a:lnTo>
                  <a:lnTo>
                    <a:pt x="268639" y="285704"/>
                  </a:lnTo>
                  <a:close/>
                  <a:moveTo>
                    <a:pt x="53928" y="270114"/>
                  </a:moveTo>
                  <a:lnTo>
                    <a:pt x="64835" y="270114"/>
                  </a:lnTo>
                  <a:lnTo>
                    <a:pt x="64835" y="284126"/>
                  </a:lnTo>
                  <a:lnTo>
                    <a:pt x="53928" y="284165"/>
                  </a:lnTo>
                  <a:close/>
                  <a:moveTo>
                    <a:pt x="53928" y="257576"/>
                  </a:moveTo>
                  <a:lnTo>
                    <a:pt x="64821" y="257576"/>
                  </a:lnTo>
                  <a:lnTo>
                    <a:pt x="64821" y="263523"/>
                  </a:lnTo>
                  <a:lnTo>
                    <a:pt x="53928" y="263523"/>
                  </a:lnTo>
                  <a:close/>
                  <a:moveTo>
                    <a:pt x="312963" y="238262"/>
                  </a:moveTo>
                  <a:cubicBezTo>
                    <a:pt x="273060" y="238262"/>
                    <a:pt x="240603" y="270719"/>
                    <a:pt x="240603" y="310622"/>
                  </a:cubicBezTo>
                  <a:cubicBezTo>
                    <a:pt x="240603" y="350526"/>
                    <a:pt x="273060" y="382982"/>
                    <a:pt x="312963" y="382982"/>
                  </a:cubicBezTo>
                  <a:cubicBezTo>
                    <a:pt x="352867" y="382982"/>
                    <a:pt x="385323" y="350526"/>
                    <a:pt x="385323" y="310622"/>
                  </a:cubicBezTo>
                  <a:cubicBezTo>
                    <a:pt x="385323" y="270719"/>
                    <a:pt x="352867" y="238262"/>
                    <a:pt x="312963" y="238262"/>
                  </a:cubicBezTo>
                  <a:close/>
                  <a:moveTo>
                    <a:pt x="85516" y="238262"/>
                  </a:moveTo>
                  <a:cubicBezTo>
                    <a:pt x="45613" y="238262"/>
                    <a:pt x="13156" y="270719"/>
                    <a:pt x="13156" y="310622"/>
                  </a:cubicBezTo>
                  <a:cubicBezTo>
                    <a:pt x="13156" y="350526"/>
                    <a:pt x="45613" y="382982"/>
                    <a:pt x="85516" y="382982"/>
                  </a:cubicBezTo>
                  <a:cubicBezTo>
                    <a:pt x="125420" y="382982"/>
                    <a:pt x="157876" y="350526"/>
                    <a:pt x="157876" y="310622"/>
                  </a:cubicBezTo>
                  <a:cubicBezTo>
                    <a:pt x="157876" y="270719"/>
                    <a:pt x="125420" y="238262"/>
                    <a:pt x="85516" y="238262"/>
                  </a:cubicBezTo>
                  <a:close/>
                  <a:moveTo>
                    <a:pt x="227355" y="236749"/>
                  </a:moveTo>
                  <a:cubicBezTo>
                    <a:pt x="231604" y="239012"/>
                    <a:pt x="235604" y="241788"/>
                    <a:pt x="239288" y="245037"/>
                  </a:cubicBezTo>
                  <a:cubicBezTo>
                    <a:pt x="231565" y="251852"/>
                    <a:pt x="222421" y="256562"/>
                    <a:pt x="212554" y="258865"/>
                  </a:cubicBezTo>
                  <a:lnTo>
                    <a:pt x="212567" y="258852"/>
                  </a:lnTo>
                  <a:cubicBezTo>
                    <a:pt x="218514" y="254076"/>
                    <a:pt x="223618" y="246379"/>
                    <a:pt x="227355" y="236749"/>
                  </a:cubicBezTo>
                  <a:close/>
                  <a:moveTo>
                    <a:pt x="169322" y="236749"/>
                  </a:moveTo>
                  <a:lnTo>
                    <a:pt x="169335" y="236762"/>
                  </a:lnTo>
                  <a:cubicBezTo>
                    <a:pt x="173058" y="246393"/>
                    <a:pt x="178176" y="254076"/>
                    <a:pt x="184123" y="258865"/>
                  </a:cubicBezTo>
                  <a:cubicBezTo>
                    <a:pt x="174255" y="256549"/>
                    <a:pt x="165112" y="251852"/>
                    <a:pt x="157389" y="245037"/>
                  </a:cubicBezTo>
                  <a:cubicBezTo>
                    <a:pt x="161073" y="241788"/>
                    <a:pt x="165072" y="239012"/>
                    <a:pt x="169322" y="236749"/>
                  </a:cubicBezTo>
                  <a:close/>
                  <a:moveTo>
                    <a:pt x="220408" y="233604"/>
                  </a:moveTo>
                  <a:lnTo>
                    <a:pt x="220408" y="233618"/>
                  </a:lnTo>
                  <a:lnTo>
                    <a:pt x="220402" y="233617"/>
                  </a:lnTo>
                  <a:close/>
                  <a:moveTo>
                    <a:pt x="202134" y="229697"/>
                  </a:moveTo>
                  <a:lnTo>
                    <a:pt x="220402" y="233617"/>
                  </a:lnTo>
                  <a:lnTo>
                    <a:pt x="216856" y="241406"/>
                  </a:lnTo>
                  <a:cubicBezTo>
                    <a:pt x="212620" y="249247"/>
                    <a:pt x="207410" y="254378"/>
                    <a:pt x="202134" y="256076"/>
                  </a:cubicBezTo>
                  <a:close/>
                  <a:moveTo>
                    <a:pt x="194530" y="229697"/>
                  </a:moveTo>
                  <a:lnTo>
                    <a:pt x="194530" y="256076"/>
                  </a:lnTo>
                  <a:cubicBezTo>
                    <a:pt x="189267" y="254378"/>
                    <a:pt x="184058" y="249247"/>
                    <a:pt x="179821" y="241419"/>
                  </a:cubicBezTo>
                  <a:cubicBezTo>
                    <a:pt x="178506" y="238985"/>
                    <a:pt x="177321" y="236380"/>
                    <a:pt x="176269" y="233618"/>
                  </a:cubicBezTo>
                  <a:cubicBezTo>
                    <a:pt x="182058" y="231407"/>
                    <a:pt x="188202" y="230079"/>
                    <a:pt x="194530" y="229697"/>
                  </a:cubicBezTo>
                  <a:close/>
                  <a:moveTo>
                    <a:pt x="229789" y="229474"/>
                  </a:moveTo>
                  <a:lnTo>
                    <a:pt x="229791" y="229475"/>
                  </a:lnTo>
                  <a:lnTo>
                    <a:pt x="229789" y="229487"/>
                  </a:lnTo>
                  <a:close/>
                  <a:moveTo>
                    <a:pt x="312963" y="225106"/>
                  </a:moveTo>
                  <a:cubicBezTo>
                    <a:pt x="360195" y="225106"/>
                    <a:pt x="398480" y="263391"/>
                    <a:pt x="398480" y="310622"/>
                  </a:cubicBezTo>
                  <a:cubicBezTo>
                    <a:pt x="398480" y="357854"/>
                    <a:pt x="360195" y="396139"/>
                    <a:pt x="312963" y="396139"/>
                  </a:cubicBezTo>
                  <a:cubicBezTo>
                    <a:pt x="265732" y="396139"/>
                    <a:pt x="227447" y="357854"/>
                    <a:pt x="227447" y="310622"/>
                  </a:cubicBezTo>
                  <a:cubicBezTo>
                    <a:pt x="227447" y="263391"/>
                    <a:pt x="265732" y="225106"/>
                    <a:pt x="312963" y="225106"/>
                  </a:cubicBezTo>
                  <a:close/>
                  <a:moveTo>
                    <a:pt x="85516" y="225106"/>
                  </a:moveTo>
                  <a:cubicBezTo>
                    <a:pt x="132748" y="225106"/>
                    <a:pt x="171033" y="263391"/>
                    <a:pt x="171033" y="310622"/>
                  </a:cubicBezTo>
                  <a:cubicBezTo>
                    <a:pt x="171033" y="357854"/>
                    <a:pt x="132748" y="396139"/>
                    <a:pt x="85516" y="396139"/>
                  </a:cubicBezTo>
                  <a:cubicBezTo>
                    <a:pt x="38285" y="396139"/>
                    <a:pt x="0" y="357854"/>
                    <a:pt x="0" y="310622"/>
                  </a:cubicBezTo>
                  <a:cubicBezTo>
                    <a:pt x="0" y="263391"/>
                    <a:pt x="38285" y="225106"/>
                    <a:pt x="85516" y="225106"/>
                  </a:cubicBezTo>
                  <a:close/>
                  <a:moveTo>
                    <a:pt x="233920" y="202332"/>
                  </a:moveTo>
                  <a:lnTo>
                    <a:pt x="260193" y="202332"/>
                  </a:lnTo>
                  <a:cubicBezTo>
                    <a:pt x="259351" y="216238"/>
                    <a:pt x="253944" y="229263"/>
                    <a:pt x="244682" y="239670"/>
                  </a:cubicBezTo>
                  <a:lnTo>
                    <a:pt x="229791" y="229475"/>
                  </a:lnTo>
                  <a:close/>
                  <a:moveTo>
                    <a:pt x="202121" y="202332"/>
                  </a:moveTo>
                  <a:lnTo>
                    <a:pt x="226289" y="202332"/>
                  </a:lnTo>
                  <a:cubicBezTo>
                    <a:pt x="226013" y="210857"/>
                    <a:pt x="224803" y="219014"/>
                    <a:pt x="222763" y="226395"/>
                  </a:cubicBezTo>
                  <a:cubicBezTo>
                    <a:pt x="216211" y="223948"/>
                    <a:pt x="209265" y="222474"/>
                    <a:pt x="202121" y="222093"/>
                  </a:cubicBezTo>
                  <a:close/>
                  <a:moveTo>
                    <a:pt x="136484" y="202332"/>
                  </a:moveTo>
                  <a:lnTo>
                    <a:pt x="162757" y="202332"/>
                  </a:lnTo>
                  <a:cubicBezTo>
                    <a:pt x="163060" y="212094"/>
                    <a:pt x="164520" y="221303"/>
                    <a:pt x="166888" y="229474"/>
                  </a:cubicBezTo>
                  <a:cubicBezTo>
                    <a:pt x="161547" y="232184"/>
                    <a:pt x="156547" y="235591"/>
                    <a:pt x="151995" y="239670"/>
                  </a:cubicBezTo>
                  <a:cubicBezTo>
                    <a:pt x="142733" y="229263"/>
                    <a:pt x="137326" y="216238"/>
                    <a:pt x="136484" y="202332"/>
                  </a:cubicBezTo>
                  <a:close/>
                  <a:moveTo>
                    <a:pt x="170361" y="202319"/>
                  </a:moveTo>
                  <a:lnTo>
                    <a:pt x="194529" y="202319"/>
                  </a:lnTo>
                  <a:lnTo>
                    <a:pt x="194529" y="222080"/>
                  </a:lnTo>
                  <a:cubicBezTo>
                    <a:pt x="187385" y="222461"/>
                    <a:pt x="180439" y="223922"/>
                    <a:pt x="173887" y="226382"/>
                  </a:cubicBezTo>
                  <a:cubicBezTo>
                    <a:pt x="171848" y="219001"/>
                    <a:pt x="170637" y="210844"/>
                    <a:pt x="170361" y="202319"/>
                  </a:cubicBezTo>
                  <a:close/>
                  <a:moveTo>
                    <a:pt x="174479" y="168665"/>
                  </a:moveTo>
                  <a:cubicBezTo>
                    <a:pt x="180860" y="170994"/>
                    <a:pt x="187596" y="172375"/>
                    <a:pt x="194529" y="172743"/>
                  </a:cubicBezTo>
                  <a:lnTo>
                    <a:pt x="194529" y="194728"/>
                  </a:lnTo>
                  <a:lnTo>
                    <a:pt x="170361" y="194728"/>
                  </a:lnTo>
                  <a:cubicBezTo>
                    <a:pt x="170664" y="185426"/>
                    <a:pt x="172084" y="176559"/>
                    <a:pt x="174479" y="168665"/>
                  </a:cubicBezTo>
                  <a:close/>
                  <a:moveTo>
                    <a:pt x="222197" y="168652"/>
                  </a:moveTo>
                  <a:cubicBezTo>
                    <a:pt x="224605" y="176546"/>
                    <a:pt x="226013" y="185413"/>
                    <a:pt x="226315" y="194715"/>
                  </a:cubicBezTo>
                  <a:lnTo>
                    <a:pt x="202134" y="194715"/>
                  </a:lnTo>
                  <a:lnTo>
                    <a:pt x="202134" y="172730"/>
                  </a:lnTo>
                  <a:cubicBezTo>
                    <a:pt x="209067" y="172362"/>
                    <a:pt x="215817" y="170981"/>
                    <a:pt x="222197" y="168652"/>
                  </a:cubicBezTo>
                  <a:close/>
                  <a:moveTo>
                    <a:pt x="243537" y="156140"/>
                  </a:moveTo>
                  <a:cubicBezTo>
                    <a:pt x="244393" y="157048"/>
                    <a:pt x="245221" y="157982"/>
                    <a:pt x="246024" y="158955"/>
                  </a:cubicBezTo>
                  <a:cubicBezTo>
                    <a:pt x="254431" y="169060"/>
                    <a:pt x="259378" y="181650"/>
                    <a:pt x="260180" y="194728"/>
                  </a:cubicBezTo>
                  <a:lnTo>
                    <a:pt x="233907" y="194728"/>
                  </a:lnTo>
                  <a:cubicBezTo>
                    <a:pt x="233578" y="184176"/>
                    <a:pt x="231907" y="174283"/>
                    <a:pt x="229197" y="165639"/>
                  </a:cubicBezTo>
                  <a:cubicBezTo>
                    <a:pt x="234315" y="163100"/>
                    <a:pt x="239130" y="159929"/>
                    <a:pt x="243537" y="156140"/>
                  </a:cubicBezTo>
                  <a:close/>
                  <a:moveTo>
                    <a:pt x="153127" y="156140"/>
                  </a:moveTo>
                  <a:cubicBezTo>
                    <a:pt x="157547" y="159916"/>
                    <a:pt x="162349" y="163100"/>
                    <a:pt x="167467" y="165639"/>
                  </a:cubicBezTo>
                  <a:cubicBezTo>
                    <a:pt x="164757" y="174283"/>
                    <a:pt x="163086" y="184176"/>
                    <a:pt x="162757" y="194728"/>
                  </a:cubicBezTo>
                  <a:lnTo>
                    <a:pt x="136484" y="194728"/>
                  </a:lnTo>
                  <a:cubicBezTo>
                    <a:pt x="137300" y="181650"/>
                    <a:pt x="142246" y="169073"/>
                    <a:pt x="150640" y="158955"/>
                  </a:cubicBezTo>
                  <a:cubicBezTo>
                    <a:pt x="151443" y="157982"/>
                    <a:pt x="152272" y="157048"/>
                    <a:pt x="153127" y="156140"/>
                  </a:cubicBezTo>
                  <a:close/>
                  <a:moveTo>
                    <a:pt x="376009" y="152535"/>
                  </a:moveTo>
                  <a:cubicBezTo>
                    <a:pt x="379837" y="167257"/>
                    <a:pt x="381877" y="183005"/>
                    <a:pt x="381877" y="198595"/>
                  </a:cubicBezTo>
                  <a:cubicBezTo>
                    <a:pt x="381877" y="214186"/>
                    <a:pt x="379916" y="229329"/>
                    <a:pt x="376232" y="243801"/>
                  </a:cubicBezTo>
                  <a:cubicBezTo>
                    <a:pt x="372707" y="240446"/>
                    <a:pt x="368904" y="237367"/>
                    <a:pt x="364879" y="234604"/>
                  </a:cubicBezTo>
                  <a:cubicBezTo>
                    <a:pt x="367378" y="223000"/>
                    <a:pt x="368720" y="211278"/>
                    <a:pt x="368720" y="198595"/>
                  </a:cubicBezTo>
                  <a:cubicBezTo>
                    <a:pt x="368720" y="185913"/>
                    <a:pt x="367312" y="173559"/>
                    <a:pt x="364668" y="161666"/>
                  </a:cubicBezTo>
                  <a:cubicBezTo>
                    <a:pt x="368694" y="158929"/>
                    <a:pt x="372470" y="155864"/>
                    <a:pt x="376009" y="152535"/>
                  </a:cubicBezTo>
                  <a:close/>
                  <a:moveTo>
                    <a:pt x="21366" y="151496"/>
                  </a:moveTo>
                  <a:cubicBezTo>
                    <a:pt x="24866" y="154890"/>
                    <a:pt x="28628" y="158008"/>
                    <a:pt x="32615" y="160824"/>
                  </a:cubicBezTo>
                  <a:cubicBezTo>
                    <a:pt x="29839" y="172980"/>
                    <a:pt x="28378" y="185755"/>
                    <a:pt x="28378" y="198596"/>
                  </a:cubicBezTo>
                  <a:cubicBezTo>
                    <a:pt x="28378" y="211436"/>
                    <a:pt x="29826" y="223961"/>
                    <a:pt x="32536" y="235999"/>
                  </a:cubicBezTo>
                  <a:cubicBezTo>
                    <a:pt x="28536" y="238841"/>
                    <a:pt x="24774" y="241972"/>
                    <a:pt x="21287" y="245393"/>
                  </a:cubicBezTo>
                  <a:cubicBezTo>
                    <a:pt x="17340" y="230447"/>
                    <a:pt x="15222" y="214870"/>
                    <a:pt x="15222" y="198596"/>
                  </a:cubicBezTo>
                  <a:cubicBezTo>
                    <a:pt x="15222" y="182321"/>
                    <a:pt x="17366" y="166534"/>
                    <a:pt x="21366" y="151496"/>
                  </a:cubicBezTo>
                  <a:close/>
                  <a:moveTo>
                    <a:pt x="194543" y="140971"/>
                  </a:moveTo>
                  <a:lnTo>
                    <a:pt x="194543" y="165113"/>
                  </a:lnTo>
                  <a:cubicBezTo>
                    <a:pt x="188491" y="164758"/>
                    <a:pt x="182610" y="163534"/>
                    <a:pt x="177045" y="161495"/>
                  </a:cubicBezTo>
                  <a:cubicBezTo>
                    <a:pt x="177900" y="159443"/>
                    <a:pt x="178821" y="157482"/>
                    <a:pt x="179821" y="155627"/>
                  </a:cubicBezTo>
                  <a:lnTo>
                    <a:pt x="179834" y="155627"/>
                  </a:lnTo>
                  <a:cubicBezTo>
                    <a:pt x="184070" y="147799"/>
                    <a:pt x="189280" y="142668"/>
                    <a:pt x="194543" y="140971"/>
                  </a:cubicBezTo>
                  <a:close/>
                  <a:moveTo>
                    <a:pt x="202134" y="140958"/>
                  </a:moveTo>
                  <a:cubicBezTo>
                    <a:pt x="207397" y="142655"/>
                    <a:pt x="212606" y="147799"/>
                    <a:pt x="216856" y="155627"/>
                  </a:cubicBezTo>
                  <a:cubicBezTo>
                    <a:pt x="217856" y="157482"/>
                    <a:pt x="218777" y="159443"/>
                    <a:pt x="219632" y="161495"/>
                  </a:cubicBezTo>
                  <a:cubicBezTo>
                    <a:pt x="214067" y="163521"/>
                    <a:pt x="208186" y="164745"/>
                    <a:pt x="202134" y="165113"/>
                  </a:cubicBezTo>
                  <a:close/>
                  <a:moveTo>
                    <a:pt x="212554" y="138195"/>
                  </a:moveTo>
                  <a:cubicBezTo>
                    <a:pt x="221895" y="140379"/>
                    <a:pt x="230591" y="144721"/>
                    <a:pt x="237985" y="150891"/>
                  </a:cubicBezTo>
                  <a:cubicBezTo>
                    <a:pt x="234446" y="153851"/>
                    <a:pt x="230631" y="156364"/>
                    <a:pt x="226592" y="158443"/>
                  </a:cubicBezTo>
                  <a:cubicBezTo>
                    <a:pt x="222934" y="149681"/>
                    <a:pt x="218119" y="142668"/>
                    <a:pt x="212554" y="138195"/>
                  </a:cubicBezTo>
                  <a:close/>
                  <a:moveTo>
                    <a:pt x="184110" y="138195"/>
                  </a:moveTo>
                  <a:cubicBezTo>
                    <a:pt x="178545" y="142668"/>
                    <a:pt x="173730" y="149681"/>
                    <a:pt x="170072" y="158443"/>
                  </a:cubicBezTo>
                  <a:cubicBezTo>
                    <a:pt x="166033" y="156364"/>
                    <a:pt x="162218" y="153851"/>
                    <a:pt x="158679" y="150891"/>
                  </a:cubicBezTo>
                  <a:cubicBezTo>
                    <a:pt x="166073" y="144721"/>
                    <a:pt x="174769" y="140392"/>
                    <a:pt x="184110" y="138195"/>
                  </a:cubicBezTo>
                  <a:close/>
                  <a:moveTo>
                    <a:pt x="336132" y="103712"/>
                  </a:moveTo>
                  <a:cubicBezTo>
                    <a:pt x="341842" y="103712"/>
                    <a:pt x="346473" y="108343"/>
                    <a:pt x="346473" y="114053"/>
                  </a:cubicBezTo>
                  <a:cubicBezTo>
                    <a:pt x="346473" y="119763"/>
                    <a:pt x="341842" y="124394"/>
                    <a:pt x="336132" y="124394"/>
                  </a:cubicBezTo>
                  <a:cubicBezTo>
                    <a:pt x="330422" y="124394"/>
                    <a:pt x="325791" y="119763"/>
                    <a:pt x="325791" y="114053"/>
                  </a:cubicBezTo>
                  <a:cubicBezTo>
                    <a:pt x="325791" y="108343"/>
                    <a:pt x="330422" y="103712"/>
                    <a:pt x="336132" y="103712"/>
                  </a:cubicBezTo>
                  <a:close/>
                  <a:moveTo>
                    <a:pt x="288650" y="103712"/>
                  </a:moveTo>
                  <a:cubicBezTo>
                    <a:pt x="294360" y="103712"/>
                    <a:pt x="298991" y="108343"/>
                    <a:pt x="298991" y="114053"/>
                  </a:cubicBezTo>
                  <a:cubicBezTo>
                    <a:pt x="298991" y="119763"/>
                    <a:pt x="294360" y="124394"/>
                    <a:pt x="288650" y="124394"/>
                  </a:cubicBezTo>
                  <a:cubicBezTo>
                    <a:pt x="282940" y="124394"/>
                    <a:pt x="278309" y="119763"/>
                    <a:pt x="278309" y="114053"/>
                  </a:cubicBezTo>
                  <a:cubicBezTo>
                    <a:pt x="278309" y="108343"/>
                    <a:pt x="282940" y="103712"/>
                    <a:pt x="288650" y="103712"/>
                  </a:cubicBezTo>
                  <a:close/>
                  <a:moveTo>
                    <a:pt x="265205" y="91016"/>
                  </a:moveTo>
                  <a:lnTo>
                    <a:pt x="360181" y="91016"/>
                  </a:lnTo>
                  <a:cubicBezTo>
                    <a:pt x="362049" y="91016"/>
                    <a:pt x="363562" y="92582"/>
                    <a:pt x="363562" y="94516"/>
                  </a:cubicBezTo>
                  <a:lnTo>
                    <a:pt x="363562" y="107146"/>
                  </a:lnTo>
                  <a:lnTo>
                    <a:pt x="363549" y="107119"/>
                  </a:lnTo>
                  <a:cubicBezTo>
                    <a:pt x="363549" y="109053"/>
                    <a:pt x="362036" y="110619"/>
                    <a:pt x="360181" y="110632"/>
                  </a:cubicBezTo>
                  <a:lnTo>
                    <a:pt x="352695" y="110632"/>
                  </a:lnTo>
                  <a:cubicBezTo>
                    <a:pt x="351129" y="102923"/>
                    <a:pt x="344314" y="97107"/>
                    <a:pt x="336131" y="97107"/>
                  </a:cubicBezTo>
                  <a:cubicBezTo>
                    <a:pt x="327948" y="97107"/>
                    <a:pt x="321107" y="102962"/>
                    <a:pt x="319554" y="110698"/>
                  </a:cubicBezTo>
                  <a:lnTo>
                    <a:pt x="305240" y="110724"/>
                  </a:lnTo>
                  <a:cubicBezTo>
                    <a:pt x="303701" y="102975"/>
                    <a:pt x="296873" y="97107"/>
                    <a:pt x="288650" y="97107"/>
                  </a:cubicBezTo>
                  <a:cubicBezTo>
                    <a:pt x="280427" y="97107"/>
                    <a:pt x="273573" y="103001"/>
                    <a:pt x="272046" y="110790"/>
                  </a:cubicBezTo>
                  <a:lnTo>
                    <a:pt x="265205" y="110790"/>
                  </a:lnTo>
                  <a:cubicBezTo>
                    <a:pt x="264324" y="110790"/>
                    <a:pt x="263495" y="110448"/>
                    <a:pt x="262863" y="109816"/>
                  </a:cubicBezTo>
                  <a:cubicBezTo>
                    <a:pt x="262192" y="109159"/>
                    <a:pt x="261824" y="108264"/>
                    <a:pt x="261824" y="107304"/>
                  </a:cubicBezTo>
                  <a:lnTo>
                    <a:pt x="261824" y="94516"/>
                  </a:lnTo>
                  <a:cubicBezTo>
                    <a:pt x="261824" y="92582"/>
                    <a:pt x="263337" y="91016"/>
                    <a:pt x="265205" y="91016"/>
                  </a:cubicBezTo>
                  <a:close/>
                  <a:moveTo>
                    <a:pt x="130892" y="66295"/>
                  </a:moveTo>
                  <a:cubicBezTo>
                    <a:pt x="131327" y="66295"/>
                    <a:pt x="131761" y="66453"/>
                    <a:pt x="132090" y="66742"/>
                  </a:cubicBezTo>
                  <a:lnTo>
                    <a:pt x="144654" y="77807"/>
                  </a:lnTo>
                  <a:cubicBezTo>
                    <a:pt x="145772" y="78794"/>
                    <a:pt x="145299" y="80622"/>
                    <a:pt x="143838" y="80938"/>
                  </a:cubicBezTo>
                  <a:lnTo>
                    <a:pt x="103593" y="89503"/>
                  </a:lnTo>
                  <a:lnTo>
                    <a:pt x="83569" y="127551"/>
                  </a:lnTo>
                  <a:cubicBezTo>
                    <a:pt x="82898" y="128801"/>
                    <a:pt x="81648" y="129643"/>
                    <a:pt x="80240" y="129788"/>
                  </a:cubicBezTo>
                  <a:lnTo>
                    <a:pt x="74083" y="130393"/>
                  </a:lnTo>
                  <a:lnTo>
                    <a:pt x="74070" y="130380"/>
                  </a:lnTo>
                  <a:cubicBezTo>
                    <a:pt x="73925" y="130406"/>
                    <a:pt x="73781" y="130406"/>
                    <a:pt x="73636" y="130406"/>
                  </a:cubicBezTo>
                  <a:cubicBezTo>
                    <a:pt x="70926" y="130406"/>
                    <a:pt x="68873" y="127827"/>
                    <a:pt x="69557" y="125130"/>
                  </a:cubicBezTo>
                  <a:lnTo>
                    <a:pt x="75504" y="94910"/>
                  </a:lnTo>
                  <a:lnTo>
                    <a:pt x="41876" y="100488"/>
                  </a:lnTo>
                  <a:cubicBezTo>
                    <a:pt x="41745" y="100528"/>
                    <a:pt x="41600" y="100528"/>
                    <a:pt x="41469" y="100528"/>
                  </a:cubicBezTo>
                  <a:cubicBezTo>
                    <a:pt x="41140" y="100528"/>
                    <a:pt x="40824" y="100462"/>
                    <a:pt x="40521" y="100344"/>
                  </a:cubicBezTo>
                  <a:lnTo>
                    <a:pt x="29299" y="95713"/>
                  </a:lnTo>
                  <a:cubicBezTo>
                    <a:pt x="28339" y="95318"/>
                    <a:pt x="27733" y="94358"/>
                    <a:pt x="27773" y="93318"/>
                  </a:cubicBezTo>
                  <a:lnTo>
                    <a:pt x="28404" y="78425"/>
                  </a:lnTo>
                  <a:cubicBezTo>
                    <a:pt x="28470" y="77004"/>
                    <a:pt x="29641" y="76057"/>
                    <a:pt x="30891" y="76057"/>
                  </a:cubicBezTo>
                  <a:cubicBezTo>
                    <a:pt x="31404" y="76057"/>
                    <a:pt x="31943" y="76215"/>
                    <a:pt x="32404" y="76583"/>
                  </a:cubicBezTo>
                  <a:lnTo>
                    <a:pt x="42797" y="84701"/>
                  </a:lnTo>
                  <a:cubicBezTo>
                    <a:pt x="43245" y="85043"/>
                    <a:pt x="43771" y="85227"/>
                    <a:pt x="44324" y="85227"/>
                  </a:cubicBezTo>
                  <a:cubicBezTo>
                    <a:pt x="44495" y="85227"/>
                    <a:pt x="44679" y="85214"/>
                    <a:pt x="44850" y="85174"/>
                  </a:cubicBezTo>
                  <a:lnTo>
                    <a:pt x="130511" y="66334"/>
                  </a:lnTo>
                  <a:cubicBezTo>
                    <a:pt x="130642" y="66308"/>
                    <a:pt x="130761" y="66295"/>
                    <a:pt x="130892" y="66295"/>
                  </a:cubicBezTo>
                  <a:close/>
                  <a:moveTo>
                    <a:pt x="286611" y="61217"/>
                  </a:moveTo>
                  <a:lnTo>
                    <a:pt x="294715" y="61217"/>
                  </a:lnTo>
                  <a:lnTo>
                    <a:pt x="294715" y="84451"/>
                  </a:lnTo>
                  <a:lnTo>
                    <a:pt x="269797" y="84451"/>
                  </a:lnTo>
                  <a:lnTo>
                    <a:pt x="269797" y="77215"/>
                  </a:lnTo>
                  <a:close/>
                  <a:moveTo>
                    <a:pt x="56401" y="51257"/>
                  </a:moveTo>
                  <a:lnTo>
                    <a:pt x="67781" y="51442"/>
                  </a:lnTo>
                  <a:cubicBezTo>
                    <a:pt x="68492" y="51442"/>
                    <a:pt x="69176" y="51705"/>
                    <a:pt x="69715" y="52152"/>
                  </a:cubicBezTo>
                  <a:lnTo>
                    <a:pt x="89489" y="68611"/>
                  </a:lnTo>
                  <a:lnTo>
                    <a:pt x="67084" y="73544"/>
                  </a:lnTo>
                  <a:lnTo>
                    <a:pt x="67071" y="73531"/>
                  </a:lnTo>
                  <a:lnTo>
                    <a:pt x="53888" y="56217"/>
                  </a:lnTo>
                  <a:cubicBezTo>
                    <a:pt x="52336" y="54165"/>
                    <a:pt x="53822" y="51218"/>
                    <a:pt x="56401" y="51257"/>
                  </a:cubicBezTo>
                  <a:close/>
                  <a:moveTo>
                    <a:pt x="307872" y="47574"/>
                  </a:moveTo>
                  <a:lnTo>
                    <a:pt x="352538" y="47574"/>
                  </a:lnTo>
                  <a:cubicBezTo>
                    <a:pt x="356169" y="47574"/>
                    <a:pt x="359116" y="50521"/>
                    <a:pt x="359116" y="54152"/>
                  </a:cubicBezTo>
                  <a:lnTo>
                    <a:pt x="359116" y="84451"/>
                  </a:lnTo>
                  <a:lnTo>
                    <a:pt x="301294" y="84451"/>
                  </a:lnTo>
                  <a:lnTo>
                    <a:pt x="301294" y="58099"/>
                  </a:lnTo>
                  <a:lnTo>
                    <a:pt x="301294" y="57928"/>
                  </a:lnTo>
                  <a:lnTo>
                    <a:pt x="301294" y="54152"/>
                  </a:lnTo>
                  <a:cubicBezTo>
                    <a:pt x="301294" y="50521"/>
                    <a:pt x="304241" y="47574"/>
                    <a:pt x="307872" y="47574"/>
                  </a:cubicBezTo>
                  <a:close/>
                  <a:moveTo>
                    <a:pt x="198556" y="15262"/>
                  </a:moveTo>
                  <a:cubicBezTo>
                    <a:pt x="215199" y="15262"/>
                    <a:pt x="231329" y="17512"/>
                    <a:pt x="246669" y="21682"/>
                  </a:cubicBezTo>
                  <a:cubicBezTo>
                    <a:pt x="243301" y="25169"/>
                    <a:pt x="240209" y="28918"/>
                    <a:pt x="237433" y="32905"/>
                  </a:cubicBezTo>
                  <a:cubicBezTo>
                    <a:pt x="224948" y="29971"/>
                    <a:pt x="211936" y="28418"/>
                    <a:pt x="198556" y="28418"/>
                  </a:cubicBezTo>
                  <a:cubicBezTo>
                    <a:pt x="185597" y="28418"/>
                    <a:pt x="172980" y="29892"/>
                    <a:pt x="160850" y="32642"/>
                  </a:cubicBezTo>
                  <a:cubicBezTo>
                    <a:pt x="158034" y="28642"/>
                    <a:pt x="154916" y="24892"/>
                    <a:pt x="151522" y="21393"/>
                  </a:cubicBezTo>
                  <a:cubicBezTo>
                    <a:pt x="166547" y="17393"/>
                    <a:pt x="181913" y="15262"/>
                    <a:pt x="198556" y="15262"/>
                  </a:cubicBezTo>
                  <a:close/>
                  <a:moveTo>
                    <a:pt x="312963" y="13156"/>
                  </a:moveTo>
                  <a:cubicBezTo>
                    <a:pt x="273060" y="13156"/>
                    <a:pt x="240603" y="45613"/>
                    <a:pt x="240603" y="85516"/>
                  </a:cubicBezTo>
                  <a:cubicBezTo>
                    <a:pt x="240603" y="125420"/>
                    <a:pt x="273060" y="157876"/>
                    <a:pt x="312963" y="157876"/>
                  </a:cubicBezTo>
                  <a:cubicBezTo>
                    <a:pt x="352867" y="157876"/>
                    <a:pt x="385323" y="125420"/>
                    <a:pt x="385323" y="85516"/>
                  </a:cubicBezTo>
                  <a:cubicBezTo>
                    <a:pt x="385323" y="45613"/>
                    <a:pt x="352867" y="13156"/>
                    <a:pt x="312963" y="13156"/>
                  </a:cubicBezTo>
                  <a:close/>
                  <a:moveTo>
                    <a:pt x="85516" y="13156"/>
                  </a:moveTo>
                  <a:cubicBezTo>
                    <a:pt x="45613" y="13156"/>
                    <a:pt x="13156" y="45613"/>
                    <a:pt x="13156" y="85516"/>
                  </a:cubicBezTo>
                  <a:cubicBezTo>
                    <a:pt x="13156" y="125420"/>
                    <a:pt x="45613" y="157876"/>
                    <a:pt x="85516" y="157876"/>
                  </a:cubicBezTo>
                  <a:cubicBezTo>
                    <a:pt x="125420" y="157876"/>
                    <a:pt x="157876" y="125420"/>
                    <a:pt x="157876" y="85516"/>
                  </a:cubicBezTo>
                  <a:cubicBezTo>
                    <a:pt x="157876" y="45613"/>
                    <a:pt x="125420" y="13156"/>
                    <a:pt x="85516" y="13156"/>
                  </a:cubicBezTo>
                  <a:close/>
                  <a:moveTo>
                    <a:pt x="312963" y="0"/>
                  </a:moveTo>
                  <a:cubicBezTo>
                    <a:pt x="360195" y="0"/>
                    <a:pt x="398480" y="38285"/>
                    <a:pt x="398480" y="85516"/>
                  </a:cubicBezTo>
                  <a:cubicBezTo>
                    <a:pt x="398480" y="132748"/>
                    <a:pt x="360195" y="171033"/>
                    <a:pt x="312963" y="171033"/>
                  </a:cubicBezTo>
                  <a:cubicBezTo>
                    <a:pt x="265732" y="171033"/>
                    <a:pt x="227447" y="132748"/>
                    <a:pt x="227447" y="85516"/>
                  </a:cubicBezTo>
                  <a:cubicBezTo>
                    <a:pt x="227447" y="38285"/>
                    <a:pt x="265732" y="0"/>
                    <a:pt x="312963" y="0"/>
                  </a:cubicBezTo>
                  <a:close/>
                  <a:moveTo>
                    <a:pt x="85516" y="0"/>
                  </a:moveTo>
                  <a:cubicBezTo>
                    <a:pt x="132748" y="0"/>
                    <a:pt x="171033" y="38285"/>
                    <a:pt x="171033" y="85516"/>
                  </a:cubicBezTo>
                  <a:cubicBezTo>
                    <a:pt x="171033" y="132748"/>
                    <a:pt x="132748" y="171033"/>
                    <a:pt x="85516" y="171033"/>
                  </a:cubicBezTo>
                  <a:cubicBezTo>
                    <a:pt x="38285" y="171033"/>
                    <a:pt x="0" y="132748"/>
                    <a:pt x="0" y="85516"/>
                  </a:cubicBezTo>
                  <a:cubicBezTo>
                    <a:pt x="0" y="38285"/>
                    <a:pt x="38285" y="0"/>
                    <a:pt x="85516" y="0"/>
                  </a:cubicBezTo>
                  <a:close/>
                </a:path>
              </a:pathLst>
            </a:custGeom>
            <a:solidFill>
              <a:schemeClr val="accent2"/>
            </a:solidFill>
            <a:ln w="12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78367B7-F2D6-7445-9678-691D13661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22206" y="1443067"/>
            <a:ext cx="223690" cy="223690"/>
          </a:xfrm>
          <a:prstGeom prst="rect">
            <a:avLst/>
          </a:prstGeom>
        </p:spPr>
      </p:pic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BEDBACE5-24EF-1761-BE09-4FD1C0300638}"/>
              </a:ext>
            </a:extLst>
          </p:cNvPr>
          <p:cNvGrpSpPr/>
          <p:nvPr/>
        </p:nvGrpSpPr>
        <p:grpSpPr>
          <a:xfrm>
            <a:off x="371039" y="5837185"/>
            <a:ext cx="180000" cy="180000"/>
            <a:chOff x="3744776" y="3154799"/>
            <a:chExt cx="180000" cy="180000"/>
          </a:xfrm>
        </p:grpSpPr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AABA2DFE-DED9-1FBC-FC5B-0E3D6BB4B8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44776" y="3154799"/>
              <a:ext cx="180000" cy="180000"/>
            </a:xfrm>
            <a:prstGeom prst="ellipse">
              <a:avLst/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33473"/>
                </a:solidFill>
              </a:endParaRPr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9383C160-3AB9-83E6-1F18-0724324CAF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8776" y="3208799"/>
              <a:ext cx="72000" cy="72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33473"/>
                </a:solidFill>
              </a:endParaRP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BEDBACE5-24EF-1761-BE09-4FD1C0300638}"/>
              </a:ext>
            </a:extLst>
          </p:cNvPr>
          <p:cNvGrpSpPr/>
          <p:nvPr/>
        </p:nvGrpSpPr>
        <p:grpSpPr>
          <a:xfrm>
            <a:off x="371039" y="6083040"/>
            <a:ext cx="180000" cy="180000"/>
            <a:chOff x="3744776" y="3154799"/>
            <a:chExt cx="180000" cy="180000"/>
          </a:xfrm>
        </p:grpSpPr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AABA2DFE-DED9-1FBC-FC5B-0E3D6BB4B8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44776" y="3154799"/>
              <a:ext cx="180000" cy="180000"/>
            </a:xfrm>
            <a:prstGeom prst="ellipse">
              <a:avLst/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33473"/>
                </a:solidFill>
              </a:endParaRPr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9383C160-3AB9-83E6-1F18-0724324CAF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8776" y="3208799"/>
              <a:ext cx="72000" cy="72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33473"/>
                </a:solidFill>
              </a:endParaRPr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BEDBACE5-24EF-1761-BE09-4FD1C0300638}"/>
              </a:ext>
            </a:extLst>
          </p:cNvPr>
          <p:cNvGrpSpPr/>
          <p:nvPr/>
        </p:nvGrpSpPr>
        <p:grpSpPr>
          <a:xfrm>
            <a:off x="6500226" y="5829345"/>
            <a:ext cx="180000" cy="180000"/>
            <a:chOff x="3744776" y="3154799"/>
            <a:chExt cx="180000" cy="180000"/>
          </a:xfrm>
        </p:grpSpPr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AABA2DFE-DED9-1FBC-FC5B-0E3D6BB4B8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44776" y="3154799"/>
              <a:ext cx="180000" cy="180000"/>
            </a:xfrm>
            <a:prstGeom prst="ellipse">
              <a:avLst/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33473"/>
                </a:solidFill>
              </a:endParaRPr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9383C160-3AB9-83E6-1F18-0724324CAF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8776" y="3208799"/>
              <a:ext cx="72000" cy="72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33473"/>
                </a:solidFill>
              </a:endParaRP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BEDBACE5-24EF-1761-BE09-4FD1C0300638}"/>
              </a:ext>
            </a:extLst>
          </p:cNvPr>
          <p:cNvGrpSpPr/>
          <p:nvPr/>
        </p:nvGrpSpPr>
        <p:grpSpPr>
          <a:xfrm>
            <a:off x="6500226" y="6075200"/>
            <a:ext cx="180000" cy="180000"/>
            <a:chOff x="3744776" y="3154799"/>
            <a:chExt cx="180000" cy="180000"/>
          </a:xfrm>
        </p:grpSpPr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AABA2DFE-DED9-1FBC-FC5B-0E3D6BB4B8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44776" y="3154799"/>
              <a:ext cx="180000" cy="180000"/>
            </a:xfrm>
            <a:prstGeom prst="ellipse">
              <a:avLst/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33473"/>
                </a:solidFill>
              </a:endParaRPr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9383C160-3AB9-83E6-1F18-0724324CAF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8776" y="3208799"/>
              <a:ext cx="72000" cy="72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33473"/>
                </a:solidFill>
              </a:endParaRPr>
            </a:p>
          </p:txBody>
        </p:sp>
      </p:grpSp>
      <p:sp>
        <p:nvSpPr>
          <p:cNvPr id="80" name="Текст 3"/>
          <p:cNvSpPr txBox="1">
            <a:spLocks/>
          </p:cNvSpPr>
          <p:nvPr/>
        </p:nvSpPr>
        <p:spPr>
          <a:xfrm>
            <a:off x="561455" y="6464105"/>
            <a:ext cx="5051512" cy="28856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104269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82018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7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363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2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708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053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398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8744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0089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1434" indent="-260673" algn="l" defTabSz="1042690" rtl="0" eaLnBrk="1" latinLnBrk="0" hangingPunct="1">
              <a:lnSpc>
                <a:spcPct val="90000"/>
              </a:lnSpc>
              <a:spcBef>
                <a:spcPts val="570"/>
              </a:spcBef>
              <a:buFont typeface="Arial" panose="020B0604020202020204" pitchFamily="34" charset="0"/>
              <a:buChar char="•"/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200" b="1" i="1" dirty="0" smtClean="0">
                <a:solidFill>
                  <a:srgbClr val="7C7C7C"/>
                </a:solidFill>
                <a:latin typeface="Arial Narrow" panose="020B0606020202030204" pitchFamily="34" charset="0"/>
                <a:cs typeface="+mn-cs"/>
              </a:rPr>
              <a:t>* график от 15.04.2024</a:t>
            </a:r>
            <a:endParaRPr lang="ru-RU" sz="1200" b="1" i="1" dirty="0">
              <a:solidFill>
                <a:srgbClr val="7C7C7C"/>
              </a:solidFill>
              <a:latin typeface="Arial Narrow" panose="020B0606020202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14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Овал 71"/>
          <p:cNvSpPr>
            <a:spLocks noChangeAspect="1"/>
          </p:cNvSpPr>
          <p:nvPr/>
        </p:nvSpPr>
        <p:spPr>
          <a:xfrm>
            <a:off x="10266271" y="3337642"/>
            <a:ext cx="1241230" cy="1241230"/>
          </a:xfrm>
          <a:prstGeom prst="ellipse">
            <a:avLst/>
          </a:prstGeom>
          <a:gradFill flip="none" rotWithShape="1">
            <a:gsLst>
              <a:gs pos="0">
                <a:srgbClr val="56C02B">
                  <a:lumMod val="41000"/>
                  <a:lumOff val="59000"/>
                  <a:alpha val="97000"/>
                </a:srgbClr>
              </a:gs>
              <a:gs pos="53000">
                <a:srgbClr val="56C02B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Овал 40"/>
          <p:cNvSpPr/>
          <p:nvPr/>
        </p:nvSpPr>
        <p:spPr>
          <a:xfrm>
            <a:off x="3146437" y="1629792"/>
            <a:ext cx="4269798" cy="1887238"/>
          </a:xfrm>
          <a:prstGeom prst="ellipse">
            <a:avLst/>
          </a:prstGeom>
          <a:gradFill flip="none" rotWithShape="1">
            <a:gsLst>
              <a:gs pos="0">
                <a:srgbClr val="93A7B6"/>
              </a:gs>
              <a:gs pos="48000">
                <a:srgbClr val="92A8B5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6617063" y="1619953"/>
            <a:ext cx="4080722" cy="1897077"/>
          </a:xfrm>
          <a:prstGeom prst="ellipse">
            <a:avLst/>
          </a:prstGeom>
          <a:gradFill flip="none" rotWithShape="1">
            <a:gsLst>
              <a:gs pos="0">
                <a:srgbClr val="87AB9C"/>
              </a:gs>
              <a:gs pos="53000">
                <a:srgbClr val="87AB9C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080" y="361969"/>
            <a:ext cx="10898040" cy="5552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333333"/>
                </a:solidFill>
              </a:rPr>
              <a:t>Инженерно-технологическое </a:t>
            </a:r>
            <a:r>
              <a:rPr lang="ru-RU" sz="2400" b="1" dirty="0">
                <a:solidFill>
                  <a:srgbClr val="333333"/>
                </a:solidFill>
              </a:rPr>
              <a:t>сопровождение </a:t>
            </a:r>
            <a:r>
              <a:rPr lang="ru-RU" sz="2400" b="1" dirty="0" smtClean="0">
                <a:solidFill>
                  <a:srgbClr val="333333"/>
                </a:solidFill>
              </a:rPr>
              <a:t>договоров</a:t>
            </a:r>
            <a:r>
              <a:rPr lang="ru-RU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ru-RU" sz="2400" b="1" dirty="0">
              <a:solidFill>
                <a:schemeClr val="accent1">
                  <a:lumMod val="40000"/>
                  <a:lumOff val="6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/>
          </p:nvPr>
        </p:nvGraphicFramePr>
        <p:xfrm>
          <a:off x="379079" y="1822746"/>
          <a:ext cx="2919769" cy="15003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421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Критерии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отнесения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продукции к ОВЗП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№1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№ 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№ 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Закупка 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highlight>
                            <a:srgbClr val="000080"/>
                          </a:highlight>
                        </a:rPr>
                        <a:t> </a:t>
                      </a:r>
                      <a:endParaRPr lang="ru-RU" sz="12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Закупка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Договор 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Договор ...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" name="Двойная стрелка вверх/вниз 33"/>
          <p:cNvSpPr/>
          <p:nvPr/>
        </p:nvSpPr>
        <p:spPr>
          <a:xfrm rot="5400000">
            <a:off x="6752626" y="2065747"/>
            <a:ext cx="452604" cy="1055441"/>
          </a:xfrm>
          <a:prstGeom prst="upDownArrow">
            <a:avLst/>
          </a:prstGeom>
          <a:solidFill>
            <a:srgbClr val="BBC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: вправо 67">
            <a:extLst>
              <a:ext uri="{FF2B5EF4-FFF2-40B4-BE49-F238E27FC236}">
                <a16:creationId xmlns:a16="http://schemas.microsoft.com/office/drawing/2014/main" id="{A0579C01-A814-30C0-CBC7-E515CDFCD4A3}"/>
              </a:ext>
            </a:extLst>
          </p:cNvPr>
          <p:cNvSpPr/>
          <p:nvPr/>
        </p:nvSpPr>
        <p:spPr>
          <a:xfrm>
            <a:off x="3389262" y="2076316"/>
            <a:ext cx="747140" cy="496619"/>
          </a:xfrm>
          <a:prstGeom prst="rightArrow">
            <a:avLst/>
          </a:prstGeom>
          <a:solidFill>
            <a:srgbClr val="94A7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0142"/>
            <a:endParaRPr lang="ru-RU" sz="2240" b="1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Стрелка: вправо 67">
            <a:extLst>
              <a:ext uri="{FF2B5EF4-FFF2-40B4-BE49-F238E27FC236}">
                <a16:creationId xmlns:a16="http://schemas.microsoft.com/office/drawing/2014/main" id="{A0579C01-A814-30C0-CBC7-E515CDFCD4A3}"/>
              </a:ext>
            </a:extLst>
          </p:cNvPr>
          <p:cNvSpPr/>
          <p:nvPr/>
        </p:nvSpPr>
        <p:spPr>
          <a:xfrm>
            <a:off x="3374563" y="2637554"/>
            <a:ext cx="747140" cy="496619"/>
          </a:xfrm>
          <a:prstGeom prst="rightArrow">
            <a:avLst/>
          </a:prstGeom>
          <a:solidFill>
            <a:srgbClr val="94A7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0142"/>
            <a:endParaRPr lang="ru-RU" sz="2240" b="1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9861963" y="1690007"/>
            <a:ext cx="22159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42560">
              <a:spcAft>
                <a:spcPts val="0"/>
              </a:spcAft>
            </a:pPr>
            <a:r>
              <a:rPr lang="ru-RU" sz="2000" b="1" spc="-1" dirty="0">
                <a:solidFill>
                  <a:srgbClr val="617B95"/>
                </a:solidFill>
                <a:latin typeface="Arial Narrow" panose="020B0606020202030204" pitchFamily="34" charset="0"/>
              </a:rPr>
              <a:t>Область действия:</a:t>
            </a:r>
          </a:p>
          <a:p>
            <a:pPr algn="ctr" defTabSz="1042560">
              <a:spcAft>
                <a:spcPts val="0"/>
              </a:spcAft>
            </a:pPr>
            <a:r>
              <a:rPr lang="ru-RU" sz="2000" b="1" spc="-1" dirty="0">
                <a:solidFill>
                  <a:srgbClr val="617B95"/>
                </a:solidFill>
                <a:latin typeface="Arial Narrow" panose="020B0606020202030204" pitchFamily="34" charset="0"/>
              </a:rPr>
              <a:t>закупки / договоры поставки</a:t>
            </a:r>
          </a:p>
        </p:txBody>
      </p:sp>
      <p:sp>
        <p:nvSpPr>
          <p:cNvPr id="44" name="Скругленный прямоугольник 21"/>
          <p:cNvSpPr/>
          <p:nvPr/>
        </p:nvSpPr>
        <p:spPr>
          <a:xfrm>
            <a:off x="9861963" y="1072556"/>
            <a:ext cx="2215907" cy="2250567"/>
          </a:xfrm>
          <a:prstGeom prst="roundRect">
            <a:avLst>
              <a:gd name="adj" fmla="val 5650"/>
            </a:avLst>
          </a:prstGeom>
          <a:noFill/>
          <a:ln w="12700">
            <a:solidFill>
              <a:srgbClr val="617B9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202661" y="2125023"/>
            <a:ext cx="2157350" cy="895823"/>
          </a:xfrm>
          <a:prstGeom prst="roundRect">
            <a:avLst/>
          </a:prstGeom>
          <a:solidFill>
            <a:srgbClr val="94A7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  <a:cs typeface="Arial" charset="0"/>
              </a:rPr>
              <a:t>Локальные группы АЭС, ПАТЭС</a:t>
            </a:r>
            <a:endParaRPr 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578749" y="2125022"/>
            <a:ext cx="2157350" cy="895823"/>
          </a:xfrm>
          <a:prstGeom prst="roundRect">
            <a:avLst/>
          </a:prstGeom>
          <a:solidFill>
            <a:srgbClr val="87A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0142"/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  <a:cs typeface="Arial" charset="0"/>
              </a:rPr>
              <a:t>Центральная группа ИТС</a:t>
            </a:r>
          </a:p>
        </p:txBody>
      </p:sp>
      <p:sp>
        <p:nvSpPr>
          <p:cNvPr id="126" name="Скругленный прямоугольник 4"/>
          <p:cNvSpPr/>
          <p:nvPr/>
        </p:nvSpPr>
        <p:spPr>
          <a:xfrm>
            <a:off x="315667" y="1067687"/>
            <a:ext cx="9420432" cy="515245"/>
          </a:xfrm>
          <a:prstGeom prst="roundRect">
            <a:avLst>
              <a:gd name="adj" fmla="val 22894"/>
            </a:avLst>
          </a:prstGeom>
          <a:noFill/>
          <a:ln>
            <a:solidFill>
              <a:srgbClr val="1B71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marL="92160" algn="ctr" defTabSz="914400">
              <a:lnSpc>
                <a:spcPct val="100000"/>
              </a:lnSpc>
            </a:pPr>
            <a:r>
              <a:rPr lang="ru-RU" b="1" strike="noStrike" spc="-1" dirty="0" smtClean="0">
                <a:solidFill>
                  <a:schemeClr val="accent4">
                    <a:lumMod val="75000"/>
                  </a:schemeClr>
                </a:solidFill>
                <a:latin typeface="Arial"/>
              </a:rPr>
              <a:t>Цель: поставка особо важной продукции за 6 месяцев до даты использования</a:t>
            </a:r>
            <a:endParaRPr lang="en-US" b="1" strike="noStrike" spc="-1" dirty="0">
              <a:solidFill>
                <a:schemeClr val="accent4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30027" y="6018132"/>
            <a:ext cx="1970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ru-RU" sz="1200" b="1" dirty="0">
                <a:solidFill>
                  <a:srgbClr val="333333"/>
                </a:solidFill>
              </a:rPr>
              <a:t>Согласование графика изготовления  </a:t>
            </a:r>
            <a:endParaRPr lang="ru-RU" sz="1200" b="1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8" name="Скругленный прямоугольник 4"/>
          <p:cNvSpPr/>
          <p:nvPr/>
        </p:nvSpPr>
        <p:spPr>
          <a:xfrm>
            <a:off x="383773" y="3519206"/>
            <a:ext cx="9352326" cy="515245"/>
          </a:xfrm>
          <a:prstGeom prst="roundRect">
            <a:avLst>
              <a:gd name="adj" fmla="val 22894"/>
            </a:avLst>
          </a:prstGeom>
          <a:noFill/>
          <a:ln>
            <a:solidFill>
              <a:srgbClr val="4B8F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lvl="0" algn="ctr" defTabSz="895350">
              <a:buClr>
                <a:srgbClr val="56C02B"/>
              </a:buClr>
              <a:defRPr/>
            </a:pPr>
            <a:r>
              <a:rPr lang="ru-RU" sz="1600" b="1" dirty="0">
                <a:solidFill>
                  <a:srgbClr val="1B7167"/>
                </a:solidFill>
              </a:rPr>
              <a:t>Выполнение ключевых событий по договору (график изготовления и поставки</a:t>
            </a:r>
            <a:r>
              <a:rPr lang="ru-RU" sz="1600" b="1" dirty="0" smtClean="0">
                <a:solidFill>
                  <a:srgbClr val="1B7167"/>
                </a:solidFill>
              </a:rPr>
              <a:t>), </a:t>
            </a:r>
            <a:r>
              <a:rPr lang="ru-RU" sz="1600" b="1" dirty="0">
                <a:solidFill>
                  <a:srgbClr val="1B7167"/>
                </a:solidFill>
              </a:rPr>
              <a:t>компенсирующие мероприятия</a:t>
            </a:r>
            <a:endParaRPr lang="en-US" sz="1600" b="1" strike="noStrike" spc="-1" dirty="0">
              <a:solidFill>
                <a:srgbClr val="1B7167"/>
              </a:solidFill>
              <a:latin typeface="Arial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1216703" y="4117725"/>
            <a:ext cx="18986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ru-RU" sz="1200" b="1" dirty="0">
                <a:solidFill>
                  <a:srgbClr val="333333"/>
                </a:solidFill>
              </a:rPr>
              <a:t>Согласование ПОК(И), ПОК(К</a:t>
            </a:r>
            <a:r>
              <a:rPr lang="ru-RU" sz="1200" b="1" dirty="0" smtClean="0">
                <a:solidFill>
                  <a:srgbClr val="333333"/>
                </a:solidFill>
              </a:rPr>
              <a:t>), ПОК(ПОСТ)</a:t>
            </a:r>
            <a:endParaRPr lang="ru-RU" sz="1200" b="1" dirty="0">
              <a:solidFill>
                <a:srgbClr val="333333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2254049" y="6027536"/>
            <a:ext cx="2209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ru-RU" sz="1200" b="1" dirty="0">
                <a:solidFill>
                  <a:srgbClr val="333333"/>
                </a:solidFill>
              </a:rPr>
              <a:t>Разработка, согласование</a:t>
            </a:r>
          </a:p>
          <a:p>
            <a:pPr lvl="0" algn="ctr" defTabSz="457200">
              <a:defRPr/>
            </a:pPr>
            <a:r>
              <a:rPr lang="ru-RU" sz="1200" b="1" dirty="0">
                <a:solidFill>
                  <a:srgbClr val="333333"/>
                </a:solidFill>
              </a:rPr>
              <a:t>ТТ, ТЗ/ТУ, </a:t>
            </a:r>
            <a:r>
              <a:rPr lang="ru-RU" sz="1200" b="1" dirty="0" smtClean="0">
                <a:solidFill>
                  <a:srgbClr val="333333"/>
                </a:solidFill>
              </a:rPr>
              <a:t>РКД, ПМИ</a:t>
            </a:r>
            <a:endParaRPr lang="ru-RU" sz="1200" b="1" dirty="0">
              <a:solidFill>
                <a:srgbClr val="333333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3202200" y="4311911"/>
            <a:ext cx="26000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16379">
              <a:defRPr/>
            </a:pPr>
            <a:r>
              <a:rPr lang="ru-RU" sz="1200" b="1" dirty="0">
                <a:solidFill>
                  <a:srgbClr val="333333"/>
                </a:solidFill>
              </a:rPr>
              <a:t>Экспертиза тех. </a:t>
            </a:r>
            <a:r>
              <a:rPr lang="ru-RU" sz="1200" b="1" dirty="0" smtClean="0">
                <a:solidFill>
                  <a:srgbClr val="333333"/>
                </a:solidFill>
              </a:rPr>
              <a:t>документации</a:t>
            </a:r>
            <a:endParaRPr lang="ru-RU" sz="1200" b="1" dirty="0">
              <a:solidFill>
                <a:srgbClr val="333333"/>
              </a:solidFill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5838208" y="4129119"/>
            <a:ext cx="1979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16379">
              <a:defRPr/>
            </a:pPr>
            <a:r>
              <a:rPr lang="ru-RU" sz="1200" b="1" dirty="0" smtClean="0">
                <a:solidFill>
                  <a:srgbClr val="333333"/>
                </a:solidFill>
              </a:rPr>
              <a:t>Испытания (ПСИ), сертификация</a:t>
            </a:r>
            <a:endParaRPr lang="ru-RU" sz="1200" b="1" dirty="0">
              <a:solidFill>
                <a:srgbClr val="333333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747546" y="6016026"/>
            <a:ext cx="1838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16379">
              <a:defRPr/>
            </a:pPr>
            <a:r>
              <a:rPr lang="ru-RU" sz="1200" b="1" dirty="0" smtClean="0">
                <a:solidFill>
                  <a:srgbClr val="333333"/>
                </a:solidFill>
              </a:rPr>
              <a:t>Закупка комплектующих</a:t>
            </a:r>
            <a:endParaRPr lang="ru-RU" sz="1200" b="1" dirty="0">
              <a:solidFill>
                <a:srgbClr val="333333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8246254" y="4299375"/>
            <a:ext cx="16260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16379">
              <a:defRPr/>
            </a:pPr>
            <a:r>
              <a:rPr lang="ru-RU" sz="1200" b="1" dirty="0" smtClean="0">
                <a:solidFill>
                  <a:srgbClr val="333333"/>
                </a:solidFill>
              </a:rPr>
              <a:t>Отгрузка, поставка</a:t>
            </a:r>
            <a:endParaRPr lang="ru-RU" sz="1200" b="1" dirty="0">
              <a:solidFill>
                <a:srgbClr val="333333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6994783" y="6030032"/>
            <a:ext cx="20095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16379">
              <a:defRPr/>
            </a:pPr>
            <a:r>
              <a:rPr lang="ru-RU" sz="1200" b="1" dirty="0" smtClean="0">
                <a:solidFill>
                  <a:srgbClr val="333333"/>
                </a:solidFill>
              </a:rPr>
              <a:t>Согласование РОП</a:t>
            </a:r>
            <a:endParaRPr lang="ru-RU" sz="1200" b="1" dirty="0">
              <a:solidFill>
                <a:srgbClr val="333333"/>
              </a:solidFill>
            </a:endParaRPr>
          </a:p>
        </p:txBody>
      </p:sp>
      <p:sp>
        <p:nvSpPr>
          <p:cNvPr id="137" name="Рисунок 9"/>
          <p:cNvSpPr>
            <a:spLocks noChangeAspect="1"/>
          </p:cNvSpPr>
          <p:nvPr/>
        </p:nvSpPr>
        <p:spPr>
          <a:xfrm>
            <a:off x="10651844" y="3667813"/>
            <a:ext cx="527538" cy="548093"/>
          </a:xfrm>
          <a:custGeom>
            <a:avLst/>
            <a:gdLst>
              <a:gd name="textAreaLeft" fmla="*/ 0 w 143640"/>
              <a:gd name="textAreaRight" fmla="*/ 144000 w 143640"/>
              <a:gd name="textAreaTop" fmla="*/ 0 h 143640"/>
              <a:gd name="textAreaBottom" fmla="*/ 144000 h 143640"/>
            </a:gdLst>
            <a:ahLst/>
            <a:cxnLst/>
            <a:rect l="textAreaLeft" t="textAreaTop" r="textAreaRight" b="textAreaBottom"/>
            <a:pathLst>
              <a:path w="359999" h="360000">
                <a:moveTo>
                  <a:pt x="180000" y="0"/>
                </a:moveTo>
                <a:cubicBezTo>
                  <a:pt x="80589" y="0"/>
                  <a:pt x="0" y="80589"/>
                  <a:pt x="0" y="180000"/>
                </a:cubicBezTo>
                <a:cubicBezTo>
                  <a:pt x="0" y="279411"/>
                  <a:pt x="80589" y="360000"/>
                  <a:pt x="180000" y="360000"/>
                </a:cubicBezTo>
                <a:cubicBezTo>
                  <a:pt x="279411" y="360000"/>
                  <a:pt x="360000" y="279411"/>
                  <a:pt x="360000" y="180000"/>
                </a:cubicBezTo>
                <a:cubicBezTo>
                  <a:pt x="360000" y="80589"/>
                  <a:pt x="279411" y="0"/>
                  <a:pt x="180000" y="0"/>
                </a:cubicBezTo>
                <a:close/>
                <a:moveTo>
                  <a:pt x="285676" y="126094"/>
                </a:moveTo>
                <a:lnTo>
                  <a:pt x="158924" y="252846"/>
                </a:lnTo>
                <a:cubicBezTo>
                  <a:pt x="155008" y="256778"/>
                  <a:pt x="148646" y="256792"/>
                  <a:pt x="144715" y="252876"/>
                </a:cubicBezTo>
                <a:cubicBezTo>
                  <a:pt x="144704" y="252865"/>
                  <a:pt x="144694" y="252856"/>
                  <a:pt x="144685" y="252846"/>
                </a:cubicBezTo>
                <a:lnTo>
                  <a:pt x="57990" y="166151"/>
                </a:lnTo>
                <a:cubicBezTo>
                  <a:pt x="54126" y="162146"/>
                  <a:pt x="54240" y="155769"/>
                  <a:pt x="58244" y="151905"/>
                </a:cubicBezTo>
                <a:cubicBezTo>
                  <a:pt x="62150" y="148136"/>
                  <a:pt x="68339" y="148139"/>
                  <a:pt x="72242" y="151912"/>
                </a:cubicBezTo>
                <a:lnTo>
                  <a:pt x="151791" y="231475"/>
                </a:lnTo>
                <a:lnTo>
                  <a:pt x="271424" y="111922"/>
                </a:lnTo>
                <a:cubicBezTo>
                  <a:pt x="275217" y="107852"/>
                  <a:pt x="281593" y="107627"/>
                  <a:pt x="285663" y="111420"/>
                </a:cubicBezTo>
                <a:cubicBezTo>
                  <a:pt x="289733" y="115213"/>
                  <a:pt x="289959" y="121588"/>
                  <a:pt x="286165" y="125659"/>
                </a:cubicBezTo>
                <a:cubicBezTo>
                  <a:pt x="286004" y="125832"/>
                  <a:pt x="285836" y="126000"/>
                  <a:pt x="285663" y="126161"/>
                </a:cubicBezTo>
                <a:close/>
              </a:path>
            </a:pathLst>
          </a:custGeom>
          <a:solidFill>
            <a:srgbClr val="56C02B"/>
          </a:solidFill>
          <a:ln w="131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2400" b="0" strike="noStrike" spc="-1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138" name="Прямоугольник 137"/>
          <p:cNvSpPr>
            <a:spLocks noChangeAspect="1"/>
          </p:cNvSpPr>
          <p:nvPr/>
        </p:nvSpPr>
        <p:spPr>
          <a:xfrm>
            <a:off x="9872315" y="4277809"/>
            <a:ext cx="22262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42560">
              <a:lnSpc>
                <a:spcPct val="100000"/>
              </a:lnSpc>
            </a:pPr>
            <a:r>
              <a:rPr lang="en-US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I </a:t>
            </a:r>
            <a:r>
              <a:rPr lang="ru-RU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квартал 2024</a:t>
            </a:r>
          </a:p>
          <a:p>
            <a:pPr algn="ctr" defTabSz="1042560">
              <a:lnSpc>
                <a:spcPct val="100000"/>
              </a:lnSpc>
            </a:pPr>
            <a:r>
              <a:rPr lang="ru-RU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определено</a:t>
            </a:r>
          </a:p>
          <a:p>
            <a:pPr algn="ctr" defTabSz="1042560">
              <a:lnSpc>
                <a:spcPct val="100000"/>
              </a:lnSpc>
            </a:pPr>
            <a:r>
              <a:rPr lang="en-US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&gt; </a:t>
            </a:r>
            <a:r>
              <a:rPr lang="ru-RU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68</a:t>
            </a:r>
            <a:r>
              <a:rPr lang="en-US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0 </a:t>
            </a:r>
            <a:r>
              <a:rPr lang="ru-RU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особо важных закупок / поставок</a:t>
            </a:r>
          </a:p>
          <a:p>
            <a:pPr algn="ctr" defTabSz="1042560">
              <a:lnSpc>
                <a:spcPct val="100000"/>
              </a:lnSpc>
            </a:pPr>
            <a:r>
              <a:rPr lang="ru-RU" sz="2000" b="1" spc="-1" dirty="0" smtClean="0">
                <a:solidFill>
                  <a:srgbClr val="617B95"/>
                </a:solidFill>
                <a:latin typeface="Arial Narrow" panose="020B0606020202030204" pitchFamily="34" charset="0"/>
              </a:rPr>
              <a:t>2024 – 2027 гг.</a:t>
            </a:r>
            <a:endParaRPr lang="ru-RU" sz="2000" b="1" spc="-1" dirty="0">
              <a:solidFill>
                <a:srgbClr val="617B95"/>
              </a:solidFill>
              <a:latin typeface="Arial Narrow" panose="020B0606020202030204" pitchFamily="34" charset="0"/>
            </a:endParaRPr>
          </a:p>
        </p:txBody>
      </p:sp>
      <p:sp>
        <p:nvSpPr>
          <p:cNvPr id="139" name="Скругленный прямоугольник 21"/>
          <p:cNvSpPr>
            <a:spLocks noChangeAspect="1"/>
          </p:cNvSpPr>
          <p:nvPr/>
        </p:nvSpPr>
        <p:spPr>
          <a:xfrm>
            <a:off x="9872315" y="3519285"/>
            <a:ext cx="2215907" cy="2890660"/>
          </a:xfrm>
          <a:prstGeom prst="roundRect">
            <a:avLst>
              <a:gd name="adj" fmla="val 5650"/>
            </a:avLst>
          </a:prstGeom>
          <a:noFill/>
          <a:ln w="12700">
            <a:solidFill>
              <a:srgbClr val="617B9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140" name="Полилиния 139">
            <a:extLst>
              <a:ext uri="{FF2B5EF4-FFF2-40B4-BE49-F238E27FC236}">
                <a16:creationId xmlns:a16="http://schemas.microsoft.com/office/drawing/2014/main" id="{46300056-1798-8091-00EA-2AB82FABF17B}"/>
              </a:ext>
            </a:extLst>
          </p:cNvPr>
          <p:cNvSpPr/>
          <p:nvPr/>
        </p:nvSpPr>
        <p:spPr>
          <a:xfrm>
            <a:off x="3120152" y="5060559"/>
            <a:ext cx="470918" cy="437271"/>
          </a:xfrm>
          <a:custGeom>
            <a:avLst/>
            <a:gdLst>
              <a:gd name="connsiteX0" fmla="*/ 139817 w 470918"/>
              <a:gd name="connsiteY0" fmla="*/ 360742 h 437271"/>
              <a:gd name="connsiteX1" fmla="*/ 158110 w 470918"/>
              <a:gd name="connsiteY1" fmla="*/ 381090 h 437271"/>
              <a:gd name="connsiteX2" fmla="*/ 139817 w 470918"/>
              <a:gd name="connsiteY2" fmla="*/ 381090 h 437271"/>
              <a:gd name="connsiteX3" fmla="*/ 130228 w 470918"/>
              <a:gd name="connsiteY3" fmla="*/ 350131 h 437271"/>
              <a:gd name="connsiteX4" fmla="*/ 133407 w 470918"/>
              <a:gd name="connsiteY4" fmla="*/ 353617 h 437271"/>
              <a:gd name="connsiteX5" fmla="*/ 133407 w 470918"/>
              <a:gd name="connsiteY5" fmla="*/ 387521 h 437271"/>
              <a:gd name="connsiteX6" fmla="*/ 163879 w 470918"/>
              <a:gd name="connsiteY6" fmla="*/ 387521 h 437271"/>
              <a:gd name="connsiteX7" fmla="*/ 180827 w 470918"/>
              <a:gd name="connsiteY7" fmla="*/ 406364 h 437271"/>
              <a:gd name="connsiteX8" fmla="*/ 128639 w 470918"/>
              <a:gd name="connsiteY8" fmla="*/ 406364 h 437271"/>
              <a:gd name="connsiteX9" fmla="*/ 115819 w 470918"/>
              <a:gd name="connsiteY9" fmla="*/ 393502 h 437271"/>
              <a:gd name="connsiteX10" fmla="*/ 115819 w 470918"/>
              <a:gd name="connsiteY10" fmla="*/ 374800 h 437271"/>
              <a:gd name="connsiteX11" fmla="*/ 125395 w 470918"/>
              <a:gd name="connsiteY11" fmla="*/ 352703 h 437271"/>
              <a:gd name="connsiteX12" fmla="*/ 304240 w 470918"/>
              <a:gd name="connsiteY12" fmla="*/ 345128 h 437271"/>
              <a:gd name="connsiteX13" fmla="*/ 338891 w 470918"/>
              <a:gd name="connsiteY13" fmla="*/ 345128 h 437271"/>
              <a:gd name="connsiteX14" fmla="*/ 338891 w 470918"/>
              <a:gd name="connsiteY14" fmla="*/ 381090 h 437271"/>
              <a:gd name="connsiteX15" fmla="*/ 304240 w 470918"/>
              <a:gd name="connsiteY15" fmla="*/ 381090 h 437271"/>
              <a:gd name="connsiteX16" fmla="*/ 263179 w 470918"/>
              <a:gd name="connsiteY16" fmla="*/ 345128 h 437271"/>
              <a:gd name="connsiteX17" fmla="*/ 297830 w 470918"/>
              <a:gd name="connsiteY17" fmla="*/ 345128 h 437271"/>
              <a:gd name="connsiteX18" fmla="*/ 297830 w 470918"/>
              <a:gd name="connsiteY18" fmla="*/ 381090 h 437271"/>
              <a:gd name="connsiteX19" fmla="*/ 263179 w 470918"/>
              <a:gd name="connsiteY19" fmla="*/ 381090 h 437271"/>
              <a:gd name="connsiteX20" fmla="*/ 222118 w 470918"/>
              <a:gd name="connsiteY20" fmla="*/ 345128 h 437271"/>
              <a:gd name="connsiteX21" fmla="*/ 256769 w 470918"/>
              <a:gd name="connsiteY21" fmla="*/ 345128 h 437271"/>
              <a:gd name="connsiteX22" fmla="*/ 256769 w 470918"/>
              <a:gd name="connsiteY22" fmla="*/ 381090 h 437271"/>
              <a:gd name="connsiteX23" fmla="*/ 222118 w 470918"/>
              <a:gd name="connsiteY23" fmla="*/ 381090 h 437271"/>
              <a:gd name="connsiteX24" fmla="*/ 181057 w 470918"/>
              <a:gd name="connsiteY24" fmla="*/ 345128 h 437271"/>
              <a:gd name="connsiteX25" fmla="*/ 215708 w 470918"/>
              <a:gd name="connsiteY25" fmla="*/ 345128 h 437271"/>
              <a:gd name="connsiteX26" fmla="*/ 215708 w 470918"/>
              <a:gd name="connsiteY26" fmla="*/ 381090 h 437271"/>
              <a:gd name="connsiteX27" fmla="*/ 209888 w 470918"/>
              <a:gd name="connsiteY27" fmla="*/ 381090 h 437271"/>
              <a:gd name="connsiteX28" fmla="*/ 181057 w 470918"/>
              <a:gd name="connsiteY28" fmla="*/ 348999 h 437271"/>
              <a:gd name="connsiteX29" fmla="*/ 98782 w 470918"/>
              <a:gd name="connsiteY29" fmla="*/ 335802 h 437271"/>
              <a:gd name="connsiteX30" fmla="*/ 95821 w 470918"/>
              <a:gd name="connsiteY30" fmla="*/ 336535 h 437271"/>
              <a:gd name="connsiteX31" fmla="*/ 93103 w 470918"/>
              <a:gd name="connsiteY31" fmla="*/ 345204 h 437271"/>
              <a:gd name="connsiteX32" fmla="*/ 94205 w 470918"/>
              <a:gd name="connsiteY32" fmla="*/ 347314 h 437271"/>
              <a:gd name="connsiteX33" fmla="*/ 100128 w 470918"/>
              <a:gd name="connsiteY33" fmla="*/ 358722 h 437271"/>
              <a:gd name="connsiteX34" fmla="*/ 101230 w 470918"/>
              <a:gd name="connsiteY34" fmla="*/ 360819 h 437271"/>
              <a:gd name="connsiteX35" fmla="*/ 106922 w 470918"/>
              <a:gd name="connsiteY35" fmla="*/ 364279 h 437271"/>
              <a:gd name="connsiteX36" fmla="*/ 109871 w 470918"/>
              <a:gd name="connsiteY36" fmla="*/ 363546 h 437271"/>
              <a:gd name="connsiteX37" fmla="*/ 109807 w 470918"/>
              <a:gd name="connsiteY37" fmla="*/ 363520 h 437271"/>
              <a:gd name="connsiteX38" fmla="*/ 112588 w 470918"/>
              <a:gd name="connsiteY38" fmla="*/ 354877 h 437271"/>
              <a:gd name="connsiteX39" fmla="*/ 111499 w 470918"/>
              <a:gd name="connsiteY39" fmla="*/ 352767 h 437271"/>
              <a:gd name="connsiteX40" fmla="*/ 105563 w 470918"/>
              <a:gd name="connsiteY40" fmla="*/ 341359 h 437271"/>
              <a:gd name="connsiteX41" fmla="*/ 104474 w 470918"/>
              <a:gd name="connsiteY41" fmla="*/ 339262 h 437271"/>
              <a:gd name="connsiteX42" fmla="*/ 98782 w 470918"/>
              <a:gd name="connsiteY42" fmla="*/ 335802 h 437271"/>
              <a:gd name="connsiteX43" fmla="*/ 174647 w 470918"/>
              <a:gd name="connsiteY43" fmla="*/ 326812 h 437271"/>
              <a:gd name="connsiteX44" fmla="*/ 174647 w 470918"/>
              <a:gd name="connsiteY44" fmla="*/ 338697 h 437271"/>
              <a:gd name="connsiteX45" fmla="*/ 171789 w 470918"/>
              <a:gd name="connsiteY45" fmla="*/ 338697 h 437271"/>
              <a:gd name="connsiteX46" fmla="*/ 165443 w 470918"/>
              <a:gd name="connsiteY46" fmla="*/ 331635 h 437271"/>
              <a:gd name="connsiteX47" fmla="*/ 304240 w 470918"/>
              <a:gd name="connsiteY47" fmla="*/ 303930 h 437271"/>
              <a:gd name="connsiteX48" fmla="*/ 338891 w 470918"/>
              <a:gd name="connsiteY48" fmla="*/ 303930 h 437271"/>
              <a:gd name="connsiteX49" fmla="*/ 338891 w 470918"/>
              <a:gd name="connsiteY49" fmla="*/ 338696 h 437271"/>
              <a:gd name="connsiteX50" fmla="*/ 304240 w 470918"/>
              <a:gd name="connsiteY50" fmla="*/ 338696 h 437271"/>
              <a:gd name="connsiteX51" fmla="*/ 263179 w 470918"/>
              <a:gd name="connsiteY51" fmla="*/ 303930 h 437271"/>
              <a:gd name="connsiteX52" fmla="*/ 297830 w 470918"/>
              <a:gd name="connsiteY52" fmla="*/ 303930 h 437271"/>
              <a:gd name="connsiteX53" fmla="*/ 297830 w 470918"/>
              <a:gd name="connsiteY53" fmla="*/ 338696 h 437271"/>
              <a:gd name="connsiteX54" fmla="*/ 263179 w 470918"/>
              <a:gd name="connsiteY54" fmla="*/ 338696 h 437271"/>
              <a:gd name="connsiteX55" fmla="*/ 222118 w 470918"/>
              <a:gd name="connsiteY55" fmla="*/ 303930 h 437271"/>
              <a:gd name="connsiteX56" fmla="*/ 256769 w 470918"/>
              <a:gd name="connsiteY56" fmla="*/ 303930 h 437271"/>
              <a:gd name="connsiteX57" fmla="*/ 256769 w 470918"/>
              <a:gd name="connsiteY57" fmla="*/ 338696 h 437271"/>
              <a:gd name="connsiteX58" fmla="*/ 222118 w 470918"/>
              <a:gd name="connsiteY58" fmla="*/ 338696 h 437271"/>
              <a:gd name="connsiteX59" fmla="*/ 181096 w 470918"/>
              <a:gd name="connsiteY59" fmla="*/ 303930 h 437271"/>
              <a:gd name="connsiteX60" fmla="*/ 215709 w 470918"/>
              <a:gd name="connsiteY60" fmla="*/ 303930 h 437271"/>
              <a:gd name="connsiteX61" fmla="*/ 215709 w 470918"/>
              <a:gd name="connsiteY61" fmla="*/ 338696 h 437271"/>
              <a:gd name="connsiteX62" fmla="*/ 181096 w 470918"/>
              <a:gd name="connsiteY62" fmla="*/ 338696 h 437271"/>
              <a:gd name="connsiteX63" fmla="*/ 181096 w 470918"/>
              <a:gd name="connsiteY63" fmla="*/ 322850 h 437271"/>
              <a:gd name="connsiteX64" fmla="*/ 181300 w 470918"/>
              <a:gd name="connsiteY64" fmla="*/ 322646 h 437271"/>
              <a:gd name="connsiteX65" fmla="*/ 181096 w 470918"/>
              <a:gd name="connsiteY65" fmla="*/ 304457 h 437271"/>
              <a:gd name="connsiteX66" fmla="*/ 140548 w 470918"/>
              <a:gd name="connsiteY66" fmla="*/ 303930 h 437271"/>
              <a:gd name="connsiteX67" fmla="*/ 162931 w 470918"/>
              <a:gd name="connsiteY67" fmla="*/ 303930 h 437271"/>
              <a:gd name="connsiteX68" fmla="*/ 147714 w 470918"/>
              <a:gd name="connsiteY68" fmla="*/ 311892 h 437271"/>
              <a:gd name="connsiteX69" fmla="*/ 62874 w 470918"/>
              <a:gd name="connsiteY69" fmla="*/ 265652 h 437271"/>
              <a:gd name="connsiteX70" fmla="*/ 59811 w 470918"/>
              <a:gd name="connsiteY70" fmla="*/ 267440 h 437271"/>
              <a:gd name="connsiteX71" fmla="*/ 56606 w 470918"/>
              <a:gd name="connsiteY71" fmla="*/ 268932 h 437271"/>
              <a:gd name="connsiteX72" fmla="*/ 76848 w 470918"/>
              <a:gd name="connsiteY72" fmla="*/ 356394 h 437271"/>
              <a:gd name="connsiteX73" fmla="*/ 88449 w 470918"/>
              <a:gd name="connsiteY73" fmla="*/ 350311 h 437271"/>
              <a:gd name="connsiteX74" fmla="*/ 87360 w 470918"/>
              <a:gd name="connsiteY74" fmla="*/ 348214 h 437271"/>
              <a:gd name="connsiteX75" fmla="*/ 92789 w 470918"/>
              <a:gd name="connsiteY75" fmla="*/ 330857 h 437271"/>
              <a:gd name="connsiteX76" fmla="*/ 110089 w 470918"/>
              <a:gd name="connsiteY76" fmla="*/ 336304 h 437271"/>
              <a:gd name="connsiteX77" fmla="*/ 111191 w 470918"/>
              <a:gd name="connsiteY77" fmla="*/ 338413 h 437271"/>
              <a:gd name="connsiteX78" fmla="*/ 115819 w 470918"/>
              <a:gd name="connsiteY78" fmla="*/ 335982 h 437271"/>
              <a:gd name="connsiteX79" fmla="*/ 115819 w 470918"/>
              <a:gd name="connsiteY79" fmla="*/ 335854 h 437271"/>
              <a:gd name="connsiteX80" fmla="*/ 122741 w 470918"/>
              <a:gd name="connsiteY80" fmla="*/ 332265 h 437271"/>
              <a:gd name="connsiteX81" fmla="*/ 304240 w 470918"/>
              <a:gd name="connsiteY81" fmla="*/ 262733 h 437271"/>
              <a:gd name="connsiteX82" fmla="*/ 338891 w 470918"/>
              <a:gd name="connsiteY82" fmla="*/ 262733 h 437271"/>
              <a:gd name="connsiteX83" fmla="*/ 338891 w 470918"/>
              <a:gd name="connsiteY83" fmla="*/ 297499 h 437271"/>
              <a:gd name="connsiteX84" fmla="*/ 304240 w 470918"/>
              <a:gd name="connsiteY84" fmla="*/ 297499 h 437271"/>
              <a:gd name="connsiteX85" fmla="*/ 263179 w 470918"/>
              <a:gd name="connsiteY85" fmla="*/ 262733 h 437271"/>
              <a:gd name="connsiteX86" fmla="*/ 297830 w 470918"/>
              <a:gd name="connsiteY86" fmla="*/ 262733 h 437271"/>
              <a:gd name="connsiteX87" fmla="*/ 297830 w 470918"/>
              <a:gd name="connsiteY87" fmla="*/ 297499 h 437271"/>
              <a:gd name="connsiteX88" fmla="*/ 263179 w 470918"/>
              <a:gd name="connsiteY88" fmla="*/ 297499 h 437271"/>
              <a:gd name="connsiteX89" fmla="*/ 222118 w 470918"/>
              <a:gd name="connsiteY89" fmla="*/ 262733 h 437271"/>
              <a:gd name="connsiteX90" fmla="*/ 256769 w 470918"/>
              <a:gd name="connsiteY90" fmla="*/ 262733 h 437271"/>
              <a:gd name="connsiteX91" fmla="*/ 256769 w 470918"/>
              <a:gd name="connsiteY91" fmla="*/ 297499 h 437271"/>
              <a:gd name="connsiteX92" fmla="*/ 222118 w 470918"/>
              <a:gd name="connsiteY92" fmla="*/ 297499 h 437271"/>
              <a:gd name="connsiteX93" fmla="*/ 181057 w 470918"/>
              <a:gd name="connsiteY93" fmla="*/ 262733 h 437271"/>
              <a:gd name="connsiteX94" fmla="*/ 215708 w 470918"/>
              <a:gd name="connsiteY94" fmla="*/ 262733 h 437271"/>
              <a:gd name="connsiteX95" fmla="*/ 215708 w 470918"/>
              <a:gd name="connsiteY95" fmla="*/ 297499 h 437271"/>
              <a:gd name="connsiteX96" fmla="*/ 181057 w 470918"/>
              <a:gd name="connsiteY96" fmla="*/ 297499 h 437271"/>
              <a:gd name="connsiteX97" fmla="*/ 139817 w 470918"/>
              <a:gd name="connsiteY97" fmla="*/ 262733 h 437271"/>
              <a:gd name="connsiteX98" fmla="*/ 174635 w 470918"/>
              <a:gd name="connsiteY98" fmla="*/ 262733 h 437271"/>
              <a:gd name="connsiteX99" fmla="*/ 174635 w 470918"/>
              <a:gd name="connsiteY99" fmla="*/ 297499 h 437271"/>
              <a:gd name="connsiteX100" fmla="*/ 139817 w 470918"/>
              <a:gd name="connsiteY100" fmla="*/ 297499 h 437271"/>
              <a:gd name="connsiteX101" fmla="*/ 76194 w 470918"/>
              <a:gd name="connsiteY101" fmla="*/ 251659 h 437271"/>
              <a:gd name="connsiteX102" fmla="*/ 67989 w 470918"/>
              <a:gd name="connsiteY102" fmla="*/ 261730 h 437271"/>
              <a:gd name="connsiteX103" fmla="*/ 128638 w 470918"/>
              <a:gd name="connsiteY103" fmla="*/ 329217 h 437271"/>
              <a:gd name="connsiteX104" fmla="*/ 137497 w 470918"/>
              <a:gd name="connsiteY104" fmla="*/ 339082 h 437271"/>
              <a:gd name="connsiteX105" fmla="*/ 205555 w 470918"/>
              <a:gd name="connsiteY105" fmla="*/ 414814 h 437271"/>
              <a:gd name="connsiteX106" fmla="*/ 215119 w 470918"/>
              <a:gd name="connsiteY106" fmla="*/ 406299 h 437271"/>
              <a:gd name="connsiteX107" fmla="*/ 149265 w 470918"/>
              <a:gd name="connsiteY107" fmla="*/ 332985 h 437271"/>
              <a:gd name="connsiteX108" fmla="*/ 140407 w 470918"/>
              <a:gd name="connsiteY108" fmla="*/ 323120 h 437271"/>
              <a:gd name="connsiteX109" fmla="*/ 304240 w 470918"/>
              <a:gd name="connsiteY109" fmla="*/ 221536 h 437271"/>
              <a:gd name="connsiteX110" fmla="*/ 338891 w 470918"/>
              <a:gd name="connsiteY110" fmla="*/ 221536 h 437271"/>
              <a:gd name="connsiteX111" fmla="*/ 338891 w 470918"/>
              <a:gd name="connsiteY111" fmla="*/ 256302 h 437271"/>
              <a:gd name="connsiteX112" fmla="*/ 304240 w 470918"/>
              <a:gd name="connsiteY112" fmla="*/ 256302 h 437271"/>
              <a:gd name="connsiteX113" fmla="*/ 263179 w 470918"/>
              <a:gd name="connsiteY113" fmla="*/ 221536 h 437271"/>
              <a:gd name="connsiteX114" fmla="*/ 297830 w 470918"/>
              <a:gd name="connsiteY114" fmla="*/ 221536 h 437271"/>
              <a:gd name="connsiteX115" fmla="*/ 297830 w 470918"/>
              <a:gd name="connsiteY115" fmla="*/ 256302 h 437271"/>
              <a:gd name="connsiteX116" fmla="*/ 263179 w 470918"/>
              <a:gd name="connsiteY116" fmla="*/ 256302 h 437271"/>
              <a:gd name="connsiteX117" fmla="*/ 222118 w 470918"/>
              <a:gd name="connsiteY117" fmla="*/ 221536 h 437271"/>
              <a:gd name="connsiteX118" fmla="*/ 256769 w 470918"/>
              <a:gd name="connsiteY118" fmla="*/ 221536 h 437271"/>
              <a:gd name="connsiteX119" fmla="*/ 256769 w 470918"/>
              <a:gd name="connsiteY119" fmla="*/ 256302 h 437271"/>
              <a:gd name="connsiteX120" fmla="*/ 222118 w 470918"/>
              <a:gd name="connsiteY120" fmla="*/ 256302 h 437271"/>
              <a:gd name="connsiteX121" fmla="*/ 181057 w 470918"/>
              <a:gd name="connsiteY121" fmla="*/ 221536 h 437271"/>
              <a:gd name="connsiteX122" fmla="*/ 215708 w 470918"/>
              <a:gd name="connsiteY122" fmla="*/ 221536 h 437271"/>
              <a:gd name="connsiteX123" fmla="*/ 215708 w 470918"/>
              <a:gd name="connsiteY123" fmla="*/ 256302 h 437271"/>
              <a:gd name="connsiteX124" fmla="*/ 181057 w 470918"/>
              <a:gd name="connsiteY124" fmla="*/ 256302 h 437271"/>
              <a:gd name="connsiteX125" fmla="*/ 139817 w 470918"/>
              <a:gd name="connsiteY125" fmla="*/ 221536 h 437271"/>
              <a:gd name="connsiteX126" fmla="*/ 174635 w 470918"/>
              <a:gd name="connsiteY126" fmla="*/ 221536 h 437271"/>
              <a:gd name="connsiteX127" fmla="*/ 174635 w 470918"/>
              <a:gd name="connsiteY127" fmla="*/ 256302 h 437271"/>
              <a:gd name="connsiteX128" fmla="*/ 139817 w 470918"/>
              <a:gd name="connsiteY128" fmla="*/ 256302 h 437271"/>
              <a:gd name="connsiteX129" fmla="*/ 40940 w 470918"/>
              <a:gd name="connsiteY129" fmla="*/ 215452 h 437271"/>
              <a:gd name="connsiteX130" fmla="*/ 56542 w 470918"/>
              <a:gd name="connsiteY130" fmla="*/ 231105 h 437271"/>
              <a:gd name="connsiteX131" fmla="*/ 40940 w 470918"/>
              <a:gd name="connsiteY131" fmla="*/ 246758 h 437271"/>
              <a:gd name="connsiteX132" fmla="*/ 25339 w 470918"/>
              <a:gd name="connsiteY132" fmla="*/ 231105 h 437271"/>
              <a:gd name="connsiteX133" fmla="*/ 40940 w 470918"/>
              <a:gd name="connsiteY133" fmla="*/ 215452 h 437271"/>
              <a:gd name="connsiteX134" fmla="*/ 40902 w 470918"/>
              <a:gd name="connsiteY134" fmla="*/ 203014 h 437271"/>
              <a:gd name="connsiteX135" fmla="*/ 27980 w 470918"/>
              <a:gd name="connsiteY135" fmla="*/ 206204 h 437271"/>
              <a:gd name="connsiteX136" fmla="*/ 12940 w 470918"/>
              <a:gd name="connsiteY136" fmla="*/ 231141 h 437271"/>
              <a:gd name="connsiteX137" fmla="*/ 40974 w 470918"/>
              <a:gd name="connsiteY137" fmla="*/ 259196 h 437271"/>
              <a:gd name="connsiteX138" fmla="*/ 68935 w 470918"/>
              <a:gd name="connsiteY138" fmla="*/ 231069 h 437271"/>
              <a:gd name="connsiteX139" fmla="*/ 40902 w 470918"/>
              <a:gd name="connsiteY139" fmla="*/ 203014 h 437271"/>
              <a:gd name="connsiteX140" fmla="*/ 256731 w 470918"/>
              <a:gd name="connsiteY140" fmla="*/ 188686 h 437271"/>
              <a:gd name="connsiteX141" fmla="*/ 256731 w 470918"/>
              <a:gd name="connsiteY141" fmla="*/ 215079 h 437271"/>
              <a:gd name="connsiteX142" fmla="*/ 222118 w 470918"/>
              <a:gd name="connsiteY142" fmla="*/ 215079 h 437271"/>
              <a:gd name="connsiteX143" fmla="*/ 222118 w 470918"/>
              <a:gd name="connsiteY143" fmla="*/ 189303 h 437271"/>
              <a:gd name="connsiteX144" fmla="*/ 237604 w 470918"/>
              <a:gd name="connsiteY144" fmla="*/ 190435 h 437271"/>
              <a:gd name="connsiteX145" fmla="*/ 256731 w 470918"/>
              <a:gd name="connsiteY145" fmla="*/ 188686 h 437271"/>
              <a:gd name="connsiteX146" fmla="*/ 282972 w 470918"/>
              <a:gd name="connsiteY146" fmla="*/ 180352 h 437271"/>
              <a:gd name="connsiteX147" fmla="*/ 297856 w 470918"/>
              <a:gd name="connsiteY147" fmla="*/ 180352 h 437271"/>
              <a:gd name="connsiteX148" fmla="*/ 297856 w 470918"/>
              <a:gd name="connsiteY148" fmla="*/ 215080 h 437271"/>
              <a:gd name="connsiteX149" fmla="*/ 263243 w 470918"/>
              <a:gd name="connsiteY149" fmla="*/ 215080 h 437271"/>
              <a:gd name="connsiteX150" fmla="*/ 263243 w 470918"/>
              <a:gd name="connsiteY150" fmla="*/ 187336 h 437271"/>
              <a:gd name="connsiteX151" fmla="*/ 282972 w 470918"/>
              <a:gd name="connsiteY151" fmla="*/ 180352 h 437271"/>
              <a:gd name="connsiteX152" fmla="*/ 181057 w 470918"/>
              <a:gd name="connsiteY152" fmla="*/ 180352 h 437271"/>
              <a:gd name="connsiteX153" fmla="*/ 192236 w 470918"/>
              <a:gd name="connsiteY153" fmla="*/ 180352 h 437271"/>
              <a:gd name="connsiteX154" fmla="*/ 215670 w 470918"/>
              <a:gd name="connsiteY154" fmla="*/ 188185 h 437271"/>
              <a:gd name="connsiteX155" fmla="*/ 215670 w 470918"/>
              <a:gd name="connsiteY155" fmla="*/ 215080 h 437271"/>
              <a:gd name="connsiteX156" fmla="*/ 181057 w 470918"/>
              <a:gd name="connsiteY156" fmla="*/ 215080 h 437271"/>
              <a:gd name="connsiteX157" fmla="*/ 304240 w 470918"/>
              <a:gd name="connsiteY157" fmla="*/ 180326 h 437271"/>
              <a:gd name="connsiteX158" fmla="*/ 338891 w 470918"/>
              <a:gd name="connsiteY158" fmla="*/ 180326 h 437271"/>
              <a:gd name="connsiteX159" fmla="*/ 338891 w 470918"/>
              <a:gd name="connsiteY159" fmla="*/ 215092 h 437271"/>
              <a:gd name="connsiteX160" fmla="*/ 304240 w 470918"/>
              <a:gd name="connsiteY160" fmla="*/ 215092 h 437271"/>
              <a:gd name="connsiteX161" fmla="*/ 139817 w 470918"/>
              <a:gd name="connsiteY161" fmla="*/ 180326 h 437271"/>
              <a:gd name="connsiteX162" fmla="*/ 174635 w 470918"/>
              <a:gd name="connsiteY162" fmla="*/ 180326 h 437271"/>
              <a:gd name="connsiteX163" fmla="*/ 174635 w 470918"/>
              <a:gd name="connsiteY163" fmla="*/ 215092 h 437271"/>
              <a:gd name="connsiteX164" fmla="*/ 139817 w 470918"/>
              <a:gd name="connsiteY164" fmla="*/ 215092 h 437271"/>
              <a:gd name="connsiteX165" fmla="*/ 15583 w 470918"/>
              <a:gd name="connsiteY165" fmla="*/ 169483 h 437271"/>
              <a:gd name="connsiteX166" fmla="*/ 26954 w 470918"/>
              <a:gd name="connsiteY166" fmla="*/ 176390 h 437271"/>
              <a:gd name="connsiteX167" fmla="*/ 34389 w 470918"/>
              <a:gd name="connsiteY167" fmla="*/ 190693 h 437271"/>
              <a:gd name="connsiteX168" fmla="*/ 27979 w 470918"/>
              <a:gd name="connsiteY168" fmla="*/ 192287 h 437271"/>
              <a:gd name="connsiteX169" fmla="*/ 21262 w 470918"/>
              <a:gd name="connsiteY169" fmla="*/ 179425 h 437271"/>
              <a:gd name="connsiteX170" fmla="*/ 15570 w 470918"/>
              <a:gd name="connsiteY170" fmla="*/ 175965 h 437271"/>
              <a:gd name="connsiteX171" fmla="*/ 12609 w 470918"/>
              <a:gd name="connsiteY171" fmla="*/ 176699 h 437271"/>
              <a:gd name="connsiteX172" fmla="*/ 9891 w 470918"/>
              <a:gd name="connsiteY172" fmla="*/ 185368 h 437271"/>
              <a:gd name="connsiteX173" fmla="*/ 16608 w 470918"/>
              <a:gd name="connsiteY173" fmla="*/ 198230 h 437271"/>
              <a:gd name="connsiteX174" fmla="*/ 12445 w 470918"/>
              <a:gd name="connsiteY174" fmla="*/ 201888 h 437271"/>
              <a:gd name="connsiteX175" fmla="*/ 40902 w 470918"/>
              <a:gd name="connsiteY175" fmla="*/ 190152 h 437271"/>
              <a:gd name="connsiteX176" fmla="*/ 55131 w 470918"/>
              <a:gd name="connsiteY176" fmla="*/ 192712 h 437271"/>
              <a:gd name="connsiteX177" fmla="*/ 79194 w 470918"/>
              <a:gd name="connsiteY177" fmla="*/ 245356 h 437271"/>
              <a:gd name="connsiteX178" fmla="*/ 115819 w 470918"/>
              <a:gd name="connsiteY178" fmla="*/ 286103 h 437271"/>
              <a:gd name="connsiteX179" fmla="*/ 115819 w 470918"/>
              <a:gd name="connsiteY179" fmla="*/ 286013 h 437271"/>
              <a:gd name="connsiteX180" fmla="*/ 146342 w 470918"/>
              <a:gd name="connsiteY180" fmla="*/ 319930 h 437271"/>
              <a:gd name="connsiteX181" fmla="*/ 169199 w 470918"/>
              <a:gd name="connsiteY181" fmla="*/ 307956 h 437271"/>
              <a:gd name="connsiteX182" fmla="*/ 172161 w 470918"/>
              <a:gd name="connsiteY182" fmla="*/ 307223 h 437271"/>
              <a:gd name="connsiteX183" fmla="*/ 178160 w 470918"/>
              <a:gd name="connsiteY183" fmla="*/ 310881 h 437271"/>
              <a:gd name="connsiteX184" fmla="*/ 175135 w 470918"/>
              <a:gd name="connsiteY184" fmla="*/ 319454 h 437271"/>
              <a:gd name="connsiteX185" fmla="*/ 155252 w 470918"/>
              <a:gd name="connsiteY185" fmla="*/ 329860 h 437271"/>
              <a:gd name="connsiteX186" fmla="*/ 219939 w 470918"/>
              <a:gd name="connsiteY186" fmla="*/ 401823 h 437271"/>
              <a:gd name="connsiteX187" fmla="*/ 224041 w 470918"/>
              <a:gd name="connsiteY187" fmla="*/ 406389 h 437271"/>
              <a:gd name="connsiteX188" fmla="*/ 223964 w 470918"/>
              <a:gd name="connsiteY188" fmla="*/ 406389 h 437271"/>
              <a:gd name="connsiteX189" fmla="*/ 224233 w 470918"/>
              <a:gd name="connsiteY189" fmla="*/ 406698 h 437271"/>
              <a:gd name="connsiteX190" fmla="*/ 219477 w 470918"/>
              <a:gd name="connsiteY190" fmla="*/ 410994 h 437271"/>
              <a:gd name="connsiteX191" fmla="*/ 217093 w 470918"/>
              <a:gd name="connsiteY191" fmla="*/ 413155 h 437271"/>
              <a:gd name="connsiteX192" fmla="*/ 233912 w 470918"/>
              <a:gd name="connsiteY192" fmla="*/ 431907 h 437271"/>
              <a:gd name="connsiteX193" fmla="*/ 233669 w 470918"/>
              <a:gd name="connsiteY193" fmla="*/ 436448 h 437271"/>
              <a:gd name="connsiteX194" fmla="*/ 231528 w 470918"/>
              <a:gd name="connsiteY194" fmla="*/ 437271 h 437271"/>
              <a:gd name="connsiteX195" fmla="*/ 229143 w 470918"/>
              <a:gd name="connsiteY195" fmla="*/ 436216 h 437271"/>
              <a:gd name="connsiteX196" fmla="*/ 212273 w 470918"/>
              <a:gd name="connsiteY196" fmla="*/ 417438 h 437271"/>
              <a:gd name="connsiteX197" fmla="*/ 209888 w 470918"/>
              <a:gd name="connsiteY197" fmla="*/ 419586 h 437271"/>
              <a:gd name="connsiteX198" fmla="*/ 205132 w 470918"/>
              <a:gd name="connsiteY198" fmla="*/ 423894 h 437271"/>
              <a:gd name="connsiteX199" fmla="*/ 200838 w 470918"/>
              <a:gd name="connsiteY199" fmla="*/ 419123 h 437271"/>
              <a:gd name="connsiteX200" fmla="*/ 131613 w 470918"/>
              <a:gd name="connsiteY200" fmla="*/ 342143 h 437271"/>
              <a:gd name="connsiteX201" fmla="*/ 117101 w 470918"/>
              <a:gd name="connsiteY201" fmla="*/ 349745 h 437271"/>
              <a:gd name="connsiteX202" fmla="*/ 118216 w 470918"/>
              <a:gd name="connsiteY202" fmla="*/ 351815 h 437271"/>
              <a:gd name="connsiteX203" fmla="*/ 112832 w 470918"/>
              <a:gd name="connsiteY203" fmla="*/ 369218 h 437271"/>
              <a:gd name="connsiteX204" fmla="*/ 95487 w 470918"/>
              <a:gd name="connsiteY204" fmla="*/ 363816 h 437271"/>
              <a:gd name="connsiteX205" fmla="*/ 94385 w 470918"/>
              <a:gd name="connsiteY205" fmla="*/ 361706 h 437271"/>
              <a:gd name="connsiteX206" fmla="*/ 79937 w 470918"/>
              <a:gd name="connsiteY206" fmla="*/ 369282 h 437271"/>
              <a:gd name="connsiteX207" fmla="*/ 94333 w 470918"/>
              <a:gd name="connsiteY207" fmla="*/ 431496 h 437271"/>
              <a:gd name="connsiteX208" fmla="*/ 86347 w 470918"/>
              <a:gd name="connsiteY208" fmla="*/ 425399 h 437271"/>
              <a:gd name="connsiteX209" fmla="*/ 74066 w 470918"/>
              <a:gd name="connsiteY209" fmla="*/ 372356 h 437271"/>
              <a:gd name="connsiteX210" fmla="*/ 71066 w 470918"/>
              <a:gd name="connsiteY210" fmla="*/ 359417 h 437271"/>
              <a:gd name="connsiteX211" fmla="*/ 50555 w 470918"/>
              <a:gd name="connsiteY211" fmla="*/ 270913 h 437271"/>
              <a:gd name="connsiteX212" fmla="*/ 41030 w 470918"/>
              <a:gd name="connsiteY212" fmla="*/ 272058 h 437271"/>
              <a:gd name="connsiteX213" fmla="*/ 37620 w 470918"/>
              <a:gd name="connsiteY213" fmla="*/ 271891 h 437271"/>
              <a:gd name="connsiteX214" fmla="*/ 59247 w 470918"/>
              <a:gd name="connsiteY214" fmla="*/ 365565 h 437271"/>
              <a:gd name="connsiteX215" fmla="*/ 62169 w 470918"/>
              <a:gd name="connsiteY215" fmla="*/ 378504 h 437271"/>
              <a:gd name="connsiteX216" fmla="*/ 69694 w 470918"/>
              <a:gd name="connsiteY216" fmla="*/ 411019 h 437271"/>
              <a:gd name="connsiteX217" fmla="*/ 61131 w 470918"/>
              <a:gd name="connsiteY217" fmla="*/ 402428 h 437271"/>
              <a:gd name="connsiteX218" fmla="*/ 56298 w 470918"/>
              <a:gd name="connsiteY218" fmla="*/ 381578 h 437271"/>
              <a:gd name="connsiteX219" fmla="*/ 47171 w 470918"/>
              <a:gd name="connsiteY219" fmla="*/ 386363 h 437271"/>
              <a:gd name="connsiteX220" fmla="*/ 39312 w 470918"/>
              <a:gd name="connsiteY220" fmla="*/ 375957 h 437271"/>
              <a:gd name="connsiteX221" fmla="*/ 53311 w 470918"/>
              <a:gd name="connsiteY221" fmla="*/ 368639 h 437271"/>
              <a:gd name="connsiteX222" fmla="*/ 30646 w 470918"/>
              <a:gd name="connsiteY222" fmla="*/ 270720 h 437271"/>
              <a:gd name="connsiteX223" fmla="*/ 0 w 470918"/>
              <a:gd name="connsiteY223" fmla="*/ 230969 h 437271"/>
              <a:gd name="connsiteX224" fmla="*/ 11897 w 470918"/>
              <a:gd name="connsiteY224" fmla="*/ 202370 h 437271"/>
              <a:gd name="connsiteX225" fmla="*/ 11647 w 470918"/>
              <a:gd name="connsiteY225" fmla="*/ 202590 h 437271"/>
              <a:gd name="connsiteX226" fmla="*/ 4225 w 470918"/>
              <a:gd name="connsiteY226" fmla="*/ 188300 h 437271"/>
              <a:gd name="connsiteX227" fmla="*/ 2768 w 470918"/>
              <a:gd name="connsiteY227" fmla="*/ 182350 h 437271"/>
              <a:gd name="connsiteX228" fmla="*/ 15583 w 470918"/>
              <a:gd name="connsiteY228" fmla="*/ 169483 h 437271"/>
              <a:gd name="connsiteX229" fmla="*/ 329019 w 470918"/>
              <a:gd name="connsiteY229" fmla="*/ 139193 h 437271"/>
              <a:gd name="connsiteX230" fmla="*/ 338878 w 470918"/>
              <a:gd name="connsiteY230" fmla="*/ 139193 h 437271"/>
              <a:gd name="connsiteX231" fmla="*/ 338878 w 470918"/>
              <a:gd name="connsiteY231" fmla="*/ 173921 h 437271"/>
              <a:gd name="connsiteX232" fmla="*/ 304265 w 470918"/>
              <a:gd name="connsiteY232" fmla="*/ 173921 h 437271"/>
              <a:gd name="connsiteX233" fmla="*/ 304265 w 470918"/>
              <a:gd name="connsiteY233" fmla="*/ 167129 h 437271"/>
              <a:gd name="connsiteX234" fmla="*/ 329019 w 470918"/>
              <a:gd name="connsiteY234" fmla="*/ 139193 h 437271"/>
              <a:gd name="connsiteX235" fmla="*/ 139766 w 470918"/>
              <a:gd name="connsiteY235" fmla="*/ 139193 h 437271"/>
              <a:gd name="connsiteX236" fmla="*/ 146176 w 470918"/>
              <a:gd name="connsiteY236" fmla="*/ 139193 h 437271"/>
              <a:gd name="connsiteX237" fmla="*/ 174597 w 470918"/>
              <a:gd name="connsiteY237" fmla="*/ 169933 h 437271"/>
              <a:gd name="connsiteX238" fmla="*/ 174597 w 470918"/>
              <a:gd name="connsiteY238" fmla="*/ 173921 h 437271"/>
              <a:gd name="connsiteX239" fmla="*/ 139766 w 470918"/>
              <a:gd name="connsiteY239" fmla="*/ 173921 h 437271"/>
              <a:gd name="connsiteX240" fmla="*/ 457958 w 470918"/>
              <a:gd name="connsiteY240" fmla="*/ 129804 h 437271"/>
              <a:gd name="connsiteX241" fmla="*/ 470918 w 470918"/>
              <a:gd name="connsiteY241" fmla="*/ 163773 h 437271"/>
              <a:gd name="connsiteX242" fmla="*/ 470918 w 470918"/>
              <a:gd name="connsiteY242" fmla="*/ 304085 h 437271"/>
              <a:gd name="connsiteX243" fmla="*/ 457958 w 470918"/>
              <a:gd name="connsiteY243" fmla="*/ 338028 h 437271"/>
              <a:gd name="connsiteX244" fmla="*/ 128639 w 470918"/>
              <a:gd name="connsiteY244" fmla="*/ 111372 h 437271"/>
              <a:gd name="connsiteX245" fmla="*/ 134023 w 470918"/>
              <a:gd name="connsiteY245" fmla="*/ 111372 h 437271"/>
              <a:gd name="connsiteX246" fmla="*/ 142509 w 470918"/>
              <a:gd name="connsiteY246" fmla="*/ 132762 h 437271"/>
              <a:gd name="connsiteX247" fmla="*/ 133407 w 470918"/>
              <a:gd name="connsiteY247" fmla="*/ 132762 h 437271"/>
              <a:gd name="connsiteX248" fmla="*/ 133407 w 470918"/>
              <a:gd name="connsiteY248" fmla="*/ 295994 h 437271"/>
              <a:gd name="connsiteX249" fmla="*/ 115819 w 470918"/>
              <a:gd name="connsiteY249" fmla="*/ 276418 h 437271"/>
              <a:gd name="connsiteX250" fmla="*/ 115819 w 470918"/>
              <a:gd name="connsiteY250" fmla="*/ 124234 h 437271"/>
              <a:gd name="connsiteX251" fmla="*/ 128639 w 470918"/>
              <a:gd name="connsiteY251" fmla="*/ 111372 h 437271"/>
              <a:gd name="connsiteX252" fmla="*/ 166033 w 470918"/>
              <a:gd name="connsiteY252" fmla="*/ 78626 h 437271"/>
              <a:gd name="connsiteX253" fmla="*/ 166033 w 470918"/>
              <a:gd name="connsiteY253" fmla="*/ 111154 h 437271"/>
              <a:gd name="connsiteX254" fmla="*/ 172443 w 470918"/>
              <a:gd name="connsiteY254" fmla="*/ 111154 h 437271"/>
              <a:gd name="connsiteX255" fmla="*/ 172443 w 470918"/>
              <a:gd name="connsiteY255" fmla="*/ 85057 h 437271"/>
              <a:gd name="connsiteX256" fmla="*/ 212863 w 470918"/>
              <a:gd name="connsiteY256" fmla="*/ 85057 h 437271"/>
              <a:gd name="connsiteX257" fmla="*/ 212863 w 470918"/>
              <a:gd name="connsiteY257" fmla="*/ 116414 h 437271"/>
              <a:gd name="connsiteX258" fmla="*/ 219272 w 470918"/>
              <a:gd name="connsiteY258" fmla="*/ 116414 h 437271"/>
              <a:gd name="connsiteX259" fmla="*/ 256834 w 470918"/>
              <a:gd name="connsiteY259" fmla="*/ 116414 h 437271"/>
              <a:gd name="connsiteX260" fmla="*/ 263243 w 470918"/>
              <a:gd name="connsiteY260" fmla="*/ 116414 h 437271"/>
              <a:gd name="connsiteX261" fmla="*/ 263243 w 470918"/>
              <a:gd name="connsiteY261" fmla="*/ 85057 h 437271"/>
              <a:gd name="connsiteX262" fmla="*/ 303625 w 470918"/>
              <a:gd name="connsiteY262" fmla="*/ 85057 h 437271"/>
              <a:gd name="connsiteX263" fmla="*/ 303625 w 470918"/>
              <a:gd name="connsiteY263" fmla="*/ 111192 h 437271"/>
              <a:gd name="connsiteX264" fmla="*/ 310034 w 470918"/>
              <a:gd name="connsiteY264" fmla="*/ 111192 h 437271"/>
              <a:gd name="connsiteX265" fmla="*/ 310034 w 470918"/>
              <a:gd name="connsiteY265" fmla="*/ 78626 h 437271"/>
              <a:gd name="connsiteX266" fmla="*/ 256834 w 470918"/>
              <a:gd name="connsiteY266" fmla="*/ 78626 h 437271"/>
              <a:gd name="connsiteX267" fmla="*/ 256834 w 470918"/>
              <a:gd name="connsiteY267" fmla="*/ 104967 h 437271"/>
              <a:gd name="connsiteX268" fmla="*/ 256834 w 470918"/>
              <a:gd name="connsiteY268" fmla="*/ 109945 h 437271"/>
              <a:gd name="connsiteX269" fmla="*/ 219247 w 470918"/>
              <a:gd name="connsiteY269" fmla="*/ 109945 h 437271"/>
              <a:gd name="connsiteX270" fmla="*/ 219247 w 470918"/>
              <a:gd name="connsiteY270" fmla="*/ 104967 h 437271"/>
              <a:gd name="connsiteX271" fmla="*/ 219247 w 470918"/>
              <a:gd name="connsiteY271" fmla="*/ 78626 h 437271"/>
              <a:gd name="connsiteX272" fmla="*/ 413808 w 470918"/>
              <a:gd name="connsiteY272" fmla="*/ 74098 h 437271"/>
              <a:gd name="connsiteX273" fmla="*/ 422333 w 470918"/>
              <a:gd name="connsiteY273" fmla="*/ 74741 h 437271"/>
              <a:gd name="connsiteX274" fmla="*/ 436755 w 470918"/>
              <a:gd name="connsiteY274" fmla="*/ 93314 h 437271"/>
              <a:gd name="connsiteX275" fmla="*/ 382913 w 470918"/>
              <a:gd name="connsiteY275" fmla="*/ 99488 h 437271"/>
              <a:gd name="connsiteX276" fmla="*/ 369748 w 470918"/>
              <a:gd name="connsiteY276" fmla="*/ 129559 h 437271"/>
              <a:gd name="connsiteX277" fmla="*/ 369748 w 470918"/>
              <a:gd name="connsiteY277" fmla="*/ 345050 h 437271"/>
              <a:gd name="connsiteX278" fmla="*/ 455536 w 470918"/>
              <a:gd name="connsiteY278" fmla="*/ 343134 h 437271"/>
              <a:gd name="connsiteX279" fmla="*/ 410193 w 470918"/>
              <a:gd name="connsiteY279" fmla="*/ 406364 h 437271"/>
              <a:gd name="connsiteX280" fmla="*/ 230541 w 470918"/>
              <a:gd name="connsiteY280" fmla="*/ 406364 h 437271"/>
              <a:gd name="connsiteX281" fmla="*/ 228925 w 470918"/>
              <a:gd name="connsiteY281" fmla="*/ 402274 h 437271"/>
              <a:gd name="connsiteX282" fmla="*/ 224644 w 470918"/>
              <a:gd name="connsiteY282" fmla="*/ 397502 h 437271"/>
              <a:gd name="connsiteX283" fmla="*/ 215670 w 470918"/>
              <a:gd name="connsiteY283" fmla="*/ 387521 h 437271"/>
              <a:gd name="connsiteX284" fmla="*/ 387810 w 470918"/>
              <a:gd name="connsiteY284" fmla="*/ 387521 h 437271"/>
              <a:gd name="connsiteX285" fmla="*/ 387810 w 470918"/>
              <a:gd name="connsiteY285" fmla="*/ 348575 h 437271"/>
              <a:gd name="connsiteX286" fmla="*/ 381400 w 470918"/>
              <a:gd name="connsiteY286" fmla="*/ 353850 h 437271"/>
              <a:gd name="connsiteX287" fmla="*/ 381388 w 470918"/>
              <a:gd name="connsiteY287" fmla="*/ 381142 h 437271"/>
              <a:gd name="connsiteX288" fmla="*/ 345288 w 470918"/>
              <a:gd name="connsiteY288" fmla="*/ 381142 h 437271"/>
              <a:gd name="connsiteX289" fmla="*/ 345288 w 470918"/>
              <a:gd name="connsiteY289" fmla="*/ 345128 h 437271"/>
              <a:gd name="connsiteX290" fmla="*/ 356941 w 470918"/>
              <a:gd name="connsiteY290" fmla="*/ 345128 h 437271"/>
              <a:gd name="connsiteX291" fmla="*/ 356941 w 470918"/>
              <a:gd name="connsiteY291" fmla="*/ 338696 h 437271"/>
              <a:gd name="connsiteX292" fmla="*/ 345301 w 470918"/>
              <a:gd name="connsiteY292" fmla="*/ 338696 h 437271"/>
              <a:gd name="connsiteX293" fmla="*/ 345301 w 470918"/>
              <a:gd name="connsiteY293" fmla="*/ 303930 h 437271"/>
              <a:gd name="connsiteX294" fmla="*/ 356941 w 470918"/>
              <a:gd name="connsiteY294" fmla="*/ 303930 h 437271"/>
              <a:gd name="connsiteX295" fmla="*/ 356941 w 470918"/>
              <a:gd name="connsiteY295" fmla="*/ 297499 h 437271"/>
              <a:gd name="connsiteX296" fmla="*/ 345301 w 470918"/>
              <a:gd name="connsiteY296" fmla="*/ 297499 h 437271"/>
              <a:gd name="connsiteX297" fmla="*/ 345301 w 470918"/>
              <a:gd name="connsiteY297" fmla="*/ 262733 h 437271"/>
              <a:gd name="connsiteX298" fmla="*/ 356941 w 470918"/>
              <a:gd name="connsiteY298" fmla="*/ 262733 h 437271"/>
              <a:gd name="connsiteX299" fmla="*/ 356941 w 470918"/>
              <a:gd name="connsiteY299" fmla="*/ 256302 h 437271"/>
              <a:gd name="connsiteX300" fmla="*/ 345301 w 470918"/>
              <a:gd name="connsiteY300" fmla="*/ 256302 h 437271"/>
              <a:gd name="connsiteX301" fmla="*/ 345301 w 470918"/>
              <a:gd name="connsiteY301" fmla="*/ 221536 h 437271"/>
              <a:gd name="connsiteX302" fmla="*/ 356941 w 470918"/>
              <a:gd name="connsiteY302" fmla="*/ 221536 h 437271"/>
              <a:gd name="connsiteX303" fmla="*/ 356941 w 470918"/>
              <a:gd name="connsiteY303" fmla="*/ 215092 h 437271"/>
              <a:gd name="connsiteX304" fmla="*/ 345301 w 470918"/>
              <a:gd name="connsiteY304" fmla="*/ 215092 h 437271"/>
              <a:gd name="connsiteX305" fmla="*/ 345301 w 470918"/>
              <a:gd name="connsiteY305" fmla="*/ 180326 h 437271"/>
              <a:gd name="connsiteX306" fmla="*/ 356941 w 470918"/>
              <a:gd name="connsiteY306" fmla="*/ 180326 h 437271"/>
              <a:gd name="connsiteX307" fmla="*/ 356941 w 470918"/>
              <a:gd name="connsiteY307" fmla="*/ 173908 h 437271"/>
              <a:gd name="connsiteX308" fmla="*/ 345301 w 470918"/>
              <a:gd name="connsiteY308" fmla="*/ 173908 h 437271"/>
              <a:gd name="connsiteX309" fmla="*/ 345301 w 470918"/>
              <a:gd name="connsiteY309" fmla="*/ 139232 h 437271"/>
              <a:gd name="connsiteX310" fmla="*/ 356941 w 470918"/>
              <a:gd name="connsiteY310" fmla="*/ 139232 h 437271"/>
              <a:gd name="connsiteX311" fmla="*/ 356941 w 470918"/>
              <a:gd name="connsiteY311" fmla="*/ 132814 h 437271"/>
              <a:gd name="connsiteX312" fmla="*/ 332699 w 470918"/>
              <a:gd name="connsiteY312" fmla="*/ 132814 h 437271"/>
              <a:gd name="connsiteX313" fmla="*/ 335148 w 470918"/>
              <a:gd name="connsiteY313" fmla="*/ 127849 h 437271"/>
              <a:gd name="connsiteX314" fmla="*/ 335507 w 470918"/>
              <a:gd name="connsiteY314" fmla="*/ 127051 h 437271"/>
              <a:gd name="connsiteX315" fmla="*/ 337391 w 470918"/>
              <a:gd name="connsiteY315" fmla="*/ 122653 h 437271"/>
              <a:gd name="connsiteX316" fmla="*/ 337660 w 470918"/>
              <a:gd name="connsiteY316" fmla="*/ 121971 h 437271"/>
              <a:gd name="connsiteX317" fmla="*/ 339404 w 470918"/>
              <a:gd name="connsiteY317" fmla="*/ 117199 h 437271"/>
              <a:gd name="connsiteX318" fmla="*/ 339545 w 470918"/>
              <a:gd name="connsiteY318" fmla="*/ 116775 h 437271"/>
              <a:gd name="connsiteX319" fmla="*/ 341186 w 470918"/>
              <a:gd name="connsiteY319" fmla="*/ 111398 h 437271"/>
              <a:gd name="connsiteX320" fmla="*/ 360261 w 470918"/>
              <a:gd name="connsiteY320" fmla="*/ 111398 h 437271"/>
              <a:gd name="connsiteX321" fmla="*/ 413808 w 470918"/>
              <a:gd name="connsiteY321" fmla="*/ 74098 h 437271"/>
              <a:gd name="connsiteX322" fmla="*/ 269820 w 470918"/>
              <a:gd name="connsiteY322" fmla="*/ 42959 h 437271"/>
              <a:gd name="connsiteX323" fmla="*/ 279319 w 470918"/>
              <a:gd name="connsiteY323" fmla="*/ 56619 h 437271"/>
              <a:gd name="connsiteX324" fmla="*/ 279075 w 470918"/>
              <a:gd name="connsiteY324" fmla="*/ 56130 h 437271"/>
              <a:gd name="connsiteX325" fmla="*/ 294010 w 470918"/>
              <a:gd name="connsiteY325" fmla="*/ 71294 h 437271"/>
              <a:gd name="connsiteX326" fmla="*/ 302061 w 470918"/>
              <a:gd name="connsiteY326" fmla="*/ 71294 h 437271"/>
              <a:gd name="connsiteX327" fmla="*/ 303035 w 470918"/>
              <a:gd name="connsiteY327" fmla="*/ 72941 h 437271"/>
              <a:gd name="connsiteX328" fmla="*/ 302099 w 470918"/>
              <a:gd name="connsiteY328" fmla="*/ 71294 h 437271"/>
              <a:gd name="connsiteX329" fmla="*/ 270140 w 470918"/>
              <a:gd name="connsiteY329" fmla="*/ 43371 h 437271"/>
              <a:gd name="connsiteX330" fmla="*/ 206286 w 470918"/>
              <a:gd name="connsiteY330" fmla="*/ 42959 h 437271"/>
              <a:gd name="connsiteX331" fmla="*/ 205927 w 470918"/>
              <a:gd name="connsiteY331" fmla="*/ 43371 h 437271"/>
              <a:gd name="connsiteX332" fmla="*/ 173960 w 470918"/>
              <a:gd name="connsiteY332" fmla="*/ 71294 h 437271"/>
              <a:gd name="connsiteX333" fmla="*/ 173955 w 470918"/>
              <a:gd name="connsiteY333" fmla="*/ 71294 h 437271"/>
              <a:gd name="connsiteX334" fmla="*/ 173950 w 470918"/>
              <a:gd name="connsiteY334" fmla="*/ 71302 h 437271"/>
              <a:gd name="connsiteX335" fmla="*/ 173930 w 470918"/>
              <a:gd name="connsiteY335" fmla="*/ 71320 h 437271"/>
              <a:gd name="connsiteX336" fmla="*/ 173930 w 470918"/>
              <a:gd name="connsiteY336" fmla="*/ 71294 h 437271"/>
              <a:gd name="connsiteX337" fmla="*/ 172981 w 470918"/>
              <a:gd name="connsiteY337" fmla="*/ 72941 h 437271"/>
              <a:gd name="connsiteX338" fmla="*/ 173950 w 470918"/>
              <a:gd name="connsiteY338" fmla="*/ 71302 h 437271"/>
              <a:gd name="connsiteX339" fmla="*/ 173960 w 470918"/>
              <a:gd name="connsiteY339" fmla="*/ 71294 h 437271"/>
              <a:gd name="connsiteX340" fmla="*/ 182083 w 470918"/>
              <a:gd name="connsiteY340" fmla="*/ 71294 h 437271"/>
              <a:gd name="connsiteX341" fmla="*/ 197031 w 470918"/>
              <a:gd name="connsiteY341" fmla="*/ 56130 h 437271"/>
              <a:gd name="connsiteX342" fmla="*/ 196774 w 470918"/>
              <a:gd name="connsiteY342" fmla="*/ 56619 h 437271"/>
              <a:gd name="connsiteX343" fmla="*/ 206286 w 470918"/>
              <a:gd name="connsiteY343" fmla="*/ 42959 h 437271"/>
              <a:gd name="connsiteX344" fmla="*/ 253167 w 470918"/>
              <a:gd name="connsiteY344" fmla="*/ 38072 h 437271"/>
              <a:gd name="connsiteX345" fmla="*/ 250981 w 470918"/>
              <a:gd name="connsiteY345" fmla="*/ 39508 h 437271"/>
              <a:gd name="connsiteX346" fmla="*/ 250975 w 470918"/>
              <a:gd name="connsiteY346" fmla="*/ 39474 h 437271"/>
              <a:gd name="connsiteX347" fmla="*/ 250975 w 470918"/>
              <a:gd name="connsiteY347" fmla="*/ 39512 h 437271"/>
              <a:gd name="connsiteX348" fmla="*/ 250981 w 470918"/>
              <a:gd name="connsiteY348" fmla="*/ 39508 h 437271"/>
              <a:gd name="connsiteX349" fmla="*/ 251834 w 470918"/>
              <a:gd name="connsiteY349" fmla="*/ 44207 h 437271"/>
              <a:gd name="connsiteX350" fmla="*/ 271396 w 470918"/>
              <a:gd name="connsiteY350" fmla="*/ 71294 h 437271"/>
              <a:gd name="connsiteX351" fmla="*/ 278627 w 470918"/>
              <a:gd name="connsiteY351" fmla="*/ 71294 h 437271"/>
              <a:gd name="connsiteX352" fmla="*/ 255731 w 470918"/>
              <a:gd name="connsiteY352" fmla="*/ 38676 h 437271"/>
              <a:gd name="connsiteX353" fmla="*/ 253808 w 470918"/>
              <a:gd name="connsiteY353" fmla="*/ 38072 h 437271"/>
              <a:gd name="connsiteX354" fmla="*/ 253167 w 470918"/>
              <a:gd name="connsiteY354" fmla="*/ 38072 h 437271"/>
              <a:gd name="connsiteX355" fmla="*/ 222259 w 470918"/>
              <a:gd name="connsiteY355" fmla="*/ 37994 h 437271"/>
              <a:gd name="connsiteX356" fmla="*/ 220336 w 470918"/>
              <a:gd name="connsiteY356" fmla="*/ 38599 h 437271"/>
              <a:gd name="connsiteX357" fmla="*/ 220336 w 470918"/>
              <a:gd name="connsiteY357" fmla="*/ 38573 h 437271"/>
              <a:gd name="connsiteX358" fmla="*/ 197389 w 470918"/>
              <a:gd name="connsiteY358" fmla="*/ 71281 h 437271"/>
              <a:gd name="connsiteX359" fmla="*/ 204607 w 470918"/>
              <a:gd name="connsiteY359" fmla="*/ 71281 h 437271"/>
              <a:gd name="connsiteX360" fmla="*/ 224169 w 470918"/>
              <a:gd name="connsiteY360" fmla="*/ 44194 h 437271"/>
              <a:gd name="connsiteX361" fmla="*/ 225589 w 470918"/>
              <a:gd name="connsiteY361" fmla="*/ 42025 h 437271"/>
              <a:gd name="connsiteX362" fmla="*/ 222887 w 470918"/>
              <a:gd name="connsiteY362" fmla="*/ 37994 h 437271"/>
              <a:gd name="connsiteX363" fmla="*/ 222259 w 470918"/>
              <a:gd name="connsiteY363" fmla="*/ 37994 h 437271"/>
              <a:gd name="connsiteX364" fmla="*/ 234207 w 470918"/>
              <a:gd name="connsiteY364" fmla="*/ 24451 h 437271"/>
              <a:gd name="connsiteX365" fmla="*/ 232284 w 470918"/>
              <a:gd name="connsiteY365" fmla="*/ 43499 h 437271"/>
              <a:gd name="connsiteX366" fmla="*/ 243822 w 470918"/>
              <a:gd name="connsiteY366" fmla="*/ 43499 h 437271"/>
              <a:gd name="connsiteX367" fmla="*/ 241899 w 470918"/>
              <a:gd name="connsiteY367" fmla="*/ 24451 h 437271"/>
              <a:gd name="connsiteX368" fmla="*/ 206261 w 470918"/>
              <a:gd name="connsiteY368" fmla="*/ 19576 h 437271"/>
              <a:gd name="connsiteX369" fmla="*/ 269730 w 470918"/>
              <a:gd name="connsiteY369" fmla="*/ 19576 h 437271"/>
              <a:gd name="connsiteX370" fmla="*/ 269730 w 470918"/>
              <a:gd name="connsiteY370" fmla="*/ 36400 h 437271"/>
              <a:gd name="connsiteX371" fmla="*/ 309470 w 470918"/>
              <a:gd name="connsiteY371" fmla="*/ 71346 h 437271"/>
              <a:gd name="connsiteX372" fmla="*/ 316701 w 470918"/>
              <a:gd name="connsiteY372" fmla="*/ 71346 h 437271"/>
              <a:gd name="connsiteX373" fmla="*/ 316701 w 470918"/>
              <a:gd name="connsiteY373" fmla="*/ 111218 h 437271"/>
              <a:gd name="connsiteX374" fmla="*/ 334648 w 470918"/>
              <a:gd name="connsiteY374" fmla="*/ 111180 h 437271"/>
              <a:gd name="connsiteX375" fmla="*/ 316701 w 470918"/>
              <a:gd name="connsiteY375" fmla="*/ 145663 h 437271"/>
              <a:gd name="connsiteX376" fmla="*/ 315162 w 470918"/>
              <a:gd name="connsiteY376" fmla="*/ 147554 h 437271"/>
              <a:gd name="connsiteX377" fmla="*/ 238053 w 470918"/>
              <a:gd name="connsiteY377" fmla="*/ 183850 h 437271"/>
              <a:gd name="connsiteX378" fmla="*/ 160944 w 470918"/>
              <a:gd name="connsiteY378" fmla="*/ 147554 h 437271"/>
              <a:gd name="connsiteX379" fmla="*/ 159405 w 470918"/>
              <a:gd name="connsiteY379" fmla="*/ 145663 h 437271"/>
              <a:gd name="connsiteX380" fmla="*/ 141458 w 470918"/>
              <a:gd name="connsiteY380" fmla="*/ 111180 h 437271"/>
              <a:gd name="connsiteX381" fmla="*/ 159405 w 470918"/>
              <a:gd name="connsiteY381" fmla="*/ 111180 h 437271"/>
              <a:gd name="connsiteX382" fmla="*/ 159405 w 470918"/>
              <a:gd name="connsiteY382" fmla="*/ 71307 h 437271"/>
              <a:gd name="connsiteX383" fmla="*/ 166520 w 470918"/>
              <a:gd name="connsiteY383" fmla="*/ 71307 h 437271"/>
              <a:gd name="connsiteX384" fmla="*/ 206261 w 470918"/>
              <a:gd name="connsiteY384" fmla="*/ 36361 h 437271"/>
              <a:gd name="connsiteX385" fmla="*/ 196466 w 470918"/>
              <a:gd name="connsiteY385" fmla="*/ 0 h 437271"/>
              <a:gd name="connsiteX386" fmla="*/ 276947 w 470918"/>
              <a:gd name="connsiteY386" fmla="*/ 0 h 437271"/>
              <a:gd name="connsiteX387" fmla="*/ 276947 w 470918"/>
              <a:gd name="connsiteY387" fmla="*/ 12862 h 437271"/>
              <a:gd name="connsiteX388" fmla="*/ 196466 w 470918"/>
              <a:gd name="connsiteY388" fmla="*/ 12862 h 43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470918" h="437271">
                <a:moveTo>
                  <a:pt x="139817" y="360742"/>
                </a:moveTo>
                <a:lnTo>
                  <a:pt x="158110" y="381090"/>
                </a:lnTo>
                <a:lnTo>
                  <a:pt x="139817" y="381090"/>
                </a:lnTo>
                <a:close/>
                <a:moveTo>
                  <a:pt x="130228" y="350131"/>
                </a:moveTo>
                <a:lnTo>
                  <a:pt x="133407" y="353617"/>
                </a:lnTo>
                <a:lnTo>
                  <a:pt x="133407" y="387521"/>
                </a:lnTo>
                <a:lnTo>
                  <a:pt x="163879" y="387521"/>
                </a:lnTo>
                <a:lnTo>
                  <a:pt x="180827" y="406364"/>
                </a:lnTo>
                <a:lnTo>
                  <a:pt x="128639" y="406364"/>
                </a:lnTo>
                <a:cubicBezTo>
                  <a:pt x="121558" y="406364"/>
                  <a:pt x="115819" y="400606"/>
                  <a:pt x="115819" y="393502"/>
                </a:cubicBezTo>
                <a:lnTo>
                  <a:pt x="115819" y="374800"/>
                </a:lnTo>
                <a:cubicBezTo>
                  <a:pt x="123767" y="370586"/>
                  <a:pt x="127744" y="361410"/>
                  <a:pt x="125395" y="352703"/>
                </a:cubicBezTo>
                <a:close/>
                <a:moveTo>
                  <a:pt x="304240" y="345128"/>
                </a:moveTo>
                <a:lnTo>
                  <a:pt x="338891" y="345128"/>
                </a:lnTo>
                <a:lnTo>
                  <a:pt x="338891" y="381090"/>
                </a:lnTo>
                <a:lnTo>
                  <a:pt x="304240" y="381090"/>
                </a:lnTo>
                <a:close/>
                <a:moveTo>
                  <a:pt x="263179" y="345128"/>
                </a:moveTo>
                <a:lnTo>
                  <a:pt x="297830" y="345128"/>
                </a:lnTo>
                <a:lnTo>
                  <a:pt x="297830" y="381090"/>
                </a:lnTo>
                <a:lnTo>
                  <a:pt x="263179" y="381090"/>
                </a:lnTo>
                <a:close/>
                <a:moveTo>
                  <a:pt x="222118" y="345128"/>
                </a:moveTo>
                <a:lnTo>
                  <a:pt x="256769" y="345128"/>
                </a:lnTo>
                <a:lnTo>
                  <a:pt x="256769" y="381090"/>
                </a:lnTo>
                <a:lnTo>
                  <a:pt x="222118" y="381090"/>
                </a:lnTo>
                <a:close/>
                <a:moveTo>
                  <a:pt x="181057" y="345128"/>
                </a:moveTo>
                <a:lnTo>
                  <a:pt x="215708" y="345128"/>
                </a:lnTo>
                <a:lnTo>
                  <a:pt x="215708" y="381090"/>
                </a:lnTo>
                <a:lnTo>
                  <a:pt x="209888" y="381090"/>
                </a:lnTo>
                <a:lnTo>
                  <a:pt x="181057" y="348999"/>
                </a:lnTo>
                <a:close/>
                <a:moveTo>
                  <a:pt x="98782" y="335802"/>
                </a:moveTo>
                <a:cubicBezTo>
                  <a:pt x="97750" y="335801"/>
                  <a:pt x="96733" y="336052"/>
                  <a:pt x="95821" y="336535"/>
                </a:cubicBezTo>
                <a:cubicBezTo>
                  <a:pt x="92686" y="338178"/>
                  <a:pt x="91471" y="342057"/>
                  <a:pt x="93103" y="345204"/>
                </a:cubicBezTo>
                <a:lnTo>
                  <a:pt x="94205" y="347314"/>
                </a:lnTo>
                <a:lnTo>
                  <a:pt x="100128" y="358722"/>
                </a:lnTo>
                <a:lnTo>
                  <a:pt x="101230" y="360819"/>
                </a:lnTo>
                <a:cubicBezTo>
                  <a:pt x="102335" y="362948"/>
                  <a:pt x="104530" y="364281"/>
                  <a:pt x="106922" y="364279"/>
                </a:cubicBezTo>
                <a:cubicBezTo>
                  <a:pt x="107950" y="364283"/>
                  <a:pt x="108963" y="364031"/>
                  <a:pt x="109871" y="363546"/>
                </a:cubicBezTo>
                <a:lnTo>
                  <a:pt x="109807" y="363520"/>
                </a:lnTo>
                <a:cubicBezTo>
                  <a:pt x="112950" y="361901"/>
                  <a:pt x="114193" y="358034"/>
                  <a:pt x="112588" y="354877"/>
                </a:cubicBezTo>
                <a:lnTo>
                  <a:pt x="111499" y="352767"/>
                </a:lnTo>
                <a:lnTo>
                  <a:pt x="105563" y="341359"/>
                </a:lnTo>
                <a:lnTo>
                  <a:pt x="104474" y="339262"/>
                </a:lnTo>
                <a:cubicBezTo>
                  <a:pt x="103369" y="337133"/>
                  <a:pt x="101174" y="335800"/>
                  <a:pt x="98782" y="335802"/>
                </a:cubicBezTo>
                <a:close/>
                <a:moveTo>
                  <a:pt x="174647" y="326812"/>
                </a:moveTo>
                <a:lnTo>
                  <a:pt x="174647" y="338697"/>
                </a:lnTo>
                <a:lnTo>
                  <a:pt x="171789" y="338697"/>
                </a:lnTo>
                <a:lnTo>
                  <a:pt x="165443" y="331635"/>
                </a:lnTo>
                <a:close/>
                <a:moveTo>
                  <a:pt x="304240" y="303930"/>
                </a:moveTo>
                <a:lnTo>
                  <a:pt x="338891" y="303930"/>
                </a:lnTo>
                <a:lnTo>
                  <a:pt x="338891" y="338696"/>
                </a:lnTo>
                <a:lnTo>
                  <a:pt x="304240" y="338696"/>
                </a:lnTo>
                <a:close/>
                <a:moveTo>
                  <a:pt x="263179" y="303930"/>
                </a:moveTo>
                <a:lnTo>
                  <a:pt x="297830" y="303930"/>
                </a:lnTo>
                <a:lnTo>
                  <a:pt x="297830" y="338696"/>
                </a:lnTo>
                <a:lnTo>
                  <a:pt x="263179" y="338696"/>
                </a:lnTo>
                <a:close/>
                <a:moveTo>
                  <a:pt x="222118" y="303930"/>
                </a:moveTo>
                <a:lnTo>
                  <a:pt x="256769" y="303930"/>
                </a:lnTo>
                <a:lnTo>
                  <a:pt x="256769" y="338696"/>
                </a:lnTo>
                <a:lnTo>
                  <a:pt x="222118" y="338696"/>
                </a:lnTo>
                <a:close/>
                <a:moveTo>
                  <a:pt x="181096" y="303930"/>
                </a:moveTo>
                <a:lnTo>
                  <a:pt x="215709" y="303930"/>
                </a:lnTo>
                <a:lnTo>
                  <a:pt x="215709" y="338696"/>
                </a:lnTo>
                <a:lnTo>
                  <a:pt x="181096" y="338696"/>
                </a:lnTo>
                <a:lnTo>
                  <a:pt x="181096" y="322850"/>
                </a:lnTo>
                <a:cubicBezTo>
                  <a:pt x="181165" y="322783"/>
                  <a:pt x="181232" y="322715"/>
                  <a:pt x="181300" y="322646"/>
                </a:cubicBezTo>
                <a:cubicBezTo>
                  <a:pt x="186249" y="317566"/>
                  <a:pt x="186158" y="309423"/>
                  <a:pt x="181096" y="304457"/>
                </a:cubicBezTo>
                <a:close/>
                <a:moveTo>
                  <a:pt x="140548" y="303930"/>
                </a:moveTo>
                <a:lnTo>
                  <a:pt x="162931" y="303930"/>
                </a:lnTo>
                <a:lnTo>
                  <a:pt x="147714" y="311892"/>
                </a:lnTo>
                <a:close/>
                <a:moveTo>
                  <a:pt x="62874" y="265652"/>
                </a:moveTo>
                <a:cubicBezTo>
                  <a:pt x="61887" y="266283"/>
                  <a:pt x="60862" y="266887"/>
                  <a:pt x="59811" y="267440"/>
                </a:cubicBezTo>
                <a:cubicBezTo>
                  <a:pt x="58759" y="267993"/>
                  <a:pt x="57683" y="268482"/>
                  <a:pt x="56606" y="268932"/>
                </a:cubicBezTo>
                <a:lnTo>
                  <a:pt x="76848" y="356394"/>
                </a:lnTo>
                <a:lnTo>
                  <a:pt x="88449" y="350311"/>
                </a:lnTo>
                <a:lnTo>
                  <a:pt x="87360" y="348214"/>
                </a:lnTo>
                <a:cubicBezTo>
                  <a:pt x="84082" y="341917"/>
                  <a:pt x="86512" y="334145"/>
                  <a:pt x="92789" y="330857"/>
                </a:cubicBezTo>
                <a:cubicBezTo>
                  <a:pt x="99065" y="327568"/>
                  <a:pt x="106811" y="330006"/>
                  <a:pt x="110089" y="336304"/>
                </a:cubicBezTo>
                <a:lnTo>
                  <a:pt x="111191" y="338413"/>
                </a:lnTo>
                <a:lnTo>
                  <a:pt x="115819" y="335982"/>
                </a:lnTo>
                <a:lnTo>
                  <a:pt x="115819" y="335854"/>
                </a:lnTo>
                <a:lnTo>
                  <a:pt x="122741" y="332265"/>
                </a:lnTo>
                <a:close/>
                <a:moveTo>
                  <a:pt x="304240" y="262733"/>
                </a:moveTo>
                <a:lnTo>
                  <a:pt x="338891" y="262733"/>
                </a:lnTo>
                <a:lnTo>
                  <a:pt x="338891" y="297499"/>
                </a:lnTo>
                <a:lnTo>
                  <a:pt x="304240" y="297499"/>
                </a:lnTo>
                <a:close/>
                <a:moveTo>
                  <a:pt x="263179" y="262733"/>
                </a:moveTo>
                <a:lnTo>
                  <a:pt x="297830" y="262733"/>
                </a:lnTo>
                <a:lnTo>
                  <a:pt x="297830" y="297499"/>
                </a:lnTo>
                <a:lnTo>
                  <a:pt x="263179" y="297499"/>
                </a:lnTo>
                <a:close/>
                <a:moveTo>
                  <a:pt x="222118" y="262733"/>
                </a:moveTo>
                <a:lnTo>
                  <a:pt x="256769" y="262733"/>
                </a:lnTo>
                <a:lnTo>
                  <a:pt x="256769" y="297499"/>
                </a:lnTo>
                <a:lnTo>
                  <a:pt x="222118" y="297499"/>
                </a:lnTo>
                <a:close/>
                <a:moveTo>
                  <a:pt x="181057" y="262733"/>
                </a:moveTo>
                <a:lnTo>
                  <a:pt x="215708" y="262733"/>
                </a:lnTo>
                <a:lnTo>
                  <a:pt x="215708" y="297499"/>
                </a:lnTo>
                <a:lnTo>
                  <a:pt x="181057" y="297499"/>
                </a:lnTo>
                <a:close/>
                <a:moveTo>
                  <a:pt x="139817" y="262733"/>
                </a:moveTo>
                <a:lnTo>
                  <a:pt x="174635" y="262733"/>
                </a:lnTo>
                <a:lnTo>
                  <a:pt x="174635" y="297499"/>
                </a:lnTo>
                <a:lnTo>
                  <a:pt x="139817" y="297499"/>
                </a:lnTo>
                <a:close/>
                <a:moveTo>
                  <a:pt x="76194" y="251659"/>
                </a:moveTo>
                <a:cubicBezTo>
                  <a:pt x="74017" y="255437"/>
                  <a:pt x="71247" y="258838"/>
                  <a:pt x="67989" y="261730"/>
                </a:cubicBezTo>
                <a:lnTo>
                  <a:pt x="128638" y="329217"/>
                </a:lnTo>
                <a:lnTo>
                  <a:pt x="137497" y="339082"/>
                </a:lnTo>
                <a:lnTo>
                  <a:pt x="205555" y="414814"/>
                </a:lnTo>
                <a:lnTo>
                  <a:pt x="215119" y="406299"/>
                </a:lnTo>
                <a:lnTo>
                  <a:pt x="149265" y="332985"/>
                </a:lnTo>
                <a:lnTo>
                  <a:pt x="140407" y="323120"/>
                </a:lnTo>
                <a:close/>
                <a:moveTo>
                  <a:pt x="304240" y="221536"/>
                </a:moveTo>
                <a:lnTo>
                  <a:pt x="338891" y="221536"/>
                </a:lnTo>
                <a:lnTo>
                  <a:pt x="338891" y="256302"/>
                </a:lnTo>
                <a:lnTo>
                  <a:pt x="304240" y="256302"/>
                </a:lnTo>
                <a:close/>
                <a:moveTo>
                  <a:pt x="263179" y="221536"/>
                </a:moveTo>
                <a:lnTo>
                  <a:pt x="297830" y="221536"/>
                </a:lnTo>
                <a:lnTo>
                  <a:pt x="297830" y="256302"/>
                </a:lnTo>
                <a:lnTo>
                  <a:pt x="263179" y="256302"/>
                </a:lnTo>
                <a:close/>
                <a:moveTo>
                  <a:pt x="222118" y="221536"/>
                </a:moveTo>
                <a:lnTo>
                  <a:pt x="256769" y="221536"/>
                </a:lnTo>
                <a:lnTo>
                  <a:pt x="256769" y="256302"/>
                </a:lnTo>
                <a:lnTo>
                  <a:pt x="222118" y="256302"/>
                </a:lnTo>
                <a:close/>
                <a:moveTo>
                  <a:pt x="181057" y="221536"/>
                </a:moveTo>
                <a:lnTo>
                  <a:pt x="215708" y="221536"/>
                </a:lnTo>
                <a:lnTo>
                  <a:pt x="215708" y="256302"/>
                </a:lnTo>
                <a:lnTo>
                  <a:pt x="181057" y="256302"/>
                </a:lnTo>
                <a:close/>
                <a:moveTo>
                  <a:pt x="139817" y="221536"/>
                </a:moveTo>
                <a:lnTo>
                  <a:pt x="174635" y="221536"/>
                </a:lnTo>
                <a:lnTo>
                  <a:pt x="174635" y="256302"/>
                </a:lnTo>
                <a:lnTo>
                  <a:pt x="139817" y="256302"/>
                </a:lnTo>
                <a:close/>
                <a:moveTo>
                  <a:pt x="40940" y="215452"/>
                </a:moveTo>
                <a:cubicBezTo>
                  <a:pt x="49557" y="215452"/>
                  <a:pt x="56542" y="222460"/>
                  <a:pt x="56542" y="231105"/>
                </a:cubicBezTo>
                <a:cubicBezTo>
                  <a:pt x="56542" y="239750"/>
                  <a:pt x="49557" y="246758"/>
                  <a:pt x="40940" y="246758"/>
                </a:cubicBezTo>
                <a:cubicBezTo>
                  <a:pt x="32324" y="246758"/>
                  <a:pt x="25339" y="239750"/>
                  <a:pt x="25339" y="231105"/>
                </a:cubicBezTo>
                <a:cubicBezTo>
                  <a:pt x="25339" y="222460"/>
                  <a:pt x="32324" y="215452"/>
                  <a:pt x="40940" y="215452"/>
                </a:cubicBezTo>
                <a:close/>
                <a:moveTo>
                  <a:pt x="40902" y="203014"/>
                </a:moveTo>
                <a:cubicBezTo>
                  <a:pt x="36400" y="203005"/>
                  <a:pt x="31964" y="204101"/>
                  <a:pt x="27980" y="206204"/>
                </a:cubicBezTo>
                <a:cubicBezTo>
                  <a:pt x="18724" y="211053"/>
                  <a:pt x="12927" y="220666"/>
                  <a:pt x="12940" y="231141"/>
                </a:cubicBezTo>
                <a:cubicBezTo>
                  <a:pt x="12960" y="246655"/>
                  <a:pt x="25511" y="259216"/>
                  <a:pt x="40974" y="259196"/>
                </a:cubicBezTo>
                <a:cubicBezTo>
                  <a:pt x="56436" y="259175"/>
                  <a:pt x="68956" y="246583"/>
                  <a:pt x="68935" y="231069"/>
                </a:cubicBezTo>
                <a:cubicBezTo>
                  <a:pt x="68916" y="215555"/>
                  <a:pt x="56365" y="202994"/>
                  <a:pt x="40902" y="203014"/>
                </a:cubicBezTo>
                <a:close/>
                <a:moveTo>
                  <a:pt x="256731" y="188686"/>
                </a:moveTo>
                <a:lnTo>
                  <a:pt x="256731" y="215079"/>
                </a:lnTo>
                <a:lnTo>
                  <a:pt x="222118" y="215079"/>
                </a:lnTo>
                <a:lnTo>
                  <a:pt x="222118" y="189303"/>
                </a:lnTo>
                <a:cubicBezTo>
                  <a:pt x="227246" y="190052"/>
                  <a:pt x="232421" y="190430"/>
                  <a:pt x="237604" y="190435"/>
                </a:cubicBezTo>
                <a:cubicBezTo>
                  <a:pt x="244019" y="190426"/>
                  <a:pt x="250420" y="189841"/>
                  <a:pt x="256731" y="188686"/>
                </a:cubicBezTo>
                <a:close/>
                <a:moveTo>
                  <a:pt x="282972" y="180352"/>
                </a:moveTo>
                <a:lnTo>
                  <a:pt x="297856" y="180352"/>
                </a:lnTo>
                <a:lnTo>
                  <a:pt x="297856" y="215080"/>
                </a:lnTo>
                <a:lnTo>
                  <a:pt x="263243" y="215080"/>
                </a:lnTo>
                <a:lnTo>
                  <a:pt x="263243" y="187336"/>
                </a:lnTo>
                <a:cubicBezTo>
                  <a:pt x="270032" y="185663"/>
                  <a:pt x="276639" y="183323"/>
                  <a:pt x="282972" y="180352"/>
                </a:cubicBezTo>
                <a:close/>
                <a:moveTo>
                  <a:pt x="181057" y="180352"/>
                </a:moveTo>
                <a:lnTo>
                  <a:pt x="192236" y="180352"/>
                </a:lnTo>
                <a:cubicBezTo>
                  <a:pt x="199717" y="183870"/>
                  <a:pt x="207581" y="186497"/>
                  <a:pt x="215670" y="188185"/>
                </a:cubicBezTo>
                <a:lnTo>
                  <a:pt x="215670" y="215080"/>
                </a:lnTo>
                <a:lnTo>
                  <a:pt x="181057" y="215080"/>
                </a:lnTo>
                <a:close/>
                <a:moveTo>
                  <a:pt x="304240" y="180326"/>
                </a:moveTo>
                <a:lnTo>
                  <a:pt x="338891" y="180326"/>
                </a:lnTo>
                <a:lnTo>
                  <a:pt x="338891" y="215092"/>
                </a:lnTo>
                <a:lnTo>
                  <a:pt x="304240" y="215092"/>
                </a:lnTo>
                <a:close/>
                <a:moveTo>
                  <a:pt x="139817" y="180326"/>
                </a:moveTo>
                <a:lnTo>
                  <a:pt x="174635" y="180326"/>
                </a:lnTo>
                <a:lnTo>
                  <a:pt x="174635" y="215092"/>
                </a:lnTo>
                <a:lnTo>
                  <a:pt x="139817" y="215092"/>
                </a:lnTo>
                <a:close/>
                <a:moveTo>
                  <a:pt x="15583" y="169483"/>
                </a:moveTo>
                <a:cubicBezTo>
                  <a:pt x="20360" y="169480"/>
                  <a:pt x="24742" y="172142"/>
                  <a:pt x="26954" y="176390"/>
                </a:cubicBezTo>
                <a:lnTo>
                  <a:pt x="34389" y="190693"/>
                </a:lnTo>
                <a:cubicBezTo>
                  <a:pt x="32213" y="191049"/>
                  <a:pt x="30069" y="191581"/>
                  <a:pt x="27979" y="192287"/>
                </a:cubicBezTo>
                <a:lnTo>
                  <a:pt x="21262" y="179425"/>
                </a:lnTo>
                <a:cubicBezTo>
                  <a:pt x="20157" y="177297"/>
                  <a:pt x="17962" y="175963"/>
                  <a:pt x="15570" y="175965"/>
                </a:cubicBezTo>
                <a:cubicBezTo>
                  <a:pt x="14538" y="175964"/>
                  <a:pt x="13521" y="176215"/>
                  <a:pt x="12609" y="176699"/>
                </a:cubicBezTo>
                <a:cubicBezTo>
                  <a:pt x="9475" y="178341"/>
                  <a:pt x="8258" y="182220"/>
                  <a:pt x="9891" y="185368"/>
                </a:cubicBezTo>
                <a:lnTo>
                  <a:pt x="16608" y="198230"/>
                </a:lnTo>
                <a:lnTo>
                  <a:pt x="12445" y="201888"/>
                </a:lnTo>
                <a:lnTo>
                  <a:pt x="40902" y="190152"/>
                </a:lnTo>
                <a:cubicBezTo>
                  <a:pt x="45759" y="190150"/>
                  <a:pt x="50578" y="191016"/>
                  <a:pt x="55131" y="192712"/>
                </a:cubicBezTo>
                <a:cubicBezTo>
                  <a:pt x="76266" y="200582"/>
                  <a:pt x="87038" y="224152"/>
                  <a:pt x="79194" y="245356"/>
                </a:cubicBezTo>
                <a:lnTo>
                  <a:pt x="115819" y="286103"/>
                </a:lnTo>
                <a:lnTo>
                  <a:pt x="115819" y="286013"/>
                </a:lnTo>
                <a:lnTo>
                  <a:pt x="146342" y="319930"/>
                </a:lnTo>
                <a:lnTo>
                  <a:pt x="169199" y="307956"/>
                </a:lnTo>
                <a:cubicBezTo>
                  <a:pt x="170115" y="307479"/>
                  <a:pt x="171130" y="307226"/>
                  <a:pt x="172161" y="307223"/>
                </a:cubicBezTo>
                <a:cubicBezTo>
                  <a:pt x="174708" y="307138"/>
                  <a:pt x="177063" y="308573"/>
                  <a:pt x="178160" y="310881"/>
                </a:cubicBezTo>
                <a:cubicBezTo>
                  <a:pt x="179684" y="314087"/>
                  <a:pt x="178329" y="317925"/>
                  <a:pt x="175135" y="319454"/>
                </a:cubicBezTo>
                <a:lnTo>
                  <a:pt x="155252" y="329860"/>
                </a:lnTo>
                <a:lnTo>
                  <a:pt x="219939" y="401823"/>
                </a:lnTo>
                <a:lnTo>
                  <a:pt x="224041" y="406389"/>
                </a:lnTo>
                <a:lnTo>
                  <a:pt x="223964" y="406389"/>
                </a:lnTo>
                <a:lnTo>
                  <a:pt x="224233" y="406698"/>
                </a:lnTo>
                <a:lnTo>
                  <a:pt x="219477" y="410994"/>
                </a:lnTo>
                <a:lnTo>
                  <a:pt x="217093" y="413155"/>
                </a:lnTo>
                <a:lnTo>
                  <a:pt x="233912" y="431907"/>
                </a:lnTo>
                <a:cubicBezTo>
                  <a:pt x="235094" y="433228"/>
                  <a:pt x="234985" y="435262"/>
                  <a:pt x="233669" y="436448"/>
                </a:cubicBezTo>
                <a:cubicBezTo>
                  <a:pt x="233083" y="436982"/>
                  <a:pt x="232319" y="437276"/>
                  <a:pt x="231528" y="437271"/>
                </a:cubicBezTo>
                <a:cubicBezTo>
                  <a:pt x="230620" y="437274"/>
                  <a:pt x="229754" y="436890"/>
                  <a:pt x="229143" y="436216"/>
                </a:cubicBezTo>
                <a:lnTo>
                  <a:pt x="212273" y="417438"/>
                </a:lnTo>
                <a:lnTo>
                  <a:pt x="209888" y="419586"/>
                </a:lnTo>
                <a:lnTo>
                  <a:pt x="205132" y="423894"/>
                </a:lnTo>
                <a:lnTo>
                  <a:pt x="200838" y="419123"/>
                </a:lnTo>
                <a:lnTo>
                  <a:pt x="131613" y="342143"/>
                </a:lnTo>
                <a:lnTo>
                  <a:pt x="117101" y="349745"/>
                </a:lnTo>
                <a:lnTo>
                  <a:pt x="118216" y="351815"/>
                </a:lnTo>
                <a:cubicBezTo>
                  <a:pt x="121519" y="358113"/>
                  <a:pt x="119108" y="365905"/>
                  <a:pt x="112832" y="369218"/>
                </a:cubicBezTo>
                <a:cubicBezTo>
                  <a:pt x="106556" y="372531"/>
                  <a:pt x="98790" y="370113"/>
                  <a:pt x="95487" y="363816"/>
                </a:cubicBezTo>
                <a:lnTo>
                  <a:pt x="94385" y="361706"/>
                </a:lnTo>
                <a:lnTo>
                  <a:pt x="79937" y="369282"/>
                </a:lnTo>
                <a:lnTo>
                  <a:pt x="94333" y="431496"/>
                </a:lnTo>
                <a:cubicBezTo>
                  <a:pt x="91625" y="429515"/>
                  <a:pt x="88962" y="427483"/>
                  <a:pt x="86347" y="425399"/>
                </a:cubicBezTo>
                <a:lnTo>
                  <a:pt x="74066" y="372356"/>
                </a:lnTo>
                <a:lnTo>
                  <a:pt x="71066" y="359417"/>
                </a:lnTo>
                <a:lnTo>
                  <a:pt x="50555" y="270913"/>
                </a:lnTo>
                <a:cubicBezTo>
                  <a:pt x="47437" y="271676"/>
                  <a:pt x="44239" y="272059"/>
                  <a:pt x="41030" y="272058"/>
                </a:cubicBezTo>
                <a:cubicBezTo>
                  <a:pt x="39889" y="272058"/>
                  <a:pt x="38761" y="271993"/>
                  <a:pt x="37620" y="271891"/>
                </a:cubicBezTo>
                <a:lnTo>
                  <a:pt x="59247" y="365565"/>
                </a:lnTo>
                <a:lnTo>
                  <a:pt x="62169" y="378504"/>
                </a:lnTo>
                <a:lnTo>
                  <a:pt x="69694" y="411019"/>
                </a:lnTo>
                <a:cubicBezTo>
                  <a:pt x="66772" y="408225"/>
                  <a:pt x="63917" y="405360"/>
                  <a:pt x="61131" y="402428"/>
                </a:cubicBezTo>
                <a:lnTo>
                  <a:pt x="56298" y="381578"/>
                </a:lnTo>
                <a:lnTo>
                  <a:pt x="47171" y="386363"/>
                </a:lnTo>
                <a:cubicBezTo>
                  <a:pt x="44495" y="382967"/>
                  <a:pt x="41876" y="379498"/>
                  <a:pt x="39312" y="375957"/>
                </a:cubicBezTo>
                <a:lnTo>
                  <a:pt x="53311" y="368639"/>
                </a:lnTo>
                <a:lnTo>
                  <a:pt x="30646" y="270720"/>
                </a:lnTo>
                <a:cubicBezTo>
                  <a:pt x="12570" y="266063"/>
                  <a:pt x="-50" y="249693"/>
                  <a:pt x="0" y="230969"/>
                </a:cubicBezTo>
                <a:lnTo>
                  <a:pt x="11897" y="202370"/>
                </a:lnTo>
                <a:lnTo>
                  <a:pt x="11647" y="202590"/>
                </a:lnTo>
                <a:lnTo>
                  <a:pt x="4225" y="188300"/>
                </a:lnTo>
                <a:cubicBezTo>
                  <a:pt x="3268" y="186463"/>
                  <a:pt x="2769" y="184422"/>
                  <a:pt x="2768" y="182350"/>
                </a:cubicBezTo>
                <a:cubicBezTo>
                  <a:pt x="2765" y="175246"/>
                  <a:pt x="8503" y="169486"/>
                  <a:pt x="15583" y="169483"/>
                </a:cubicBezTo>
                <a:close/>
                <a:moveTo>
                  <a:pt x="329019" y="139193"/>
                </a:moveTo>
                <a:lnTo>
                  <a:pt x="338878" y="139193"/>
                </a:lnTo>
                <a:lnTo>
                  <a:pt x="338878" y="173921"/>
                </a:lnTo>
                <a:lnTo>
                  <a:pt x="304265" y="173921"/>
                </a:lnTo>
                <a:lnTo>
                  <a:pt x="304265" y="167129"/>
                </a:lnTo>
                <a:cubicBezTo>
                  <a:pt x="314063" y="159321"/>
                  <a:pt x="322438" y="149870"/>
                  <a:pt x="329019" y="139193"/>
                </a:cubicBezTo>
                <a:close/>
                <a:moveTo>
                  <a:pt x="139766" y="139193"/>
                </a:moveTo>
                <a:lnTo>
                  <a:pt x="146176" y="139193"/>
                </a:lnTo>
                <a:cubicBezTo>
                  <a:pt x="153569" y="151196"/>
                  <a:pt x="163222" y="161637"/>
                  <a:pt x="174597" y="169933"/>
                </a:cubicBezTo>
                <a:lnTo>
                  <a:pt x="174597" y="173921"/>
                </a:lnTo>
                <a:lnTo>
                  <a:pt x="139766" y="173921"/>
                </a:lnTo>
                <a:close/>
                <a:moveTo>
                  <a:pt x="457958" y="129804"/>
                </a:moveTo>
                <a:cubicBezTo>
                  <a:pt x="463117" y="140787"/>
                  <a:pt x="467450" y="152142"/>
                  <a:pt x="470918" y="163773"/>
                </a:cubicBezTo>
                <a:lnTo>
                  <a:pt x="470918" y="304085"/>
                </a:lnTo>
                <a:cubicBezTo>
                  <a:pt x="467450" y="315708"/>
                  <a:pt x="463117" y="327054"/>
                  <a:pt x="457958" y="338028"/>
                </a:cubicBezTo>
                <a:close/>
                <a:moveTo>
                  <a:pt x="128639" y="111372"/>
                </a:moveTo>
                <a:lnTo>
                  <a:pt x="134023" y="111372"/>
                </a:lnTo>
                <a:cubicBezTo>
                  <a:pt x="136076" y="118787"/>
                  <a:pt x="138921" y="125959"/>
                  <a:pt x="142509" y="132762"/>
                </a:cubicBezTo>
                <a:lnTo>
                  <a:pt x="133407" y="132762"/>
                </a:lnTo>
                <a:lnTo>
                  <a:pt x="133407" y="295994"/>
                </a:lnTo>
                <a:lnTo>
                  <a:pt x="115819" y="276418"/>
                </a:lnTo>
                <a:lnTo>
                  <a:pt x="115819" y="124234"/>
                </a:lnTo>
                <a:cubicBezTo>
                  <a:pt x="115819" y="117130"/>
                  <a:pt x="121558" y="111372"/>
                  <a:pt x="128639" y="111372"/>
                </a:cubicBezTo>
                <a:close/>
                <a:moveTo>
                  <a:pt x="166033" y="78626"/>
                </a:moveTo>
                <a:lnTo>
                  <a:pt x="166033" y="111154"/>
                </a:lnTo>
                <a:lnTo>
                  <a:pt x="172443" y="111154"/>
                </a:lnTo>
                <a:lnTo>
                  <a:pt x="172443" y="85057"/>
                </a:lnTo>
                <a:lnTo>
                  <a:pt x="212863" y="85057"/>
                </a:lnTo>
                <a:lnTo>
                  <a:pt x="212863" y="116414"/>
                </a:lnTo>
                <a:lnTo>
                  <a:pt x="219272" y="116414"/>
                </a:lnTo>
                <a:lnTo>
                  <a:pt x="256834" y="116414"/>
                </a:lnTo>
                <a:lnTo>
                  <a:pt x="263243" y="116414"/>
                </a:lnTo>
                <a:lnTo>
                  <a:pt x="263243" y="85057"/>
                </a:lnTo>
                <a:lnTo>
                  <a:pt x="303625" y="85057"/>
                </a:lnTo>
                <a:lnTo>
                  <a:pt x="303625" y="111192"/>
                </a:lnTo>
                <a:lnTo>
                  <a:pt x="310034" y="111192"/>
                </a:lnTo>
                <a:lnTo>
                  <a:pt x="310034" y="78626"/>
                </a:lnTo>
                <a:lnTo>
                  <a:pt x="256834" y="78626"/>
                </a:lnTo>
                <a:lnTo>
                  <a:pt x="256834" y="104967"/>
                </a:lnTo>
                <a:lnTo>
                  <a:pt x="256834" y="109945"/>
                </a:lnTo>
                <a:lnTo>
                  <a:pt x="219247" y="109945"/>
                </a:lnTo>
                <a:lnTo>
                  <a:pt x="219247" y="104967"/>
                </a:lnTo>
                <a:lnTo>
                  <a:pt x="219247" y="78626"/>
                </a:lnTo>
                <a:close/>
                <a:moveTo>
                  <a:pt x="413808" y="74098"/>
                </a:moveTo>
                <a:cubicBezTo>
                  <a:pt x="416662" y="74103"/>
                  <a:pt x="419512" y="74318"/>
                  <a:pt x="422333" y="74741"/>
                </a:cubicBezTo>
                <a:cubicBezTo>
                  <a:pt x="427435" y="80700"/>
                  <a:pt x="432243" y="86892"/>
                  <a:pt x="436755" y="93314"/>
                </a:cubicBezTo>
                <a:cubicBezTo>
                  <a:pt x="419472" y="82960"/>
                  <a:pt x="397422" y="85489"/>
                  <a:pt x="382913" y="99488"/>
                </a:cubicBezTo>
                <a:cubicBezTo>
                  <a:pt x="374739" y="107375"/>
                  <a:pt x="370007" y="118184"/>
                  <a:pt x="369748" y="129559"/>
                </a:cubicBezTo>
                <a:lnTo>
                  <a:pt x="369748" y="345050"/>
                </a:lnTo>
                <a:cubicBezTo>
                  <a:pt x="394596" y="324950"/>
                  <a:pt x="429821" y="324162"/>
                  <a:pt x="455536" y="343134"/>
                </a:cubicBezTo>
                <a:cubicBezTo>
                  <a:pt x="443874" y="366499"/>
                  <a:pt x="428567" y="387844"/>
                  <a:pt x="410193" y="406364"/>
                </a:cubicBezTo>
                <a:lnTo>
                  <a:pt x="230541" y="406364"/>
                </a:lnTo>
                <a:cubicBezTo>
                  <a:pt x="230498" y="404853"/>
                  <a:pt x="229927" y="403404"/>
                  <a:pt x="228925" y="402274"/>
                </a:cubicBezTo>
                <a:lnTo>
                  <a:pt x="224644" y="397502"/>
                </a:lnTo>
                <a:lnTo>
                  <a:pt x="215670" y="387521"/>
                </a:lnTo>
                <a:lnTo>
                  <a:pt x="387810" y="387521"/>
                </a:lnTo>
                <a:lnTo>
                  <a:pt x="387810" y="348575"/>
                </a:lnTo>
                <a:lnTo>
                  <a:pt x="381400" y="353850"/>
                </a:lnTo>
                <a:lnTo>
                  <a:pt x="381388" y="381142"/>
                </a:lnTo>
                <a:lnTo>
                  <a:pt x="345288" y="381142"/>
                </a:lnTo>
                <a:lnTo>
                  <a:pt x="345288" y="345128"/>
                </a:lnTo>
                <a:lnTo>
                  <a:pt x="356941" y="345128"/>
                </a:lnTo>
                <a:lnTo>
                  <a:pt x="356941" y="338696"/>
                </a:lnTo>
                <a:lnTo>
                  <a:pt x="345301" y="338696"/>
                </a:lnTo>
                <a:lnTo>
                  <a:pt x="345301" y="303930"/>
                </a:lnTo>
                <a:lnTo>
                  <a:pt x="356941" y="303930"/>
                </a:lnTo>
                <a:lnTo>
                  <a:pt x="356941" y="297499"/>
                </a:lnTo>
                <a:lnTo>
                  <a:pt x="345301" y="297499"/>
                </a:lnTo>
                <a:lnTo>
                  <a:pt x="345301" y="262733"/>
                </a:lnTo>
                <a:lnTo>
                  <a:pt x="356941" y="262733"/>
                </a:lnTo>
                <a:lnTo>
                  <a:pt x="356941" y="256302"/>
                </a:lnTo>
                <a:lnTo>
                  <a:pt x="345301" y="256302"/>
                </a:lnTo>
                <a:lnTo>
                  <a:pt x="345301" y="221536"/>
                </a:lnTo>
                <a:lnTo>
                  <a:pt x="356941" y="221536"/>
                </a:lnTo>
                <a:lnTo>
                  <a:pt x="356941" y="215092"/>
                </a:lnTo>
                <a:lnTo>
                  <a:pt x="345301" y="215092"/>
                </a:lnTo>
                <a:lnTo>
                  <a:pt x="345301" y="180326"/>
                </a:lnTo>
                <a:lnTo>
                  <a:pt x="356941" y="180326"/>
                </a:lnTo>
                <a:lnTo>
                  <a:pt x="356941" y="173908"/>
                </a:lnTo>
                <a:lnTo>
                  <a:pt x="345301" y="173908"/>
                </a:lnTo>
                <a:lnTo>
                  <a:pt x="345301" y="139232"/>
                </a:lnTo>
                <a:lnTo>
                  <a:pt x="356941" y="139232"/>
                </a:lnTo>
                <a:lnTo>
                  <a:pt x="356941" y="132814"/>
                </a:lnTo>
                <a:lnTo>
                  <a:pt x="332699" y="132814"/>
                </a:lnTo>
                <a:cubicBezTo>
                  <a:pt x="333558" y="131180"/>
                  <a:pt x="334379" y="129521"/>
                  <a:pt x="335148" y="127849"/>
                </a:cubicBezTo>
                <a:cubicBezTo>
                  <a:pt x="335276" y="127579"/>
                  <a:pt x="335391" y="127321"/>
                  <a:pt x="335507" y="127051"/>
                </a:cubicBezTo>
                <a:cubicBezTo>
                  <a:pt x="336173" y="125611"/>
                  <a:pt x="336789" y="124145"/>
                  <a:pt x="337391" y="122653"/>
                </a:cubicBezTo>
                <a:lnTo>
                  <a:pt x="337660" y="121971"/>
                </a:lnTo>
                <a:cubicBezTo>
                  <a:pt x="338276" y="120402"/>
                  <a:pt x="338853" y="118807"/>
                  <a:pt x="339404" y="117199"/>
                </a:cubicBezTo>
                <a:lnTo>
                  <a:pt x="339545" y="116775"/>
                </a:lnTo>
                <a:cubicBezTo>
                  <a:pt x="340135" y="115000"/>
                  <a:pt x="340686" y="113212"/>
                  <a:pt x="341186" y="111398"/>
                </a:cubicBezTo>
                <a:lnTo>
                  <a:pt x="360261" y="111398"/>
                </a:lnTo>
                <a:cubicBezTo>
                  <a:pt x="368544" y="88926"/>
                  <a:pt x="389928" y="74030"/>
                  <a:pt x="413808" y="74098"/>
                </a:cubicBezTo>
                <a:close/>
                <a:moveTo>
                  <a:pt x="269820" y="42959"/>
                </a:moveTo>
                <a:cubicBezTo>
                  <a:pt x="273472" y="47152"/>
                  <a:pt x="276658" y="51732"/>
                  <a:pt x="279319" y="56619"/>
                </a:cubicBezTo>
                <a:lnTo>
                  <a:pt x="279075" y="56130"/>
                </a:lnTo>
                <a:cubicBezTo>
                  <a:pt x="284899" y="60270"/>
                  <a:pt x="289954" y="65402"/>
                  <a:pt x="294010" y="71294"/>
                </a:cubicBezTo>
                <a:lnTo>
                  <a:pt x="302061" y="71294"/>
                </a:lnTo>
                <a:cubicBezTo>
                  <a:pt x="302394" y="71847"/>
                  <a:pt x="302727" y="72375"/>
                  <a:pt x="303035" y="72941"/>
                </a:cubicBezTo>
                <a:cubicBezTo>
                  <a:pt x="302727" y="72388"/>
                  <a:pt x="302420" y="71835"/>
                  <a:pt x="302099" y="71294"/>
                </a:cubicBezTo>
                <a:cubicBezTo>
                  <a:pt x="294695" y="58799"/>
                  <a:pt x="283494" y="49012"/>
                  <a:pt x="270140" y="43371"/>
                </a:cubicBezTo>
                <a:close/>
                <a:moveTo>
                  <a:pt x="206286" y="42959"/>
                </a:moveTo>
                <a:lnTo>
                  <a:pt x="205927" y="43371"/>
                </a:lnTo>
                <a:lnTo>
                  <a:pt x="173960" y="71294"/>
                </a:lnTo>
                <a:lnTo>
                  <a:pt x="173955" y="71294"/>
                </a:lnTo>
                <a:lnTo>
                  <a:pt x="173950" y="71302"/>
                </a:lnTo>
                <a:lnTo>
                  <a:pt x="173930" y="71320"/>
                </a:lnTo>
                <a:lnTo>
                  <a:pt x="173930" y="71294"/>
                </a:lnTo>
                <a:cubicBezTo>
                  <a:pt x="173609" y="71835"/>
                  <a:pt x="173289" y="72388"/>
                  <a:pt x="172981" y="72941"/>
                </a:cubicBezTo>
                <a:lnTo>
                  <a:pt x="173950" y="71302"/>
                </a:lnTo>
                <a:lnTo>
                  <a:pt x="173960" y="71294"/>
                </a:lnTo>
                <a:lnTo>
                  <a:pt x="182083" y="71294"/>
                </a:lnTo>
                <a:cubicBezTo>
                  <a:pt x="186143" y="65401"/>
                  <a:pt x="191203" y="60269"/>
                  <a:pt x="197031" y="56130"/>
                </a:cubicBezTo>
                <a:cubicBezTo>
                  <a:pt x="196941" y="56284"/>
                  <a:pt x="196864" y="56452"/>
                  <a:pt x="196774" y="56619"/>
                </a:cubicBezTo>
                <a:cubicBezTo>
                  <a:pt x="199435" y="51729"/>
                  <a:pt x="202625" y="47148"/>
                  <a:pt x="206286" y="42959"/>
                </a:cubicBezTo>
                <a:close/>
                <a:moveTo>
                  <a:pt x="253167" y="38072"/>
                </a:moveTo>
                <a:lnTo>
                  <a:pt x="250981" y="39508"/>
                </a:lnTo>
                <a:lnTo>
                  <a:pt x="250975" y="39474"/>
                </a:lnTo>
                <a:lnTo>
                  <a:pt x="250975" y="39512"/>
                </a:lnTo>
                <a:lnTo>
                  <a:pt x="250981" y="39508"/>
                </a:lnTo>
                <a:lnTo>
                  <a:pt x="251834" y="44207"/>
                </a:lnTo>
                <a:cubicBezTo>
                  <a:pt x="260800" y="51176"/>
                  <a:pt x="267589" y="60575"/>
                  <a:pt x="271396" y="71294"/>
                </a:cubicBezTo>
                <a:lnTo>
                  <a:pt x="278627" y="71294"/>
                </a:lnTo>
                <a:cubicBezTo>
                  <a:pt x="274513" y="58322"/>
                  <a:pt x="266519" y="46934"/>
                  <a:pt x="255731" y="38676"/>
                </a:cubicBezTo>
                <a:cubicBezTo>
                  <a:pt x="255166" y="38283"/>
                  <a:pt x="254495" y="38073"/>
                  <a:pt x="253808" y="38072"/>
                </a:cubicBezTo>
                <a:cubicBezTo>
                  <a:pt x="253595" y="38053"/>
                  <a:pt x="253380" y="38053"/>
                  <a:pt x="253167" y="38072"/>
                </a:cubicBezTo>
                <a:close/>
                <a:moveTo>
                  <a:pt x="222259" y="37994"/>
                </a:moveTo>
                <a:cubicBezTo>
                  <a:pt x="221572" y="37993"/>
                  <a:pt x="220900" y="38204"/>
                  <a:pt x="220336" y="38599"/>
                </a:cubicBezTo>
                <a:lnTo>
                  <a:pt x="220336" y="38573"/>
                </a:lnTo>
                <a:cubicBezTo>
                  <a:pt x="209506" y="46838"/>
                  <a:pt x="201492" y="58264"/>
                  <a:pt x="197389" y="71281"/>
                </a:cubicBezTo>
                <a:lnTo>
                  <a:pt x="204607" y="71281"/>
                </a:lnTo>
                <a:cubicBezTo>
                  <a:pt x="208419" y="60565"/>
                  <a:pt x="215207" y="51167"/>
                  <a:pt x="224169" y="44194"/>
                </a:cubicBezTo>
                <a:cubicBezTo>
                  <a:pt x="224907" y="43685"/>
                  <a:pt x="225417" y="42906"/>
                  <a:pt x="225589" y="42025"/>
                </a:cubicBezTo>
                <a:cubicBezTo>
                  <a:pt x="225951" y="40163"/>
                  <a:pt x="224742" y="38359"/>
                  <a:pt x="222887" y="37994"/>
                </a:cubicBezTo>
                <a:cubicBezTo>
                  <a:pt x="222679" y="37976"/>
                  <a:pt x="222468" y="37976"/>
                  <a:pt x="222259" y="37994"/>
                </a:cubicBezTo>
                <a:close/>
                <a:moveTo>
                  <a:pt x="234207" y="24451"/>
                </a:moveTo>
                <a:lnTo>
                  <a:pt x="232284" y="43499"/>
                </a:lnTo>
                <a:lnTo>
                  <a:pt x="243822" y="43499"/>
                </a:lnTo>
                <a:lnTo>
                  <a:pt x="241899" y="24451"/>
                </a:lnTo>
                <a:close/>
                <a:moveTo>
                  <a:pt x="206261" y="19576"/>
                </a:moveTo>
                <a:lnTo>
                  <a:pt x="269730" y="19576"/>
                </a:lnTo>
                <a:lnTo>
                  <a:pt x="269730" y="36400"/>
                </a:lnTo>
                <a:cubicBezTo>
                  <a:pt x="286795" y="42773"/>
                  <a:pt x="300935" y="55208"/>
                  <a:pt x="309470" y="71346"/>
                </a:cubicBezTo>
                <a:lnTo>
                  <a:pt x="316701" y="71346"/>
                </a:lnTo>
                <a:lnTo>
                  <a:pt x="316701" y="111218"/>
                </a:lnTo>
                <a:lnTo>
                  <a:pt x="334648" y="111180"/>
                </a:lnTo>
                <a:cubicBezTo>
                  <a:pt x="330940" y="123729"/>
                  <a:pt x="324846" y="135439"/>
                  <a:pt x="316701" y="145663"/>
                </a:cubicBezTo>
                <a:lnTo>
                  <a:pt x="315162" y="147554"/>
                </a:lnTo>
                <a:cubicBezTo>
                  <a:pt x="296057" y="170478"/>
                  <a:pt x="267835" y="183761"/>
                  <a:pt x="238053" y="183850"/>
                </a:cubicBezTo>
                <a:cubicBezTo>
                  <a:pt x="208269" y="183767"/>
                  <a:pt x="180045" y="170481"/>
                  <a:pt x="160944" y="147554"/>
                </a:cubicBezTo>
                <a:lnTo>
                  <a:pt x="159405" y="145663"/>
                </a:lnTo>
                <a:cubicBezTo>
                  <a:pt x="151256" y="135441"/>
                  <a:pt x="145160" y="123730"/>
                  <a:pt x="141458" y="111180"/>
                </a:cubicBezTo>
                <a:lnTo>
                  <a:pt x="159405" y="111180"/>
                </a:lnTo>
                <a:lnTo>
                  <a:pt x="159405" y="71307"/>
                </a:lnTo>
                <a:lnTo>
                  <a:pt x="166520" y="71307"/>
                </a:lnTo>
                <a:cubicBezTo>
                  <a:pt x="175063" y="55176"/>
                  <a:pt x="189200" y="42743"/>
                  <a:pt x="206261" y="36361"/>
                </a:cubicBezTo>
                <a:close/>
                <a:moveTo>
                  <a:pt x="196466" y="0"/>
                </a:moveTo>
                <a:lnTo>
                  <a:pt x="276947" y="0"/>
                </a:lnTo>
                <a:lnTo>
                  <a:pt x="276947" y="12862"/>
                </a:lnTo>
                <a:lnTo>
                  <a:pt x="196466" y="12862"/>
                </a:ln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1" name="Полилиния 140">
            <a:extLst>
              <a:ext uri="{FF2B5EF4-FFF2-40B4-BE49-F238E27FC236}">
                <a16:creationId xmlns:a16="http://schemas.microsoft.com/office/drawing/2014/main" id="{25749AF5-5D37-8139-DDD7-B467A8A3233E}"/>
              </a:ext>
            </a:extLst>
          </p:cNvPr>
          <p:cNvSpPr/>
          <p:nvPr/>
        </p:nvSpPr>
        <p:spPr>
          <a:xfrm>
            <a:off x="5469671" y="5079637"/>
            <a:ext cx="404286" cy="419770"/>
          </a:xfrm>
          <a:custGeom>
            <a:avLst/>
            <a:gdLst>
              <a:gd name="connsiteX0" fmla="*/ 0 w 404286"/>
              <a:gd name="connsiteY0" fmla="*/ 300332 h 419770"/>
              <a:gd name="connsiteX1" fmla="*/ 59690 w 404286"/>
              <a:gd name="connsiteY1" fmla="*/ 300332 h 419770"/>
              <a:gd name="connsiteX2" fmla="*/ 66407 w 404286"/>
              <a:gd name="connsiteY2" fmla="*/ 307089 h 419770"/>
              <a:gd name="connsiteX3" fmla="*/ 66407 w 404286"/>
              <a:gd name="connsiteY3" fmla="*/ 373591 h 419770"/>
              <a:gd name="connsiteX4" fmla="*/ 0 w 404286"/>
              <a:gd name="connsiteY4" fmla="*/ 300332 h 419770"/>
              <a:gd name="connsiteX5" fmla="*/ 118588 w 404286"/>
              <a:gd name="connsiteY5" fmla="*/ 299163 h 419770"/>
              <a:gd name="connsiteX6" fmla="*/ 152229 w 404286"/>
              <a:gd name="connsiteY6" fmla="*/ 303556 h 419770"/>
              <a:gd name="connsiteX7" fmla="*/ 187746 w 404286"/>
              <a:gd name="connsiteY7" fmla="*/ 308714 h 419770"/>
              <a:gd name="connsiteX8" fmla="*/ 193638 w 404286"/>
              <a:gd name="connsiteY8" fmla="*/ 308572 h 419770"/>
              <a:gd name="connsiteX9" fmla="*/ 265163 w 404286"/>
              <a:gd name="connsiteY9" fmla="*/ 305065 h 419770"/>
              <a:gd name="connsiteX10" fmla="*/ 266065 w 404286"/>
              <a:gd name="connsiteY10" fmla="*/ 305065 h 419770"/>
              <a:gd name="connsiteX11" fmla="*/ 284851 w 404286"/>
              <a:gd name="connsiteY11" fmla="*/ 321960 h 419770"/>
              <a:gd name="connsiteX12" fmla="*/ 268063 w 404286"/>
              <a:gd name="connsiteY12" fmla="*/ 342694 h 419770"/>
              <a:gd name="connsiteX13" fmla="*/ 192619 w 404286"/>
              <a:gd name="connsiteY13" fmla="*/ 350792 h 419770"/>
              <a:gd name="connsiteX14" fmla="*/ 186263 w 404286"/>
              <a:gd name="connsiteY14" fmla="*/ 357872 h 419770"/>
              <a:gd name="connsiteX15" fmla="*/ 186263 w 404286"/>
              <a:gd name="connsiteY15" fmla="*/ 358207 h 419770"/>
              <a:gd name="connsiteX16" fmla="*/ 193367 w 404286"/>
              <a:gd name="connsiteY16" fmla="*/ 364990 h 419770"/>
              <a:gd name="connsiteX17" fmla="*/ 194076 w 404286"/>
              <a:gd name="connsiteY17" fmla="*/ 364990 h 419770"/>
              <a:gd name="connsiteX18" fmla="*/ 259593 w 404286"/>
              <a:gd name="connsiteY18" fmla="*/ 358542 h 419770"/>
              <a:gd name="connsiteX19" fmla="*/ 302511 w 404286"/>
              <a:gd name="connsiteY19" fmla="*/ 344963 h 419770"/>
              <a:gd name="connsiteX20" fmla="*/ 373301 w 404286"/>
              <a:gd name="connsiteY20" fmla="*/ 304987 h 419770"/>
              <a:gd name="connsiteX21" fmla="*/ 401457 w 404286"/>
              <a:gd name="connsiteY21" fmla="*/ 312660 h 419770"/>
              <a:gd name="connsiteX22" fmla="*/ 403997 w 404286"/>
              <a:gd name="connsiteY22" fmla="*/ 326536 h 419770"/>
              <a:gd name="connsiteX23" fmla="*/ 389532 w 404286"/>
              <a:gd name="connsiteY23" fmla="*/ 343545 h 419770"/>
              <a:gd name="connsiteX24" fmla="*/ 282670 w 404286"/>
              <a:gd name="connsiteY24" fmla="*/ 405753 h 419770"/>
              <a:gd name="connsiteX25" fmla="*/ 230715 w 404286"/>
              <a:gd name="connsiteY25" fmla="*/ 419770 h 419770"/>
              <a:gd name="connsiteX26" fmla="*/ 225649 w 404286"/>
              <a:gd name="connsiteY26" fmla="*/ 419641 h 419770"/>
              <a:gd name="connsiteX27" fmla="*/ 162478 w 404286"/>
              <a:gd name="connsiteY27" fmla="*/ 416533 h 419770"/>
              <a:gd name="connsiteX28" fmla="*/ 76578 w 404286"/>
              <a:gd name="connsiteY28" fmla="*/ 381135 h 419770"/>
              <a:gd name="connsiteX29" fmla="*/ 76578 w 404286"/>
              <a:gd name="connsiteY29" fmla="*/ 308572 h 419770"/>
              <a:gd name="connsiteX30" fmla="*/ 85254 w 404286"/>
              <a:gd name="connsiteY30" fmla="*/ 305477 h 419770"/>
              <a:gd name="connsiteX31" fmla="*/ 118588 w 404286"/>
              <a:gd name="connsiteY31" fmla="*/ 299163 h 419770"/>
              <a:gd name="connsiteX32" fmla="*/ 349271 w 404286"/>
              <a:gd name="connsiteY32" fmla="*/ 288738 h 419770"/>
              <a:gd name="connsiteX33" fmla="*/ 366791 w 404286"/>
              <a:gd name="connsiteY33" fmla="*/ 298332 h 419770"/>
              <a:gd name="connsiteX34" fmla="*/ 297522 w 404286"/>
              <a:gd name="connsiteY34" fmla="*/ 337522 h 419770"/>
              <a:gd name="connsiteX35" fmla="*/ 297445 w 404286"/>
              <a:gd name="connsiteY35" fmla="*/ 337522 h 419770"/>
              <a:gd name="connsiteX36" fmla="*/ 296155 w 404286"/>
              <a:gd name="connsiteY36" fmla="*/ 337870 h 419770"/>
              <a:gd name="connsiteX37" fmla="*/ 295326 w 404286"/>
              <a:gd name="connsiteY37" fmla="*/ 337737 h 419770"/>
              <a:gd name="connsiteX38" fmla="*/ 293577 w 404286"/>
              <a:gd name="connsiteY38" fmla="*/ 334311 h 419770"/>
              <a:gd name="connsiteX39" fmla="*/ 293886 w 404286"/>
              <a:gd name="connsiteY39" fmla="*/ 333331 h 419770"/>
              <a:gd name="connsiteX40" fmla="*/ 293100 w 404286"/>
              <a:gd name="connsiteY40" fmla="*/ 314851 h 419770"/>
              <a:gd name="connsiteX41" fmla="*/ 335205 w 404286"/>
              <a:gd name="connsiteY41" fmla="*/ 293380 h 419770"/>
              <a:gd name="connsiteX42" fmla="*/ 339679 w 404286"/>
              <a:gd name="connsiteY42" fmla="*/ 291098 h 419770"/>
              <a:gd name="connsiteX43" fmla="*/ 349271 w 404286"/>
              <a:gd name="connsiteY43" fmla="*/ 288738 h 419770"/>
              <a:gd name="connsiteX44" fmla="*/ 321483 w 404286"/>
              <a:gd name="connsiteY44" fmla="*/ 278103 h 419770"/>
              <a:gd name="connsiteX45" fmla="*/ 332872 w 404286"/>
              <a:gd name="connsiteY45" fmla="*/ 286314 h 419770"/>
              <a:gd name="connsiteX46" fmla="*/ 290883 w 404286"/>
              <a:gd name="connsiteY46" fmla="*/ 307721 h 419770"/>
              <a:gd name="connsiteX47" fmla="*/ 272834 w 404286"/>
              <a:gd name="connsiteY47" fmla="*/ 294503 h 419770"/>
              <a:gd name="connsiteX48" fmla="*/ 307475 w 404286"/>
              <a:gd name="connsiteY48" fmla="*/ 279028 h 419770"/>
              <a:gd name="connsiteX49" fmla="*/ 321483 w 404286"/>
              <a:gd name="connsiteY49" fmla="*/ 278103 h 419770"/>
              <a:gd name="connsiteX50" fmla="*/ 80730 w 404286"/>
              <a:gd name="connsiteY50" fmla="*/ 199102 h 419770"/>
              <a:gd name="connsiteX51" fmla="*/ 100610 w 404286"/>
              <a:gd name="connsiteY51" fmla="*/ 214332 h 419770"/>
              <a:gd name="connsiteX52" fmla="*/ 156045 w 404286"/>
              <a:gd name="connsiteY52" fmla="*/ 225757 h 419770"/>
              <a:gd name="connsiteX53" fmla="*/ 211558 w 404286"/>
              <a:gd name="connsiteY53" fmla="*/ 214332 h 419770"/>
              <a:gd name="connsiteX54" fmla="*/ 231425 w 404286"/>
              <a:gd name="connsiteY54" fmla="*/ 199102 h 419770"/>
              <a:gd name="connsiteX55" fmla="*/ 231425 w 404286"/>
              <a:gd name="connsiteY55" fmla="*/ 219735 h 419770"/>
              <a:gd name="connsiteX56" fmla="*/ 156097 w 404286"/>
              <a:gd name="connsiteY56" fmla="*/ 256603 h 419770"/>
              <a:gd name="connsiteX57" fmla="*/ 80730 w 404286"/>
              <a:gd name="connsiteY57" fmla="*/ 219735 h 419770"/>
              <a:gd name="connsiteX58" fmla="*/ 380920 w 404286"/>
              <a:gd name="connsiteY58" fmla="*/ 170957 h 419770"/>
              <a:gd name="connsiteX59" fmla="*/ 389662 w 404286"/>
              <a:gd name="connsiteY59" fmla="*/ 173543 h 419770"/>
              <a:gd name="connsiteX60" fmla="*/ 387096 w 404286"/>
              <a:gd name="connsiteY60" fmla="*/ 182286 h 419770"/>
              <a:gd name="connsiteX61" fmla="*/ 286538 w 404286"/>
              <a:gd name="connsiteY61" fmla="*/ 237272 h 419770"/>
              <a:gd name="connsiteX62" fmla="*/ 272937 w 404286"/>
              <a:gd name="connsiteY62" fmla="*/ 237646 h 419770"/>
              <a:gd name="connsiteX63" fmla="*/ 237871 w 404286"/>
              <a:gd name="connsiteY63" fmla="*/ 220882 h 419770"/>
              <a:gd name="connsiteX64" fmla="*/ 237871 w 404286"/>
              <a:gd name="connsiteY64" fmla="*/ 206697 h 419770"/>
              <a:gd name="connsiteX65" fmla="*/ 278558 w 404286"/>
              <a:gd name="connsiteY65" fmla="*/ 226040 h 419770"/>
              <a:gd name="connsiteX66" fmla="*/ 280415 w 404286"/>
              <a:gd name="connsiteY66" fmla="*/ 226040 h 419770"/>
              <a:gd name="connsiteX67" fmla="*/ 380908 w 404286"/>
              <a:gd name="connsiteY67" fmla="*/ 170964 h 419770"/>
              <a:gd name="connsiteX68" fmla="*/ 380920 w 404286"/>
              <a:gd name="connsiteY68" fmla="*/ 170957 h 419770"/>
              <a:gd name="connsiteX69" fmla="*/ 80730 w 404286"/>
              <a:gd name="connsiteY69" fmla="*/ 162259 h 419770"/>
              <a:gd name="connsiteX70" fmla="*/ 99926 w 404286"/>
              <a:gd name="connsiteY70" fmla="*/ 177140 h 419770"/>
              <a:gd name="connsiteX71" fmla="*/ 156045 w 404286"/>
              <a:gd name="connsiteY71" fmla="*/ 188901 h 419770"/>
              <a:gd name="connsiteX72" fmla="*/ 212229 w 404286"/>
              <a:gd name="connsiteY72" fmla="*/ 177140 h 419770"/>
              <a:gd name="connsiteX73" fmla="*/ 231425 w 404286"/>
              <a:gd name="connsiteY73" fmla="*/ 162259 h 419770"/>
              <a:gd name="connsiteX74" fmla="*/ 231425 w 404286"/>
              <a:gd name="connsiteY74" fmla="*/ 182453 h 419770"/>
              <a:gd name="connsiteX75" fmla="*/ 156097 w 404286"/>
              <a:gd name="connsiteY75" fmla="*/ 219322 h 419770"/>
              <a:gd name="connsiteX76" fmla="*/ 80730 w 404286"/>
              <a:gd name="connsiteY76" fmla="*/ 182453 h 419770"/>
              <a:gd name="connsiteX77" fmla="*/ 382476 w 404286"/>
              <a:gd name="connsiteY77" fmla="*/ 154175 h 419770"/>
              <a:gd name="connsiteX78" fmla="*/ 386826 w 404286"/>
              <a:gd name="connsiteY78" fmla="*/ 155476 h 419770"/>
              <a:gd name="connsiteX79" fmla="*/ 386837 w 404286"/>
              <a:gd name="connsiteY79" fmla="*/ 155496 h 419770"/>
              <a:gd name="connsiteX80" fmla="*/ 385536 w 404286"/>
              <a:gd name="connsiteY80" fmla="*/ 159847 h 419770"/>
              <a:gd name="connsiteX81" fmla="*/ 284979 w 404286"/>
              <a:gd name="connsiteY81" fmla="*/ 214834 h 419770"/>
              <a:gd name="connsiteX82" fmla="*/ 274317 w 404286"/>
              <a:gd name="connsiteY82" fmla="*/ 215130 h 419770"/>
              <a:gd name="connsiteX83" fmla="*/ 237871 w 404286"/>
              <a:gd name="connsiteY83" fmla="*/ 197747 h 419770"/>
              <a:gd name="connsiteX84" fmla="*/ 237871 w 404286"/>
              <a:gd name="connsiteY84" fmla="*/ 190603 h 419770"/>
              <a:gd name="connsiteX85" fmla="*/ 277101 w 404286"/>
              <a:gd name="connsiteY85" fmla="*/ 209315 h 419770"/>
              <a:gd name="connsiteX86" fmla="*/ 281897 w 404286"/>
              <a:gd name="connsiteY86" fmla="*/ 209173 h 419770"/>
              <a:gd name="connsiteX87" fmla="*/ 382455 w 404286"/>
              <a:gd name="connsiteY87" fmla="*/ 154186 h 419770"/>
              <a:gd name="connsiteX88" fmla="*/ 382476 w 404286"/>
              <a:gd name="connsiteY88" fmla="*/ 154175 h 419770"/>
              <a:gd name="connsiteX89" fmla="*/ 382455 w 404286"/>
              <a:gd name="connsiteY89" fmla="*/ 138506 h 419770"/>
              <a:gd name="connsiteX90" fmla="*/ 386826 w 404286"/>
              <a:gd name="connsiteY90" fmla="*/ 139795 h 419770"/>
              <a:gd name="connsiteX91" fmla="*/ 386837 w 404286"/>
              <a:gd name="connsiteY91" fmla="*/ 139816 h 419770"/>
              <a:gd name="connsiteX92" fmla="*/ 385536 w 404286"/>
              <a:gd name="connsiteY92" fmla="*/ 144167 h 419770"/>
              <a:gd name="connsiteX93" fmla="*/ 284979 w 404286"/>
              <a:gd name="connsiteY93" fmla="*/ 199153 h 419770"/>
              <a:gd name="connsiteX94" fmla="*/ 274317 w 404286"/>
              <a:gd name="connsiteY94" fmla="*/ 199450 h 419770"/>
              <a:gd name="connsiteX95" fmla="*/ 237871 w 404286"/>
              <a:gd name="connsiteY95" fmla="*/ 182067 h 419770"/>
              <a:gd name="connsiteX96" fmla="*/ 237871 w 404286"/>
              <a:gd name="connsiteY96" fmla="*/ 174923 h 419770"/>
              <a:gd name="connsiteX97" fmla="*/ 277101 w 404286"/>
              <a:gd name="connsiteY97" fmla="*/ 193634 h 419770"/>
              <a:gd name="connsiteX98" fmla="*/ 281897 w 404286"/>
              <a:gd name="connsiteY98" fmla="*/ 193505 h 419770"/>
              <a:gd name="connsiteX99" fmla="*/ 40365 w 404286"/>
              <a:gd name="connsiteY99" fmla="*/ 112470 h 419770"/>
              <a:gd name="connsiteX100" fmla="*/ 78319 w 404286"/>
              <a:gd name="connsiteY100" fmla="*/ 130523 h 419770"/>
              <a:gd name="connsiteX101" fmla="*/ 74348 w 404286"/>
              <a:gd name="connsiteY101" fmla="*/ 142929 h 419770"/>
              <a:gd name="connsiteX102" fmla="*/ 34821 w 404286"/>
              <a:gd name="connsiteY102" fmla="*/ 124076 h 419770"/>
              <a:gd name="connsiteX103" fmla="*/ 32008 w 404286"/>
              <a:gd name="connsiteY103" fmla="*/ 116114 h 419770"/>
              <a:gd name="connsiteX104" fmla="*/ 40365 w 404286"/>
              <a:gd name="connsiteY104" fmla="*/ 112470 h 419770"/>
              <a:gd name="connsiteX105" fmla="*/ 156097 w 404286"/>
              <a:gd name="connsiteY105" fmla="*/ 106834 h 419770"/>
              <a:gd name="connsiteX106" fmla="*/ 231477 w 404286"/>
              <a:gd name="connsiteY106" fmla="*/ 144644 h 419770"/>
              <a:gd name="connsiteX107" fmla="*/ 156097 w 404286"/>
              <a:gd name="connsiteY107" fmla="*/ 182453 h 419770"/>
              <a:gd name="connsiteX108" fmla="*/ 80717 w 404286"/>
              <a:gd name="connsiteY108" fmla="*/ 144644 h 419770"/>
              <a:gd name="connsiteX109" fmla="*/ 156097 w 404286"/>
              <a:gd name="connsiteY109" fmla="*/ 106834 h 419770"/>
              <a:gd name="connsiteX110" fmla="*/ 38985 w 404286"/>
              <a:gd name="connsiteY110" fmla="*/ 95706 h 419770"/>
              <a:gd name="connsiteX111" fmla="*/ 88465 w 404286"/>
              <a:gd name="connsiteY111" fmla="*/ 119317 h 419770"/>
              <a:gd name="connsiteX112" fmla="*/ 83308 w 404286"/>
              <a:gd name="connsiteY112" fmla="*/ 123998 h 419770"/>
              <a:gd name="connsiteX113" fmla="*/ 36200 w 404286"/>
              <a:gd name="connsiteY113" fmla="*/ 101522 h 419770"/>
              <a:gd name="connsiteX114" fmla="*/ 34686 w 404286"/>
              <a:gd name="connsiteY114" fmla="*/ 97221 h 419770"/>
              <a:gd name="connsiteX115" fmla="*/ 38985 w 404286"/>
              <a:gd name="connsiteY115" fmla="*/ 95706 h 419770"/>
              <a:gd name="connsiteX116" fmla="*/ 38998 w 404286"/>
              <a:gd name="connsiteY116" fmla="*/ 80024 h 419770"/>
              <a:gd name="connsiteX117" fmla="*/ 103136 w 404286"/>
              <a:gd name="connsiteY117" fmla="*/ 110625 h 419770"/>
              <a:gd name="connsiteX118" fmla="*/ 99926 w 404286"/>
              <a:gd name="connsiteY118" fmla="*/ 112147 h 419770"/>
              <a:gd name="connsiteX119" fmla="*/ 95916 w 404286"/>
              <a:gd name="connsiteY119" fmla="*/ 114326 h 419770"/>
              <a:gd name="connsiteX120" fmla="*/ 36213 w 404286"/>
              <a:gd name="connsiteY120" fmla="*/ 85853 h 419770"/>
              <a:gd name="connsiteX121" fmla="*/ 34692 w 404286"/>
              <a:gd name="connsiteY121" fmla="*/ 81546 h 419770"/>
              <a:gd name="connsiteX122" fmla="*/ 38998 w 404286"/>
              <a:gd name="connsiteY122" fmla="*/ 80024 h 419770"/>
              <a:gd name="connsiteX123" fmla="*/ 161808 w 404286"/>
              <a:gd name="connsiteY123" fmla="*/ 21904 h 419770"/>
              <a:gd name="connsiteX124" fmla="*/ 141916 w 404286"/>
              <a:gd name="connsiteY124" fmla="*/ 27321 h 419770"/>
              <a:gd name="connsiteX125" fmla="*/ 123351 w 404286"/>
              <a:gd name="connsiteY125" fmla="*/ 22665 h 419770"/>
              <a:gd name="connsiteX126" fmla="*/ 86042 w 404286"/>
              <a:gd name="connsiteY126" fmla="*/ 42602 h 419770"/>
              <a:gd name="connsiteX127" fmla="*/ 91611 w 404286"/>
              <a:gd name="connsiteY127" fmla="*/ 54904 h 419770"/>
              <a:gd name="connsiteX128" fmla="*/ 77275 w 404286"/>
              <a:gd name="connsiteY128" fmla="*/ 72958 h 419770"/>
              <a:gd name="connsiteX129" fmla="*/ 114958 w 404286"/>
              <a:gd name="connsiteY129" fmla="*/ 90921 h 419770"/>
              <a:gd name="connsiteX130" fmla="*/ 204352 w 404286"/>
              <a:gd name="connsiteY130" fmla="*/ 41996 h 419770"/>
              <a:gd name="connsiteX131" fmla="*/ 148529 w 404286"/>
              <a:gd name="connsiteY131" fmla="*/ 1413 h 419770"/>
              <a:gd name="connsiteX132" fmla="*/ 386491 w 404286"/>
              <a:gd name="connsiteY132" fmla="*/ 113605 h 419770"/>
              <a:gd name="connsiteX133" fmla="*/ 386542 w 404286"/>
              <a:gd name="connsiteY133" fmla="*/ 113579 h 419770"/>
              <a:gd name="connsiteX134" fmla="*/ 389496 w 404286"/>
              <a:gd name="connsiteY134" fmla="*/ 116356 h 419770"/>
              <a:gd name="connsiteX135" fmla="*/ 386903 w 404286"/>
              <a:gd name="connsiteY135" fmla="*/ 125327 h 419770"/>
              <a:gd name="connsiteX136" fmla="*/ 286629 w 404286"/>
              <a:gd name="connsiteY136" fmla="*/ 180184 h 419770"/>
              <a:gd name="connsiteX137" fmla="*/ 273028 w 404286"/>
              <a:gd name="connsiteY137" fmla="*/ 180558 h 419770"/>
              <a:gd name="connsiteX138" fmla="*/ 232341 w 404286"/>
              <a:gd name="connsiteY138" fmla="*/ 161150 h 419770"/>
              <a:gd name="connsiteX139" fmla="*/ 237497 w 404286"/>
              <a:gd name="connsiteY139" fmla="*/ 149351 h 419770"/>
              <a:gd name="connsiteX140" fmla="*/ 254863 w 404286"/>
              <a:gd name="connsiteY140" fmla="*/ 157630 h 419770"/>
              <a:gd name="connsiteX141" fmla="*/ 280866 w 404286"/>
              <a:gd name="connsiteY141" fmla="*/ 146733 h 419770"/>
              <a:gd name="connsiteX142" fmla="*/ 304923 w 404286"/>
              <a:gd name="connsiteY142" fmla="*/ 155463 h 419770"/>
              <a:gd name="connsiteX143" fmla="*/ 346177 w 404286"/>
              <a:gd name="connsiteY143" fmla="*/ 132883 h 419770"/>
              <a:gd name="connsiteX144" fmla="*/ 338442 w 404286"/>
              <a:gd name="connsiteY144" fmla="*/ 118698 h 419770"/>
              <a:gd name="connsiteX145" fmla="*/ 343057 w 404286"/>
              <a:gd name="connsiteY145" fmla="*/ 107402 h 419770"/>
              <a:gd name="connsiteX146" fmla="*/ 298232 w 404286"/>
              <a:gd name="connsiteY146" fmla="*/ 86202 h 419770"/>
              <a:gd name="connsiteX147" fmla="*/ 229027 w 404286"/>
              <a:gd name="connsiteY147" fmla="*/ 124063 h 419770"/>
              <a:gd name="connsiteX148" fmla="*/ 212345 w 404286"/>
              <a:gd name="connsiteY148" fmla="*/ 112134 h 419770"/>
              <a:gd name="connsiteX149" fmla="*/ 156161 w 404286"/>
              <a:gd name="connsiteY149" fmla="*/ 100374 h 419770"/>
              <a:gd name="connsiteX150" fmla="*/ 116299 w 404286"/>
              <a:gd name="connsiteY150" fmla="*/ 105803 h 419770"/>
              <a:gd name="connsiteX151" fmla="*/ 35079 w 404286"/>
              <a:gd name="connsiteY151" fmla="*/ 67116 h 419770"/>
              <a:gd name="connsiteX152" fmla="*/ 32103 w 404286"/>
              <a:gd name="connsiteY152" fmla="*/ 64273 h 419770"/>
              <a:gd name="connsiteX153" fmla="*/ 34809 w 404286"/>
              <a:gd name="connsiteY153" fmla="*/ 55355 h 419770"/>
              <a:gd name="connsiteX154" fmla="*/ 135122 w 404286"/>
              <a:gd name="connsiteY154" fmla="*/ 1749 h 419770"/>
              <a:gd name="connsiteX155" fmla="*/ 148529 w 404286"/>
              <a:gd name="connsiteY155" fmla="*/ 1413 h 41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404286" h="419770">
                <a:moveTo>
                  <a:pt x="0" y="300332"/>
                </a:moveTo>
                <a:lnTo>
                  <a:pt x="59690" y="300332"/>
                </a:lnTo>
                <a:cubicBezTo>
                  <a:pt x="63403" y="300360"/>
                  <a:pt x="66400" y="303375"/>
                  <a:pt x="66407" y="307089"/>
                </a:cubicBezTo>
                <a:lnTo>
                  <a:pt x="66407" y="373591"/>
                </a:lnTo>
                <a:cubicBezTo>
                  <a:pt x="39561" y="353900"/>
                  <a:pt x="16972" y="328981"/>
                  <a:pt x="0" y="300332"/>
                </a:cubicBezTo>
                <a:close/>
                <a:moveTo>
                  <a:pt x="118588" y="299163"/>
                </a:moveTo>
                <a:cubicBezTo>
                  <a:pt x="129893" y="298839"/>
                  <a:pt x="141249" y="300299"/>
                  <a:pt x="152229" y="303556"/>
                </a:cubicBezTo>
                <a:cubicBezTo>
                  <a:pt x="163757" y="306980"/>
                  <a:pt x="175720" y="308717"/>
                  <a:pt x="187746" y="308714"/>
                </a:cubicBezTo>
                <a:cubicBezTo>
                  <a:pt x="189770" y="308714"/>
                  <a:pt x="191678" y="308662"/>
                  <a:pt x="193638" y="308572"/>
                </a:cubicBezTo>
                <a:lnTo>
                  <a:pt x="265163" y="305065"/>
                </a:lnTo>
                <a:lnTo>
                  <a:pt x="266065" y="305065"/>
                </a:lnTo>
                <a:cubicBezTo>
                  <a:pt x="275730" y="305050"/>
                  <a:pt x="283842" y="312345"/>
                  <a:pt x="284851" y="321960"/>
                </a:cubicBezTo>
                <a:cubicBezTo>
                  <a:pt x="285940" y="332323"/>
                  <a:pt x="278424" y="341605"/>
                  <a:pt x="268063" y="342694"/>
                </a:cubicBezTo>
                <a:lnTo>
                  <a:pt x="192619" y="350792"/>
                </a:lnTo>
                <a:cubicBezTo>
                  <a:pt x="189003" y="351180"/>
                  <a:pt x="186262" y="354234"/>
                  <a:pt x="186263" y="357872"/>
                </a:cubicBezTo>
                <a:cubicBezTo>
                  <a:pt x="186257" y="357984"/>
                  <a:pt x="186257" y="358095"/>
                  <a:pt x="186263" y="358207"/>
                </a:cubicBezTo>
                <a:cubicBezTo>
                  <a:pt x="186443" y="362002"/>
                  <a:pt x="189569" y="364987"/>
                  <a:pt x="193367" y="364990"/>
                </a:cubicBezTo>
                <a:lnTo>
                  <a:pt x="194076" y="364990"/>
                </a:lnTo>
                <a:lnTo>
                  <a:pt x="259593" y="358542"/>
                </a:lnTo>
                <a:cubicBezTo>
                  <a:pt x="274689" y="357058"/>
                  <a:pt x="289308" y="352432"/>
                  <a:pt x="302511" y="344963"/>
                </a:cubicBezTo>
                <a:lnTo>
                  <a:pt x="373301" y="304987"/>
                </a:lnTo>
                <a:cubicBezTo>
                  <a:pt x="383200" y="299370"/>
                  <a:pt x="395776" y="302796"/>
                  <a:pt x="401457" y="312660"/>
                </a:cubicBezTo>
                <a:cubicBezTo>
                  <a:pt x="403907" y="316843"/>
                  <a:pt x="404807" y="321755"/>
                  <a:pt x="403997" y="326536"/>
                </a:cubicBezTo>
                <a:cubicBezTo>
                  <a:pt x="399424" y="332433"/>
                  <a:pt x="394603" y="338103"/>
                  <a:pt x="389532" y="343545"/>
                </a:cubicBezTo>
                <a:lnTo>
                  <a:pt x="282670" y="405753"/>
                </a:lnTo>
                <a:cubicBezTo>
                  <a:pt x="266894" y="414933"/>
                  <a:pt x="248968" y="419770"/>
                  <a:pt x="230715" y="419770"/>
                </a:cubicBezTo>
                <a:cubicBezTo>
                  <a:pt x="229026" y="419770"/>
                  <a:pt x="227338" y="419732"/>
                  <a:pt x="225649" y="419641"/>
                </a:cubicBezTo>
                <a:lnTo>
                  <a:pt x="162478" y="416533"/>
                </a:lnTo>
                <a:cubicBezTo>
                  <a:pt x="131832" y="410380"/>
                  <a:pt x="102664" y="398360"/>
                  <a:pt x="76578" y="381135"/>
                </a:cubicBezTo>
                <a:lnTo>
                  <a:pt x="76578" y="308572"/>
                </a:lnTo>
                <a:lnTo>
                  <a:pt x="85254" y="305477"/>
                </a:lnTo>
                <a:cubicBezTo>
                  <a:pt x="96029" y="301596"/>
                  <a:pt x="107283" y="299487"/>
                  <a:pt x="118588" y="299163"/>
                </a:cubicBezTo>
                <a:close/>
                <a:moveTo>
                  <a:pt x="349271" y="288738"/>
                </a:moveTo>
                <a:cubicBezTo>
                  <a:pt x="356368" y="288723"/>
                  <a:pt x="362979" y="292344"/>
                  <a:pt x="366791" y="298332"/>
                </a:cubicBezTo>
                <a:lnTo>
                  <a:pt x="297522" y="337522"/>
                </a:lnTo>
                <a:lnTo>
                  <a:pt x="297445" y="337522"/>
                </a:lnTo>
                <a:cubicBezTo>
                  <a:pt x="297053" y="337749"/>
                  <a:pt x="296608" y="337869"/>
                  <a:pt x="296155" y="337870"/>
                </a:cubicBezTo>
                <a:cubicBezTo>
                  <a:pt x="295874" y="337869"/>
                  <a:pt x="295595" y="337825"/>
                  <a:pt x="295326" y="337737"/>
                </a:cubicBezTo>
                <a:cubicBezTo>
                  <a:pt x="293898" y="337274"/>
                  <a:pt x="293114" y="335741"/>
                  <a:pt x="293577" y="334311"/>
                </a:cubicBezTo>
                <a:lnTo>
                  <a:pt x="293886" y="333331"/>
                </a:lnTo>
                <a:cubicBezTo>
                  <a:pt x="295636" y="327249"/>
                  <a:pt x="295360" y="320763"/>
                  <a:pt x="293100" y="314851"/>
                </a:cubicBezTo>
                <a:lnTo>
                  <a:pt x="335205" y="293380"/>
                </a:lnTo>
                <a:lnTo>
                  <a:pt x="339679" y="291098"/>
                </a:lnTo>
                <a:cubicBezTo>
                  <a:pt x="342639" y="289549"/>
                  <a:pt x="345930" y="288739"/>
                  <a:pt x="349271" y="288738"/>
                </a:cubicBezTo>
                <a:close/>
                <a:moveTo>
                  <a:pt x="321483" y="278103"/>
                </a:moveTo>
                <a:cubicBezTo>
                  <a:pt x="325990" y="279396"/>
                  <a:pt x="330060" y="282212"/>
                  <a:pt x="332872" y="286314"/>
                </a:cubicBezTo>
                <a:lnTo>
                  <a:pt x="290883" y="307721"/>
                </a:lnTo>
                <a:cubicBezTo>
                  <a:pt x="286899" y="301056"/>
                  <a:pt x="280389" y="296287"/>
                  <a:pt x="272834" y="294503"/>
                </a:cubicBezTo>
                <a:lnTo>
                  <a:pt x="307475" y="279028"/>
                </a:lnTo>
                <a:cubicBezTo>
                  <a:pt x="312034" y="277040"/>
                  <a:pt x="316977" y="276810"/>
                  <a:pt x="321483" y="278103"/>
                </a:cubicBezTo>
                <a:close/>
                <a:moveTo>
                  <a:pt x="80730" y="199102"/>
                </a:moveTo>
                <a:cubicBezTo>
                  <a:pt x="85139" y="204879"/>
                  <a:pt x="91895" y="210063"/>
                  <a:pt x="100610" y="214332"/>
                </a:cubicBezTo>
                <a:cubicBezTo>
                  <a:pt x="115564" y="221695"/>
                  <a:pt x="135276" y="225757"/>
                  <a:pt x="156045" y="225757"/>
                </a:cubicBezTo>
                <a:cubicBezTo>
                  <a:pt x="176814" y="225757"/>
                  <a:pt x="196526" y="221695"/>
                  <a:pt x="211558" y="214332"/>
                </a:cubicBezTo>
                <a:cubicBezTo>
                  <a:pt x="220261" y="210063"/>
                  <a:pt x="226964" y="204879"/>
                  <a:pt x="231425" y="199102"/>
                </a:cubicBezTo>
                <a:lnTo>
                  <a:pt x="231425" y="219735"/>
                </a:lnTo>
                <a:cubicBezTo>
                  <a:pt x="230432" y="240174"/>
                  <a:pt x="197106" y="256603"/>
                  <a:pt x="156097" y="256603"/>
                </a:cubicBezTo>
                <a:cubicBezTo>
                  <a:pt x="115100" y="256603"/>
                  <a:pt x="81761" y="240226"/>
                  <a:pt x="80730" y="219735"/>
                </a:cubicBezTo>
                <a:close/>
                <a:moveTo>
                  <a:pt x="380920" y="170957"/>
                </a:moveTo>
                <a:cubicBezTo>
                  <a:pt x="384047" y="169256"/>
                  <a:pt x="387961" y="170414"/>
                  <a:pt x="389662" y="173543"/>
                </a:cubicBezTo>
                <a:cubicBezTo>
                  <a:pt x="391365" y="176666"/>
                  <a:pt x="390216" y="180578"/>
                  <a:pt x="387096" y="182286"/>
                </a:cubicBezTo>
                <a:lnTo>
                  <a:pt x="286538" y="237272"/>
                </a:lnTo>
                <a:cubicBezTo>
                  <a:pt x="282328" y="239574"/>
                  <a:pt x="277268" y="239713"/>
                  <a:pt x="272937" y="237646"/>
                </a:cubicBezTo>
                <a:lnTo>
                  <a:pt x="237871" y="220882"/>
                </a:lnTo>
                <a:lnTo>
                  <a:pt x="237871" y="206697"/>
                </a:lnTo>
                <a:lnTo>
                  <a:pt x="278558" y="226040"/>
                </a:lnTo>
                <a:cubicBezTo>
                  <a:pt x="279141" y="226337"/>
                  <a:pt x="279832" y="226337"/>
                  <a:pt x="280415" y="226040"/>
                </a:cubicBezTo>
                <a:lnTo>
                  <a:pt x="380908" y="170964"/>
                </a:lnTo>
                <a:cubicBezTo>
                  <a:pt x="380912" y="170961"/>
                  <a:pt x="380916" y="170960"/>
                  <a:pt x="380920" y="170957"/>
                </a:cubicBezTo>
                <a:close/>
                <a:moveTo>
                  <a:pt x="80730" y="162259"/>
                </a:moveTo>
                <a:cubicBezTo>
                  <a:pt x="85075" y="167869"/>
                  <a:pt x="91534" y="172924"/>
                  <a:pt x="99926" y="177140"/>
                </a:cubicBezTo>
                <a:cubicBezTo>
                  <a:pt x="115023" y="184775"/>
                  <a:pt x="134928" y="188901"/>
                  <a:pt x="156045" y="188901"/>
                </a:cubicBezTo>
                <a:cubicBezTo>
                  <a:pt x="177162" y="188901"/>
                  <a:pt x="197119" y="184723"/>
                  <a:pt x="212229" y="177140"/>
                </a:cubicBezTo>
                <a:cubicBezTo>
                  <a:pt x="220634" y="172924"/>
                  <a:pt x="227080" y="167869"/>
                  <a:pt x="231425" y="162259"/>
                </a:cubicBezTo>
                <a:lnTo>
                  <a:pt x="231425" y="182453"/>
                </a:lnTo>
                <a:cubicBezTo>
                  <a:pt x="230432" y="202893"/>
                  <a:pt x="197106" y="219322"/>
                  <a:pt x="156097" y="219322"/>
                </a:cubicBezTo>
                <a:cubicBezTo>
                  <a:pt x="115100" y="219322"/>
                  <a:pt x="81761" y="202893"/>
                  <a:pt x="80730" y="182453"/>
                </a:cubicBezTo>
                <a:close/>
                <a:moveTo>
                  <a:pt x="382476" y="154175"/>
                </a:moveTo>
                <a:cubicBezTo>
                  <a:pt x="384036" y="153333"/>
                  <a:pt x="385984" y="153915"/>
                  <a:pt x="386826" y="155476"/>
                </a:cubicBezTo>
                <a:cubicBezTo>
                  <a:pt x="386830" y="155482"/>
                  <a:pt x="386833" y="155490"/>
                  <a:pt x="386837" y="155496"/>
                </a:cubicBezTo>
                <a:cubicBezTo>
                  <a:pt x="387679" y="157057"/>
                  <a:pt x="387096" y="159005"/>
                  <a:pt x="385536" y="159847"/>
                </a:cubicBezTo>
                <a:lnTo>
                  <a:pt x="284979" y="214834"/>
                </a:lnTo>
                <a:cubicBezTo>
                  <a:pt x="281677" y="216633"/>
                  <a:pt x="277714" y="216742"/>
                  <a:pt x="274317" y="215130"/>
                </a:cubicBezTo>
                <a:lnTo>
                  <a:pt x="237871" y="197747"/>
                </a:lnTo>
                <a:lnTo>
                  <a:pt x="237871" y="190603"/>
                </a:lnTo>
                <a:lnTo>
                  <a:pt x="277101" y="209315"/>
                </a:lnTo>
                <a:cubicBezTo>
                  <a:pt x="278630" y="210038"/>
                  <a:pt x="280413" y="209985"/>
                  <a:pt x="281897" y="209173"/>
                </a:cubicBezTo>
                <a:lnTo>
                  <a:pt x="382455" y="154186"/>
                </a:lnTo>
                <a:cubicBezTo>
                  <a:pt x="382462" y="154182"/>
                  <a:pt x="382469" y="154179"/>
                  <a:pt x="382476" y="154175"/>
                </a:cubicBezTo>
                <a:close/>
                <a:moveTo>
                  <a:pt x="382455" y="138506"/>
                </a:moveTo>
                <a:cubicBezTo>
                  <a:pt x="384018" y="137655"/>
                  <a:pt x="385975" y="138232"/>
                  <a:pt x="386826" y="139795"/>
                </a:cubicBezTo>
                <a:cubicBezTo>
                  <a:pt x="386830" y="139802"/>
                  <a:pt x="386833" y="139810"/>
                  <a:pt x="386837" y="139816"/>
                </a:cubicBezTo>
                <a:cubicBezTo>
                  <a:pt x="387679" y="141376"/>
                  <a:pt x="387096" y="143325"/>
                  <a:pt x="385536" y="144167"/>
                </a:cubicBezTo>
                <a:lnTo>
                  <a:pt x="284979" y="199153"/>
                </a:lnTo>
                <a:cubicBezTo>
                  <a:pt x="281677" y="200952"/>
                  <a:pt x="277714" y="201062"/>
                  <a:pt x="274317" y="199450"/>
                </a:cubicBezTo>
                <a:lnTo>
                  <a:pt x="237871" y="182067"/>
                </a:lnTo>
                <a:lnTo>
                  <a:pt x="237871" y="174923"/>
                </a:lnTo>
                <a:lnTo>
                  <a:pt x="277101" y="193634"/>
                </a:lnTo>
                <a:cubicBezTo>
                  <a:pt x="278630" y="194355"/>
                  <a:pt x="280410" y="194307"/>
                  <a:pt x="281897" y="193505"/>
                </a:cubicBezTo>
                <a:close/>
                <a:moveTo>
                  <a:pt x="40365" y="112470"/>
                </a:moveTo>
                <a:lnTo>
                  <a:pt x="78319" y="130523"/>
                </a:lnTo>
                <a:cubicBezTo>
                  <a:pt x="76023" y="134281"/>
                  <a:pt x="74660" y="138535"/>
                  <a:pt x="74348" y="142929"/>
                </a:cubicBezTo>
                <a:lnTo>
                  <a:pt x="34821" y="124076"/>
                </a:lnTo>
                <a:cubicBezTo>
                  <a:pt x="32035" y="122491"/>
                  <a:pt x="30836" y="119098"/>
                  <a:pt x="32008" y="116114"/>
                </a:cubicBezTo>
                <a:cubicBezTo>
                  <a:pt x="33310" y="112800"/>
                  <a:pt x="37051" y="111169"/>
                  <a:pt x="40365" y="112470"/>
                </a:cubicBezTo>
                <a:close/>
                <a:moveTo>
                  <a:pt x="156097" y="106834"/>
                </a:moveTo>
                <a:cubicBezTo>
                  <a:pt x="197728" y="106834"/>
                  <a:pt x="231477" y="123762"/>
                  <a:pt x="231477" y="144644"/>
                </a:cubicBezTo>
                <a:cubicBezTo>
                  <a:pt x="231477" y="165525"/>
                  <a:pt x="197728" y="182453"/>
                  <a:pt x="156097" y="182453"/>
                </a:cubicBezTo>
                <a:cubicBezTo>
                  <a:pt x="114466" y="182453"/>
                  <a:pt x="80717" y="165525"/>
                  <a:pt x="80717" y="144644"/>
                </a:cubicBezTo>
                <a:cubicBezTo>
                  <a:pt x="80717" y="123762"/>
                  <a:pt x="114466" y="106834"/>
                  <a:pt x="156097" y="106834"/>
                </a:cubicBezTo>
                <a:close/>
                <a:moveTo>
                  <a:pt x="38985" y="95706"/>
                </a:moveTo>
                <a:lnTo>
                  <a:pt x="88465" y="119317"/>
                </a:lnTo>
                <a:cubicBezTo>
                  <a:pt x="86638" y="120754"/>
                  <a:pt x="84914" y="122318"/>
                  <a:pt x="83308" y="123998"/>
                </a:cubicBezTo>
                <a:lnTo>
                  <a:pt x="36200" y="101522"/>
                </a:lnTo>
                <a:cubicBezTo>
                  <a:pt x="34595" y="100753"/>
                  <a:pt x="33917" y="98826"/>
                  <a:pt x="34686" y="97221"/>
                </a:cubicBezTo>
                <a:cubicBezTo>
                  <a:pt x="35454" y="95615"/>
                  <a:pt x="37380" y="94937"/>
                  <a:pt x="38985" y="95706"/>
                </a:cubicBezTo>
                <a:close/>
                <a:moveTo>
                  <a:pt x="38998" y="80024"/>
                </a:moveTo>
                <a:lnTo>
                  <a:pt x="103136" y="110625"/>
                </a:lnTo>
                <a:cubicBezTo>
                  <a:pt x="102040" y="111115"/>
                  <a:pt x="100970" y="111618"/>
                  <a:pt x="99926" y="112147"/>
                </a:cubicBezTo>
                <a:cubicBezTo>
                  <a:pt x="98508" y="112843"/>
                  <a:pt x="97193" y="113578"/>
                  <a:pt x="95916" y="114326"/>
                </a:cubicBezTo>
                <a:lnTo>
                  <a:pt x="36213" y="85853"/>
                </a:lnTo>
                <a:cubicBezTo>
                  <a:pt x="34604" y="85084"/>
                  <a:pt x="33924" y="83155"/>
                  <a:pt x="34692" y="81546"/>
                </a:cubicBezTo>
                <a:cubicBezTo>
                  <a:pt x="35460" y="79936"/>
                  <a:pt x="37389" y="79256"/>
                  <a:pt x="38998" y="80024"/>
                </a:cubicBezTo>
                <a:close/>
                <a:moveTo>
                  <a:pt x="161808" y="21904"/>
                </a:moveTo>
                <a:cubicBezTo>
                  <a:pt x="155821" y="25550"/>
                  <a:pt x="148924" y="27428"/>
                  <a:pt x="141916" y="27321"/>
                </a:cubicBezTo>
                <a:cubicBezTo>
                  <a:pt x="135430" y="27393"/>
                  <a:pt x="129035" y="25790"/>
                  <a:pt x="123351" y="22665"/>
                </a:cubicBezTo>
                <a:lnTo>
                  <a:pt x="86042" y="42602"/>
                </a:lnTo>
                <a:cubicBezTo>
                  <a:pt x="89484" y="45782"/>
                  <a:pt x="91492" y="50219"/>
                  <a:pt x="91611" y="54904"/>
                </a:cubicBezTo>
                <a:cubicBezTo>
                  <a:pt x="91611" y="62551"/>
                  <a:pt x="85861" y="69244"/>
                  <a:pt x="77275" y="72958"/>
                </a:cubicBezTo>
                <a:lnTo>
                  <a:pt x="114958" y="90921"/>
                </a:lnTo>
                <a:lnTo>
                  <a:pt x="204352" y="41996"/>
                </a:lnTo>
                <a:close/>
                <a:moveTo>
                  <a:pt x="148529" y="1413"/>
                </a:moveTo>
                <a:lnTo>
                  <a:pt x="386491" y="113605"/>
                </a:lnTo>
                <a:lnTo>
                  <a:pt x="386542" y="113579"/>
                </a:lnTo>
                <a:cubicBezTo>
                  <a:pt x="387794" y="114172"/>
                  <a:pt x="388827" y="115143"/>
                  <a:pt x="389496" y="116356"/>
                </a:cubicBezTo>
                <a:cubicBezTo>
                  <a:pt x="391256" y="119549"/>
                  <a:pt x="390095" y="123565"/>
                  <a:pt x="386903" y="125327"/>
                </a:cubicBezTo>
                <a:lnTo>
                  <a:pt x="286629" y="180184"/>
                </a:lnTo>
                <a:cubicBezTo>
                  <a:pt x="282418" y="182486"/>
                  <a:pt x="277358" y="182625"/>
                  <a:pt x="273028" y="180558"/>
                </a:cubicBezTo>
                <a:lnTo>
                  <a:pt x="232341" y="161150"/>
                </a:lnTo>
                <a:cubicBezTo>
                  <a:pt x="234919" y="157652"/>
                  <a:pt x="236681" y="153619"/>
                  <a:pt x="237497" y="149351"/>
                </a:cubicBezTo>
                <a:lnTo>
                  <a:pt x="254863" y="157630"/>
                </a:lnTo>
                <a:cubicBezTo>
                  <a:pt x="259942" y="151130"/>
                  <a:pt x="269676" y="146733"/>
                  <a:pt x="280866" y="146733"/>
                </a:cubicBezTo>
                <a:cubicBezTo>
                  <a:pt x="290741" y="146733"/>
                  <a:pt x="299508" y="150176"/>
                  <a:pt x="304923" y="155463"/>
                </a:cubicBezTo>
                <a:lnTo>
                  <a:pt x="346177" y="132883"/>
                </a:lnTo>
                <a:cubicBezTo>
                  <a:pt x="341381" y="129157"/>
                  <a:pt x="338442" y="124179"/>
                  <a:pt x="338442" y="118698"/>
                </a:cubicBezTo>
                <a:cubicBezTo>
                  <a:pt x="338514" y="114488"/>
                  <a:pt x="340162" y="110458"/>
                  <a:pt x="343057" y="107402"/>
                </a:cubicBezTo>
                <a:lnTo>
                  <a:pt x="298232" y="86202"/>
                </a:lnTo>
                <a:lnTo>
                  <a:pt x="229027" y="124063"/>
                </a:lnTo>
                <a:cubicBezTo>
                  <a:pt x="224203" y="119146"/>
                  <a:pt x="218558" y="115109"/>
                  <a:pt x="212345" y="112134"/>
                </a:cubicBezTo>
                <a:cubicBezTo>
                  <a:pt x="197235" y="104552"/>
                  <a:pt x="177279" y="100374"/>
                  <a:pt x="156161" y="100374"/>
                </a:cubicBezTo>
                <a:cubicBezTo>
                  <a:pt x="142684" y="100292"/>
                  <a:pt x="129263" y="102120"/>
                  <a:pt x="116299" y="105803"/>
                </a:cubicBezTo>
                <a:lnTo>
                  <a:pt x="35079" y="67116"/>
                </a:lnTo>
                <a:cubicBezTo>
                  <a:pt x="33810" y="66510"/>
                  <a:pt x="32767" y="65515"/>
                  <a:pt x="32103" y="64273"/>
                </a:cubicBezTo>
                <a:cubicBezTo>
                  <a:pt x="30388" y="61063"/>
                  <a:pt x="31600" y="57071"/>
                  <a:pt x="34809" y="55355"/>
                </a:cubicBezTo>
                <a:lnTo>
                  <a:pt x="135122" y="1749"/>
                </a:lnTo>
                <a:cubicBezTo>
                  <a:pt x="139291" y="-460"/>
                  <a:pt x="144254" y="-584"/>
                  <a:pt x="148529" y="1413"/>
                </a:cubicBez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2" name="Полилиния 141">
            <a:extLst>
              <a:ext uri="{FF2B5EF4-FFF2-40B4-BE49-F238E27FC236}">
                <a16:creationId xmlns:a16="http://schemas.microsoft.com/office/drawing/2014/main" id="{4A9C6DC3-7797-31D2-9839-504A53EC7AC4}"/>
              </a:ext>
            </a:extLst>
          </p:cNvPr>
          <p:cNvSpPr/>
          <p:nvPr/>
        </p:nvSpPr>
        <p:spPr>
          <a:xfrm>
            <a:off x="1951523" y="5080383"/>
            <a:ext cx="478428" cy="345535"/>
          </a:xfrm>
          <a:custGeom>
            <a:avLst/>
            <a:gdLst>
              <a:gd name="connsiteX0" fmla="*/ 256625 w 478428"/>
              <a:gd name="connsiteY0" fmla="*/ 154251 h 345535"/>
              <a:gd name="connsiteX1" fmla="*/ 275969 w 478428"/>
              <a:gd name="connsiteY1" fmla="*/ 173532 h 345535"/>
              <a:gd name="connsiteX2" fmla="*/ 256625 w 478428"/>
              <a:gd name="connsiteY2" fmla="*/ 192814 h 345535"/>
              <a:gd name="connsiteX3" fmla="*/ 237282 w 478428"/>
              <a:gd name="connsiteY3" fmla="*/ 173532 h 345535"/>
              <a:gd name="connsiteX4" fmla="*/ 256625 w 478428"/>
              <a:gd name="connsiteY4" fmla="*/ 154251 h 345535"/>
              <a:gd name="connsiteX5" fmla="*/ 184410 w 478428"/>
              <a:gd name="connsiteY5" fmla="*/ 154251 h 345535"/>
              <a:gd name="connsiteX6" fmla="*/ 203754 w 478428"/>
              <a:gd name="connsiteY6" fmla="*/ 173532 h 345535"/>
              <a:gd name="connsiteX7" fmla="*/ 184410 w 478428"/>
              <a:gd name="connsiteY7" fmla="*/ 192814 h 345535"/>
              <a:gd name="connsiteX8" fmla="*/ 165067 w 478428"/>
              <a:gd name="connsiteY8" fmla="*/ 173532 h 345535"/>
              <a:gd name="connsiteX9" fmla="*/ 184410 w 478428"/>
              <a:gd name="connsiteY9" fmla="*/ 154251 h 345535"/>
              <a:gd name="connsiteX10" fmla="*/ 112195 w 478428"/>
              <a:gd name="connsiteY10" fmla="*/ 154251 h 345535"/>
              <a:gd name="connsiteX11" fmla="*/ 131539 w 478428"/>
              <a:gd name="connsiteY11" fmla="*/ 173532 h 345535"/>
              <a:gd name="connsiteX12" fmla="*/ 112195 w 478428"/>
              <a:gd name="connsiteY12" fmla="*/ 192814 h 345535"/>
              <a:gd name="connsiteX13" fmla="*/ 92852 w 478428"/>
              <a:gd name="connsiteY13" fmla="*/ 173532 h 345535"/>
              <a:gd name="connsiteX14" fmla="*/ 112195 w 478428"/>
              <a:gd name="connsiteY14" fmla="*/ 154251 h 345535"/>
              <a:gd name="connsiteX15" fmla="*/ 122512 w 478428"/>
              <a:gd name="connsiteY15" fmla="*/ 64271 h 345535"/>
              <a:gd name="connsiteX16" fmla="*/ 19982 w 478428"/>
              <a:gd name="connsiteY16" fmla="*/ 134800 h 345535"/>
              <a:gd name="connsiteX17" fmla="*/ 83619 w 478428"/>
              <a:gd name="connsiteY17" fmla="*/ 275698 h 345535"/>
              <a:gd name="connsiteX18" fmla="*/ 83619 w 478428"/>
              <a:gd name="connsiteY18" fmla="*/ 276855 h 345535"/>
              <a:gd name="connsiteX19" fmla="*/ 83735 w 478428"/>
              <a:gd name="connsiteY19" fmla="*/ 276855 h 345535"/>
              <a:gd name="connsiteX20" fmla="*/ 83735 w 478428"/>
              <a:gd name="connsiteY20" fmla="*/ 323644 h 345535"/>
              <a:gd name="connsiteX21" fmla="*/ 121132 w 478428"/>
              <a:gd name="connsiteY21" fmla="*/ 286367 h 345535"/>
              <a:gd name="connsiteX22" fmla="*/ 124704 w 478428"/>
              <a:gd name="connsiteY22" fmla="*/ 282793 h 345535"/>
              <a:gd name="connsiteX23" fmla="*/ 245019 w 478428"/>
              <a:gd name="connsiteY23" fmla="*/ 282793 h 345535"/>
              <a:gd name="connsiteX24" fmla="*/ 354631 w 478428"/>
              <a:gd name="connsiteY24" fmla="*/ 173532 h 345535"/>
              <a:gd name="connsiteX25" fmla="*/ 245019 w 478428"/>
              <a:gd name="connsiteY25" fmla="*/ 64271 h 345535"/>
              <a:gd name="connsiteX26" fmla="*/ 122512 w 478428"/>
              <a:gd name="connsiteY26" fmla="*/ 51417 h 345535"/>
              <a:gd name="connsiteX27" fmla="*/ 245019 w 478428"/>
              <a:gd name="connsiteY27" fmla="*/ 51417 h 345535"/>
              <a:gd name="connsiteX28" fmla="*/ 367527 w 478428"/>
              <a:gd name="connsiteY28" fmla="*/ 173532 h 345535"/>
              <a:gd name="connsiteX29" fmla="*/ 245019 w 478428"/>
              <a:gd name="connsiteY29" fmla="*/ 295648 h 345535"/>
              <a:gd name="connsiteX30" fmla="*/ 130094 w 478428"/>
              <a:gd name="connsiteY30" fmla="*/ 295648 h 345535"/>
              <a:gd name="connsiteX31" fmla="*/ 81943 w 478428"/>
              <a:gd name="connsiteY31" fmla="*/ 343658 h 345535"/>
              <a:gd name="connsiteX32" fmla="*/ 77378 w 478428"/>
              <a:gd name="connsiteY32" fmla="*/ 345535 h 345535"/>
              <a:gd name="connsiteX33" fmla="*/ 74914 w 478428"/>
              <a:gd name="connsiteY33" fmla="*/ 345046 h 345535"/>
              <a:gd name="connsiteX34" fmla="*/ 70930 w 478428"/>
              <a:gd name="connsiteY34" fmla="*/ 339108 h 345535"/>
              <a:gd name="connsiteX35" fmla="*/ 70930 w 478428"/>
              <a:gd name="connsiteY35" fmla="*/ 284297 h 345535"/>
              <a:gd name="connsiteX36" fmla="*/ 0 w 478428"/>
              <a:gd name="connsiteY36" fmla="*/ 173528 h 345535"/>
              <a:gd name="connsiteX37" fmla="*/ 122512 w 478428"/>
              <a:gd name="connsiteY37" fmla="*/ 51417 h 345535"/>
              <a:gd name="connsiteX38" fmla="*/ 233413 w 478428"/>
              <a:gd name="connsiteY38" fmla="*/ 0 h 345535"/>
              <a:gd name="connsiteX39" fmla="*/ 355921 w 478428"/>
              <a:gd name="connsiteY39" fmla="*/ 0 h 345535"/>
              <a:gd name="connsiteX40" fmla="*/ 478428 w 478428"/>
              <a:gd name="connsiteY40" fmla="*/ 122115 h 345535"/>
              <a:gd name="connsiteX41" fmla="*/ 417819 w 478428"/>
              <a:gd name="connsiteY41" fmla="*/ 227520 h 345535"/>
              <a:gd name="connsiteX42" fmla="*/ 417819 w 478428"/>
              <a:gd name="connsiteY42" fmla="*/ 294915 h 345535"/>
              <a:gd name="connsiteX43" fmla="*/ 366998 w 478428"/>
              <a:gd name="connsiteY43" fmla="*/ 243729 h 345535"/>
              <a:gd name="connsiteX44" fmla="*/ 360370 w 478428"/>
              <a:gd name="connsiteY44" fmla="*/ 244141 h 345535"/>
              <a:gd name="connsiteX45" fmla="*/ 380376 w 478428"/>
              <a:gd name="connsiteY45" fmla="*/ 173579 h 345535"/>
              <a:gd name="connsiteX46" fmla="*/ 245019 w 478428"/>
              <a:gd name="connsiteY46" fmla="*/ 38563 h 345535"/>
              <a:gd name="connsiteX47" fmla="*/ 144086 w 478428"/>
              <a:gd name="connsiteY47" fmla="*/ 38563 h 345535"/>
              <a:gd name="connsiteX48" fmla="*/ 233413 w 478428"/>
              <a:gd name="connsiteY48" fmla="*/ 0 h 34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78428" h="345535">
                <a:moveTo>
                  <a:pt x="256625" y="154251"/>
                </a:moveTo>
                <a:cubicBezTo>
                  <a:pt x="267308" y="154251"/>
                  <a:pt x="275969" y="162884"/>
                  <a:pt x="275969" y="173532"/>
                </a:cubicBezTo>
                <a:cubicBezTo>
                  <a:pt x="275969" y="184181"/>
                  <a:pt x="267308" y="192814"/>
                  <a:pt x="256625" y="192814"/>
                </a:cubicBezTo>
                <a:cubicBezTo>
                  <a:pt x="245942" y="192814"/>
                  <a:pt x="237282" y="184181"/>
                  <a:pt x="237282" y="173532"/>
                </a:cubicBezTo>
                <a:cubicBezTo>
                  <a:pt x="237282" y="162884"/>
                  <a:pt x="245942" y="154251"/>
                  <a:pt x="256625" y="154251"/>
                </a:cubicBezTo>
                <a:close/>
                <a:moveTo>
                  <a:pt x="184410" y="154251"/>
                </a:moveTo>
                <a:cubicBezTo>
                  <a:pt x="195093" y="154251"/>
                  <a:pt x="203754" y="162884"/>
                  <a:pt x="203754" y="173532"/>
                </a:cubicBezTo>
                <a:cubicBezTo>
                  <a:pt x="203754" y="184181"/>
                  <a:pt x="195093" y="192814"/>
                  <a:pt x="184410" y="192814"/>
                </a:cubicBezTo>
                <a:cubicBezTo>
                  <a:pt x="173727" y="192814"/>
                  <a:pt x="165067" y="184181"/>
                  <a:pt x="165067" y="173532"/>
                </a:cubicBezTo>
                <a:cubicBezTo>
                  <a:pt x="165067" y="162884"/>
                  <a:pt x="173727" y="154251"/>
                  <a:pt x="184410" y="154251"/>
                </a:cubicBezTo>
                <a:close/>
                <a:moveTo>
                  <a:pt x="112195" y="154251"/>
                </a:moveTo>
                <a:cubicBezTo>
                  <a:pt x="122878" y="154251"/>
                  <a:pt x="131539" y="162884"/>
                  <a:pt x="131539" y="173532"/>
                </a:cubicBezTo>
                <a:cubicBezTo>
                  <a:pt x="131539" y="184181"/>
                  <a:pt x="122878" y="192814"/>
                  <a:pt x="112195" y="192814"/>
                </a:cubicBezTo>
                <a:cubicBezTo>
                  <a:pt x="101512" y="192814"/>
                  <a:pt x="92852" y="184181"/>
                  <a:pt x="92852" y="173532"/>
                </a:cubicBezTo>
                <a:cubicBezTo>
                  <a:pt x="92852" y="162884"/>
                  <a:pt x="101512" y="154251"/>
                  <a:pt x="112195" y="154251"/>
                </a:cubicBezTo>
                <a:close/>
                <a:moveTo>
                  <a:pt x="122512" y="64271"/>
                </a:moveTo>
                <a:cubicBezTo>
                  <a:pt x="76952" y="64256"/>
                  <a:pt x="36133" y="92335"/>
                  <a:pt x="19982" y="134800"/>
                </a:cubicBezTo>
                <a:cubicBezTo>
                  <a:pt x="-1478" y="191225"/>
                  <a:pt x="27013" y="254307"/>
                  <a:pt x="83619" y="275698"/>
                </a:cubicBezTo>
                <a:lnTo>
                  <a:pt x="83619" y="276855"/>
                </a:lnTo>
                <a:lnTo>
                  <a:pt x="83735" y="276855"/>
                </a:lnTo>
                <a:lnTo>
                  <a:pt x="83735" y="323644"/>
                </a:lnTo>
                <a:lnTo>
                  <a:pt x="121132" y="286367"/>
                </a:lnTo>
                <a:lnTo>
                  <a:pt x="124704" y="282793"/>
                </a:lnTo>
                <a:lnTo>
                  <a:pt x="245019" y="282793"/>
                </a:lnTo>
                <a:cubicBezTo>
                  <a:pt x="305556" y="282793"/>
                  <a:pt x="354631" y="233875"/>
                  <a:pt x="354631" y="173532"/>
                </a:cubicBezTo>
                <a:cubicBezTo>
                  <a:pt x="354631" y="113189"/>
                  <a:pt x="305556" y="64271"/>
                  <a:pt x="245019" y="64271"/>
                </a:cubicBezTo>
                <a:close/>
                <a:moveTo>
                  <a:pt x="122512" y="51417"/>
                </a:moveTo>
                <a:lnTo>
                  <a:pt x="245019" y="51417"/>
                </a:lnTo>
                <a:cubicBezTo>
                  <a:pt x="312678" y="51417"/>
                  <a:pt x="367527" y="106090"/>
                  <a:pt x="367527" y="173532"/>
                </a:cubicBezTo>
                <a:cubicBezTo>
                  <a:pt x="367527" y="240975"/>
                  <a:pt x="312678" y="295648"/>
                  <a:pt x="245019" y="295648"/>
                </a:cubicBezTo>
                <a:lnTo>
                  <a:pt x="130094" y="295648"/>
                </a:lnTo>
                <a:lnTo>
                  <a:pt x="81943" y="343658"/>
                </a:lnTo>
                <a:cubicBezTo>
                  <a:pt x="80730" y="344863"/>
                  <a:pt x="79089" y="345537"/>
                  <a:pt x="77378" y="345535"/>
                </a:cubicBezTo>
                <a:cubicBezTo>
                  <a:pt x="76532" y="345539"/>
                  <a:pt x="75695" y="345372"/>
                  <a:pt x="74914" y="345046"/>
                </a:cubicBezTo>
                <a:cubicBezTo>
                  <a:pt x="72503" y="344053"/>
                  <a:pt x="70930" y="341708"/>
                  <a:pt x="70930" y="339108"/>
                </a:cubicBezTo>
                <a:lnTo>
                  <a:pt x="70930" y="284297"/>
                </a:lnTo>
                <a:cubicBezTo>
                  <a:pt x="27672" y="264283"/>
                  <a:pt x="-2" y="221066"/>
                  <a:pt x="0" y="173528"/>
                </a:cubicBezTo>
                <a:cubicBezTo>
                  <a:pt x="2" y="106086"/>
                  <a:pt x="54853" y="51414"/>
                  <a:pt x="122512" y="51417"/>
                </a:cubicBezTo>
                <a:close/>
                <a:moveTo>
                  <a:pt x="233413" y="0"/>
                </a:moveTo>
                <a:lnTo>
                  <a:pt x="355921" y="0"/>
                </a:lnTo>
                <a:cubicBezTo>
                  <a:pt x="423580" y="0"/>
                  <a:pt x="478428" y="54673"/>
                  <a:pt x="478428" y="122115"/>
                </a:cubicBezTo>
                <a:cubicBezTo>
                  <a:pt x="478453" y="165489"/>
                  <a:pt x="455379" y="205618"/>
                  <a:pt x="417819" y="227520"/>
                </a:cubicBezTo>
                <a:lnTo>
                  <a:pt x="417819" y="294915"/>
                </a:lnTo>
                <a:lnTo>
                  <a:pt x="366998" y="243729"/>
                </a:lnTo>
                <a:cubicBezTo>
                  <a:pt x="364806" y="243922"/>
                  <a:pt x="362588" y="244064"/>
                  <a:pt x="360370" y="244141"/>
                </a:cubicBezTo>
                <a:cubicBezTo>
                  <a:pt x="373443" y="222911"/>
                  <a:pt x="380368" y="198489"/>
                  <a:pt x="380376" y="173579"/>
                </a:cubicBezTo>
                <a:cubicBezTo>
                  <a:pt x="380402" y="99037"/>
                  <a:pt x="319800" y="38589"/>
                  <a:pt x="245019" y="38563"/>
                </a:cubicBezTo>
                <a:lnTo>
                  <a:pt x="144086" y="38563"/>
                </a:lnTo>
                <a:cubicBezTo>
                  <a:pt x="167215" y="13928"/>
                  <a:pt x="199564" y="-37"/>
                  <a:pt x="233413" y="0"/>
                </a:cubicBez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3" name="Рисунок 57">
            <a:extLst>
              <a:ext uri="{FF2B5EF4-FFF2-40B4-BE49-F238E27FC236}">
                <a16:creationId xmlns:a16="http://schemas.microsoft.com/office/drawing/2014/main" id="{269B0A33-2043-8529-EC97-D8C2C590B9A2}"/>
              </a:ext>
            </a:extLst>
          </p:cNvPr>
          <p:cNvSpPr/>
          <p:nvPr/>
        </p:nvSpPr>
        <p:spPr>
          <a:xfrm>
            <a:off x="4339353" y="5105610"/>
            <a:ext cx="344955" cy="345844"/>
          </a:xfrm>
          <a:custGeom>
            <a:avLst/>
            <a:gdLst>
              <a:gd name="connsiteX0" fmla="*/ 332078 w 344955"/>
              <a:gd name="connsiteY0" fmla="*/ 0 h 345844"/>
              <a:gd name="connsiteX1" fmla="*/ 12878 w 344955"/>
              <a:gd name="connsiteY1" fmla="*/ 0 h 345844"/>
              <a:gd name="connsiteX2" fmla="*/ 0 w 344955"/>
              <a:gd name="connsiteY2" fmla="*/ 12879 h 345844"/>
              <a:gd name="connsiteX3" fmla="*/ 0 w 344955"/>
              <a:gd name="connsiteY3" fmla="*/ 332965 h 345844"/>
              <a:gd name="connsiteX4" fmla="*/ 12878 w 344955"/>
              <a:gd name="connsiteY4" fmla="*/ 345844 h 345844"/>
              <a:gd name="connsiteX5" fmla="*/ 332078 w 344955"/>
              <a:gd name="connsiteY5" fmla="*/ 345844 h 345844"/>
              <a:gd name="connsiteX6" fmla="*/ 344956 w 344955"/>
              <a:gd name="connsiteY6" fmla="*/ 332965 h 345844"/>
              <a:gd name="connsiteX7" fmla="*/ 344956 w 344955"/>
              <a:gd name="connsiteY7" fmla="*/ 12879 h 345844"/>
              <a:gd name="connsiteX8" fmla="*/ 332078 w 344955"/>
              <a:gd name="connsiteY8" fmla="*/ 0 h 345844"/>
              <a:gd name="connsiteX9" fmla="*/ 121918 w 344955"/>
              <a:gd name="connsiteY9" fmla="*/ 252422 h 345844"/>
              <a:gd name="connsiteX10" fmla="*/ 83502 w 344955"/>
              <a:gd name="connsiteY10" fmla="*/ 290839 h 345844"/>
              <a:gd name="connsiteX11" fmla="*/ 78943 w 344955"/>
              <a:gd name="connsiteY11" fmla="*/ 290839 h 345844"/>
              <a:gd name="connsiteX12" fmla="*/ 54076 w 344955"/>
              <a:gd name="connsiteY12" fmla="*/ 265971 h 345844"/>
              <a:gd name="connsiteX13" fmla="*/ 54004 w 344955"/>
              <a:gd name="connsiteY13" fmla="*/ 261418 h 345844"/>
              <a:gd name="connsiteX14" fmla="*/ 58556 w 344955"/>
              <a:gd name="connsiteY14" fmla="*/ 261346 h 345844"/>
              <a:gd name="connsiteX15" fmla="*/ 58635 w 344955"/>
              <a:gd name="connsiteY15" fmla="*/ 261424 h 345844"/>
              <a:gd name="connsiteX16" fmla="*/ 81223 w 344955"/>
              <a:gd name="connsiteY16" fmla="*/ 284014 h 345844"/>
              <a:gd name="connsiteX17" fmla="*/ 117359 w 344955"/>
              <a:gd name="connsiteY17" fmla="*/ 247786 h 345844"/>
              <a:gd name="connsiteX18" fmla="*/ 121918 w 344955"/>
              <a:gd name="connsiteY18" fmla="*/ 247786 h 345844"/>
              <a:gd name="connsiteX19" fmla="*/ 121918 w 344955"/>
              <a:gd name="connsiteY19" fmla="*/ 252345 h 345844"/>
              <a:gd name="connsiteX20" fmla="*/ 121918 w 344955"/>
              <a:gd name="connsiteY20" fmla="*/ 156051 h 345844"/>
              <a:gd name="connsiteX21" fmla="*/ 83502 w 344955"/>
              <a:gd name="connsiteY21" fmla="*/ 194468 h 345844"/>
              <a:gd name="connsiteX22" fmla="*/ 78968 w 344955"/>
              <a:gd name="connsiteY22" fmla="*/ 194493 h 345844"/>
              <a:gd name="connsiteX23" fmla="*/ 78943 w 344955"/>
              <a:gd name="connsiteY23" fmla="*/ 194468 h 345844"/>
              <a:gd name="connsiteX24" fmla="*/ 54076 w 344955"/>
              <a:gd name="connsiteY24" fmla="*/ 169612 h 345844"/>
              <a:gd name="connsiteX25" fmla="*/ 54076 w 344955"/>
              <a:gd name="connsiteY25" fmla="*/ 165053 h 345844"/>
              <a:gd name="connsiteX26" fmla="*/ 58635 w 344955"/>
              <a:gd name="connsiteY26" fmla="*/ 165053 h 345844"/>
              <a:gd name="connsiteX27" fmla="*/ 81223 w 344955"/>
              <a:gd name="connsiteY27" fmla="*/ 187642 h 345844"/>
              <a:gd name="connsiteX28" fmla="*/ 117359 w 344955"/>
              <a:gd name="connsiteY28" fmla="*/ 151505 h 345844"/>
              <a:gd name="connsiteX29" fmla="*/ 121912 w 344955"/>
              <a:gd name="connsiteY29" fmla="*/ 151577 h 345844"/>
              <a:gd name="connsiteX30" fmla="*/ 121918 w 344955"/>
              <a:gd name="connsiteY30" fmla="*/ 156051 h 345844"/>
              <a:gd name="connsiteX31" fmla="*/ 121918 w 344955"/>
              <a:gd name="connsiteY31" fmla="*/ 59693 h 345844"/>
              <a:gd name="connsiteX32" fmla="*/ 83502 w 344955"/>
              <a:gd name="connsiteY32" fmla="*/ 98110 h 345844"/>
              <a:gd name="connsiteX33" fmla="*/ 78943 w 344955"/>
              <a:gd name="connsiteY33" fmla="*/ 98110 h 345844"/>
              <a:gd name="connsiteX34" fmla="*/ 54076 w 344955"/>
              <a:gd name="connsiteY34" fmla="*/ 73254 h 345844"/>
              <a:gd name="connsiteX35" fmla="*/ 54076 w 344955"/>
              <a:gd name="connsiteY35" fmla="*/ 68695 h 345844"/>
              <a:gd name="connsiteX36" fmla="*/ 58635 w 344955"/>
              <a:gd name="connsiteY36" fmla="*/ 68695 h 345844"/>
              <a:gd name="connsiteX37" fmla="*/ 81223 w 344955"/>
              <a:gd name="connsiteY37" fmla="*/ 91284 h 345844"/>
              <a:gd name="connsiteX38" fmla="*/ 117359 w 344955"/>
              <a:gd name="connsiteY38" fmla="*/ 55134 h 345844"/>
              <a:gd name="connsiteX39" fmla="*/ 121918 w 344955"/>
              <a:gd name="connsiteY39" fmla="*/ 55134 h 345844"/>
              <a:gd name="connsiteX40" fmla="*/ 121918 w 344955"/>
              <a:gd name="connsiteY40" fmla="*/ 59693 h 345844"/>
              <a:gd name="connsiteX41" fmla="*/ 289490 w 344955"/>
              <a:gd name="connsiteY41" fmla="*/ 279661 h 345844"/>
              <a:gd name="connsiteX42" fmla="*/ 177810 w 344955"/>
              <a:gd name="connsiteY42" fmla="*/ 279661 h 345844"/>
              <a:gd name="connsiteX43" fmla="*/ 174590 w 344955"/>
              <a:gd name="connsiteY43" fmla="*/ 276441 h 345844"/>
              <a:gd name="connsiteX44" fmla="*/ 177810 w 344955"/>
              <a:gd name="connsiteY44" fmla="*/ 273221 h 345844"/>
              <a:gd name="connsiteX45" fmla="*/ 289490 w 344955"/>
              <a:gd name="connsiteY45" fmla="*/ 273221 h 345844"/>
              <a:gd name="connsiteX46" fmla="*/ 292709 w 344955"/>
              <a:gd name="connsiteY46" fmla="*/ 276441 h 345844"/>
              <a:gd name="connsiteX47" fmla="*/ 289490 w 344955"/>
              <a:gd name="connsiteY47" fmla="*/ 279661 h 345844"/>
              <a:gd name="connsiteX48" fmla="*/ 289490 w 344955"/>
              <a:gd name="connsiteY48" fmla="*/ 257110 h 345844"/>
              <a:gd name="connsiteX49" fmla="*/ 177810 w 344955"/>
              <a:gd name="connsiteY49" fmla="*/ 257110 h 345844"/>
              <a:gd name="connsiteX50" fmla="*/ 174590 w 344955"/>
              <a:gd name="connsiteY50" fmla="*/ 253890 h 345844"/>
              <a:gd name="connsiteX51" fmla="*/ 177810 w 344955"/>
              <a:gd name="connsiteY51" fmla="*/ 250671 h 345844"/>
              <a:gd name="connsiteX52" fmla="*/ 289490 w 344955"/>
              <a:gd name="connsiteY52" fmla="*/ 250671 h 345844"/>
              <a:gd name="connsiteX53" fmla="*/ 292709 w 344955"/>
              <a:gd name="connsiteY53" fmla="*/ 253890 h 345844"/>
              <a:gd name="connsiteX54" fmla="*/ 289490 w 344955"/>
              <a:gd name="connsiteY54" fmla="*/ 257110 h 345844"/>
              <a:gd name="connsiteX55" fmla="*/ 289490 w 344955"/>
              <a:gd name="connsiteY55" fmla="*/ 187475 h 345844"/>
              <a:gd name="connsiteX56" fmla="*/ 177810 w 344955"/>
              <a:gd name="connsiteY56" fmla="*/ 187475 h 345844"/>
              <a:gd name="connsiteX57" fmla="*/ 174590 w 344955"/>
              <a:gd name="connsiteY57" fmla="*/ 184255 h 345844"/>
              <a:gd name="connsiteX58" fmla="*/ 177810 w 344955"/>
              <a:gd name="connsiteY58" fmla="*/ 181036 h 345844"/>
              <a:gd name="connsiteX59" fmla="*/ 289490 w 344955"/>
              <a:gd name="connsiteY59" fmla="*/ 181036 h 345844"/>
              <a:gd name="connsiteX60" fmla="*/ 292709 w 344955"/>
              <a:gd name="connsiteY60" fmla="*/ 184255 h 345844"/>
              <a:gd name="connsiteX61" fmla="*/ 289490 w 344955"/>
              <a:gd name="connsiteY61" fmla="*/ 187475 h 345844"/>
              <a:gd name="connsiteX62" fmla="*/ 289490 w 344955"/>
              <a:gd name="connsiteY62" fmla="*/ 164937 h 345844"/>
              <a:gd name="connsiteX63" fmla="*/ 177810 w 344955"/>
              <a:gd name="connsiteY63" fmla="*/ 164937 h 345844"/>
              <a:gd name="connsiteX64" fmla="*/ 174590 w 344955"/>
              <a:gd name="connsiteY64" fmla="*/ 161718 h 345844"/>
              <a:gd name="connsiteX65" fmla="*/ 177810 w 344955"/>
              <a:gd name="connsiteY65" fmla="*/ 158498 h 345844"/>
              <a:gd name="connsiteX66" fmla="*/ 289490 w 344955"/>
              <a:gd name="connsiteY66" fmla="*/ 158498 h 345844"/>
              <a:gd name="connsiteX67" fmla="*/ 292709 w 344955"/>
              <a:gd name="connsiteY67" fmla="*/ 161718 h 345844"/>
              <a:gd name="connsiteX68" fmla="*/ 289490 w 344955"/>
              <a:gd name="connsiteY68" fmla="*/ 164937 h 345844"/>
              <a:gd name="connsiteX69" fmla="*/ 289490 w 344955"/>
              <a:gd name="connsiteY69" fmla="*/ 95289 h 345844"/>
              <a:gd name="connsiteX70" fmla="*/ 177810 w 344955"/>
              <a:gd name="connsiteY70" fmla="*/ 95289 h 345844"/>
              <a:gd name="connsiteX71" fmla="*/ 174590 w 344955"/>
              <a:gd name="connsiteY71" fmla="*/ 92070 h 345844"/>
              <a:gd name="connsiteX72" fmla="*/ 177810 w 344955"/>
              <a:gd name="connsiteY72" fmla="*/ 88850 h 345844"/>
              <a:gd name="connsiteX73" fmla="*/ 289490 w 344955"/>
              <a:gd name="connsiteY73" fmla="*/ 88850 h 345844"/>
              <a:gd name="connsiteX74" fmla="*/ 292709 w 344955"/>
              <a:gd name="connsiteY74" fmla="*/ 92070 h 345844"/>
              <a:gd name="connsiteX75" fmla="*/ 289490 w 344955"/>
              <a:gd name="connsiteY75" fmla="*/ 95289 h 345844"/>
              <a:gd name="connsiteX76" fmla="*/ 289490 w 344955"/>
              <a:gd name="connsiteY76" fmla="*/ 72752 h 345844"/>
              <a:gd name="connsiteX77" fmla="*/ 177810 w 344955"/>
              <a:gd name="connsiteY77" fmla="*/ 72752 h 345844"/>
              <a:gd name="connsiteX78" fmla="*/ 174590 w 344955"/>
              <a:gd name="connsiteY78" fmla="*/ 69532 h 345844"/>
              <a:gd name="connsiteX79" fmla="*/ 177810 w 344955"/>
              <a:gd name="connsiteY79" fmla="*/ 66312 h 345844"/>
              <a:gd name="connsiteX80" fmla="*/ 289490 w 344955"/>
              <a:gd name="connsiteY80" fmla="*/ 66312 h 345844"/>
              <a:gd name="connsiteX81" fmla="*/ 292709 w 344955"/>
              <a:gd name="connsiteY81" fmla="*/ 69532 h 345844"/>
              <a:gd name="connsiteX82" fmla="*/ 289490 w 344955"/>
              <a:gd name="connsiteY82" fmla="*/ 72752 h 345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44955" h="345844">
                <a:moveTo>
                  <a:pt x="332078" y="0"/>
                </a:moveTo>
                <a:lnTo>
                  <a:pt x="12878" y="0"/>
                </a:lnTo>
                <a:cubicBezTo>
                  <a:pt x="5766" y="0"/>
                  <a:pt x="0" y="5766"/>
                  <a:pt x="0" y="12879"/>
                </a:cubicBezTo>
                <a:lnTo>
                  <a:pt x="0" y="332965"/>
                </a:lnTo>
                <a:cubicBezTo>
                  <a:pt x="0" y="340078"/>
                  <a:pt x="5766" y="345844"/>
                  <a:pt x="12878" y="345844"/>
                </a:cubicBezTo>
                <a:lnTo>
                  <a:pt x="332078" y="345844"/>
                </a:lnTo>
                <a:cubicBezTo>
                  <a:pt x="339190" y="345844"/>
                  <a:pt x="344956" y="340078"/>
                  <a:pt x="344956" y="332965"/>
                </a:cubicBezTo>
                <a:lnTo>
                  <a:pt x="344956" y="12879"/>
                </a:lnTo>
                <a:cubicBezTo>
                  <a:pt x="344956" y="5766"/>
                  <a:pt x="339190" y="0"/>
                  <a:pt x="332078" y="0"/>
                </a:cubicBezTo>
                <a:close/>
                <a:moveTo>
                  <a:pt x="121918" y="252422"/>
                </a:moveTo>
                <a:lnTo>
                  <a:pt x="83502" y="290839"/>
                </a:lnTo>
                <a:cubicBezTo>
                  <a:pt x="82242" y="292094"/>
                  <a:pt x="80204" y="292094"/>
                  <a:pt x="78943" y="290839"/>
                </a:cubicBezTo>
                <a:lnTo>
                  <a:pt x="54076" y="265971"/>
                </a:lnTo>
                <a:cubicBezTo>
                  <a:pt x="52798" y="264733"/>
                  <a:pt x="52766" y="262695"/>
                  <a:pt x="54004" y="261418"/>
                </a:cubicBezTo>
                <a:cubicBezTo>
                  <a:pt x="55240" y="260140"/>
                  <a:pt x="57278" y="260108"/>
                  <a:pt x="58556" y="261346"/>
                </a:cubicBezTo>
                <a:cubicBezTo>
                  <a:pt x="58583" y="261372"/>
                  <a:pt x="58609" y="261397"/>
                  <a:pt x="58635" y="261424"/>
                </a:cubicBezTo>
                <a:lnTo>
                  <a:pt x="81223" y="284014"/>
                </a:lnTo>
                <a:lnTo>
                  <a:pt x="117359" y="247786"/>
                </a:lnTo>
                <a:cubicBezTo>
                  <a:pt x="118619" y="246526"/>
                  <a:pt x="120659" y="246526"/>
                  <a:pt x="121918" y="247786"/>
                </a:cubicBezTo>
                <a:cubicBezTo>
                  <a:pt x="123178" y="249045"/>
                  <a:pt x="123178" y="251085"/>
                  <a:pt x="121918" y="252345"/>
                </a:cubicBezTo>
                <a:close/>
                <a:moveTo>
                  <a:pt x="121918" y="156051"/>
                </a:moveTo>
                <a:lnTo>
                  <a:pt x="83502" y="194468"/>
                </a:lnTo>
                <a:cubicBezTo>
                  <a:pt x="82257" y="195728"/>
                  <a:pt x="80226" y="195738"/>
                  <a:pt x="78968" y="194493"/>
                </a:cubicBezTo>
                <a:cubicBezTo>
                  <a:pt x="78959" y="194484"/>
                  <a:pt x="78951" y="194476"/>
                  <a:pt x="78943" y="194468"/>
                </a:cubicBezTo>
                <a:lnTo>
                  <a:pt x="54076" y="169612"/>
                </a:lnTo>
                <a:cubicBezTo>
                  <a:pt x="52816" y="168353"/>
                  <a:pt x="52816" y="166313"/>
                  <a:pt x="54076" y="165053"/>
                </a:cubicBezTo>
                <a:cubicBezTo>
                  <a:pt x="55335" y="163794"/>
                  <a:pt x="57375" y="163794"/>
                  <a:pt x="58635" y="165053"/>
                </a:cubicBezTo>
                <a:lnTo>
                  <a:pt x="81223" y="187642"/>
                </a:lnTo>
                <a:lnTo>
                  <a:pt x="117359" y="151505"/>
                </a:lnTo>
                <a:cubicBezTo>
                  <a:pt x="118637" y="150267"/>
                  <a:pt x="120674" y="150301"/>
                  <a:pt x="121912" y="151577"/>
                </a:cubicBezTo>
                <a:cubicBezTo>
                  <a:pt x="123118" y="152824"/>
                  <a:pt x="123121" y="154802"/>
                  <a:pt x="121918" y="156051"/>
                </a:cubicBezTo>
                <a:close/>
                <a:moveTo>
                  <a:pt x="121918" y="59693"/>
                </a:moveTo>
                <a:lnTo>
                  <a:pt x="83502" y="98110"/>
                </a:lnTo>
                <a:cubicBezTo>
                  <a:pt x="82242" y="99364"/>
                  <a:pt x="80204" y="99364"/>
                  <a:pt x="78943" y="98110"/>
                </a:cubicBezTo>
                <a:lnTo>
                  <a:pt x="54076" y="73254"/>
                </a:lnTo>
                <a:cubicBezTo>
                  <a:pt x="52816" y="71994"/>
                  <a:pt x="52816" y="69954"/>
                  <a:pt x="54076" y="68695"/>
                </a:cubicBezTo>
                <a:cubicBezTo>
                  <a:pt x="55335" y="67435"/>
                  <a:pt x="57375" y="67435"/>
                  <a:pt x="58635" y="68695"/>
                </a:cubicBezTo>
                <a:lnTo>
                  <a:pt x="81223" y="91284"/>
                </a:lnTo>
                <a:lnTo>
                  <a:pt x="117359" y="55134"/>
                </a:lnTo>
                <a:cubicBezTo>
                  <a:pt x="118619" y="53874"/>
                  <a:pt x="120659" y="53874"/>
                  <a:pt x="121918" y="55134"/>
                </a:cubicBezTo>
                <a:cubicBezTo>
                  <a:pt x="123178" y="56393"/>
                  <a:pt x="123178" y="58433"/>
                  <a:pt x="121918" y="59693"/>
                </a:cubicBezTo>
                <a:close/>
                <a:moveTo>
                  <a:pt x="289490" y="279661"/>
                </a:moveTo>
                <a:lnTo>
                  <a:pt x="177810" y="279661"/>
                </a:lnTo>
                <a:cubicBezTo>
                  <a:pt x="176031" y="279661"/>
                  <a:pt x="174590" y="278219"/>
                  <a:pt x="174590" y="276441"/>
                </a:cubicBezTo>
                <a:cubicBezTo>
                  <a:pt x="174590" y="274662"/>
                  <a:pt x="176031" y="273221"/>
                  <a:pt x="177810" y="273221"/>
                </a:cubicBezTo>
                <a:lnTo>
                  <a:pt x="289490" y="273221"/>
                </a:lnTo>
                <a:cubicBezTo>
                  <a:pt x="291268" y="273221"/>
                  <a:pt x="292709" y="274662"/>
                  <a:pt x="292709" y="276441"/>
                </a:cubicBezTo>
                <a:cubicBezTo>
                  <a:pt x="292709" y="278219"/>
                  <a:pt x="291268" y="279661"/>
                  <a:pt x="289490" y="279661"/>
                </a:cubicBezTo>
                <a:close/>
                <a:moveTo>
                  <a:pt x="289490" y="257110"/>
                </a:moveTo>
                <a:lnTo>
                  <a:pt x="177810" y="257110"/>
                </a:lnTo>
                <a:cubicBezTo>
                  <a:pt x="176031" y="257110"/>
                  <a:pt x="174590" y="255669"/>
                  <a:pt x="174590" y="253890"/>
                </a:cubicBezTo>
                <a:cubicBezTo>
                  <a:pt x="174590" y="252112"/>
                  <a:pt x="176031" y="250671"/>
                  <a:pt x="177810" y="250671"/>
                </a:cubicBezTo>
                <a:lnTo>
                  <a:pt x="289490" y="250671"/>
                </a:lnTo>
                <a:cubicBezTo>
                  <a:pt x="291268" y="250671"/>
                  <a:pt x="292709" y="252112"/>
                  <a:pt x="292709" y="253890"/>
                </a:cubicBezTo>
                <a:cubicBezTo>
                  <a:pt x="292709" y="255669"/>
                  <a:pt x="291268" y="257110"/>
                  <a:pt x="289490" y="257110"/>
                </a:cubicBezTo>
                <a:close/>
                <a:moveTo>
                  <a:pt x="289490" y="187475"/>
                </a:moveTo>
                <a:lnTo>
                  <a:pt x="177810" y="187475"/>
                </a:lnTo>
                <a:cubicBezTo>
                  <a:pt x="176031" y="187475"/>
                  <a:pt x="174590" y="186034"/>
                  <a:pt x="174590" y="184255"/>
                </a:cubicBezTo>
                <a:cubicBezTo>
                  <a:pt x="174590" y="182477"/>
                  <a:pt x="176031" y="181036"/>
                  <a:pt x="177810" y="181036"/>
                </a:cubicBezTo>
                <a:lnTo>
                  <a:pt x="289490" y="181036"/>
                </a:lnTo>
                <a:cubicBezTo>
                  <a:pt x="291268" y="181036"/>
                  <a:pt x="292709" y="182477"/>
                  <a:pt x="292709" y="184255"/>
                </a:cubicBezTo>
                <a:cubicBezTo>
                  <a:pt x="292709" y="186034"/>
                  <a:pt x="291268" y="187475"/>
                  <a:pt x="289490" y="187475"/>
                </a:cubicBezTo>
                <a:close/>
                <a:moveTo>
                  <a:pt x="289490" y="164937"/>
                </a:moveTo>
                <a:lnTo>
                  <a:pt x="177810" y="164937"/>
                </a:lnTo>
                <a:cubicBezTo>
                  <a:pt x="176031" y="164937"/>
                  <a:pt x="174590" y="163496"/>
                  <a:pt x="174590" y="161718"/>
                </a:cubicBezTo>
                <a:cubicBezTo>
                  <a:pt x="174590" y="159939"/>
                  <a:pt x="176031" y="158498"/>
                  <a:pt x="177810" y="158498"/>
                </a:cubicBezTo>
                <a:lnTo>
                  <a:pt x="289490" y="158498"/>
                </a:lnTo>
                <a:cubicBezTo>
                  <a:pt x="291268" y="158498"/>
                  <a:pt x="292709" y="159939"/>
                  <a:pt x="292709" y="161718"/>
                </a:cubicBezTo>
                <a:cubicBezTo>
                  <a:pt x="292709" y="163496"/>
                  <a:pt x="291268" y="164937"/>
                  <a:pt x="289490" y="164937"/>
                </a:cubicBezTo>
                <a:close/>
                <a:moveTo>
                  <a:pt x="289490" y="95289"/>
                </a:moveTo>
                <a:lnTo>
                  <a:pt x="177810" y="95289"/>
                </a:lnTo>
                <a:cubicBezTo>
                  <a:pt x="176031" y="95289"/>
                  <a:pt x="174590" y="93848"/>
                  <a:pt x="174590" y="92070"/>
                </a:cubicBezTo>
                <a:cubicBezTo>
                  <a:pt x="174590" y="90291"/>
                  <a:pt x="176031" y="88850"/>
                  <a:pt x="177810" y="88850"/>
                </a:cubicBezTo>
                <a:lnTo>
                  <a:pt x="289490" y="88850"/>
                </a:lnTo>
                <a:cubicBezTo>
                  <a:pt x="291268" y="88850"/>
                  <a:pt x="292709" y="90291"/>
                  <a:pt x="292709" y="92070"/>
                </a:cubicBezTo>
                <a:cubicBezTo>
                  <a:pt x="292709" y="93848"/>
                  <a:pt x="291268" y="95289"/>
                  <a:pt x="289490" y="95289"/>
                </a:cubicBezTo>
                <a:close/>
                <a:moveTo>
                  <a:pt x="289490" y="72752"/>
                </a:moveTo>
                <a:lnTo>
                  <a:pt x="177810" y="72752"/>
                </a:lnTo>
                <a:cubicBezTo>
                  <a:pt x="176031" y="72752"/>
                  <a:pt x="174590" y="71311"/>
                  <a:pt x="174590" y="69532"/>
                </a:cubicBezTo>
                <a:cubicBezTo>
                  <a:pt x="174590" y="67753"/>
                  <a:pt x="176031" y="66312"/>
                  <a:pt x="177810" y="66312"/>
                </a:cubicBezTo>
                <a:lnTo>
                  <a:pt x="289490" y="66312"/>
                </a:lnTo>
                <a:cubicBezTo>
                  <a:pt x="291268" y="66312"/>
                  <a:pt x="292709" y="67753"/>
                  <a:pt x="292709" y="69532"/>
                </a:cubicBezTo>
                <a:cubicBezTo>
                  <a:pt x="292709" y="71311"/>
                  <a:pt x="291268" y="72752"/>
                  <a:pt x="289490" y="72752"/>
                </a:cubicBez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4" name="Полилиния 143">
            <a:extLst>
              <a:ext uri="{FF2B5EF4-FFF2-40B4-BE49-F238E27FC236}">
                <a16:creationId xmlns:a16="http://schemas.microsoft.com/office/drawing/2014/main" id="{8BA1EDA1-96F3-666C-111B-A3335DAA3ADB}"/>
              </a:ext>
            </a:extLst>
          </p:cNvPr>
          <p:cNvSpPr/>
          <p:nvPr/>
        </p:nvSpPr>
        <p:spPr>
          <a:xfrm>
            <a:off x="829669" y="5052639"/>
            <a:ext cx="359011" cy="377860"/>
          </a:xfrm>
          <a:custGeom>
            <a:avLst/>
            <a:gdLst>
              <a:gd name="connsiteX0" fmla="*/ 274932 w 359011"/>
              <a:gd name="connsiteY0" fmla="*/ 294422 h 377860"/>
              <a:gd name="connsiteX1" fmla="*/ 287828 w 359011"/>
              <a:gd name="connsiteY1" fmla="*/ 294422 h 377860"/>
              <a:gd name="connsiteX2" fmla="*/ 300723 w 359011"/>
              <a:gd name="connsiteY2" fmla="*/ 294422 h 377860"/>
              <a:gd name="connsiteX3" fmla="*/ 313619 w 359011"/>
              <a:gd name="connsiteY3" fmla="*/ 294422 h 377860"/>
              <a:gd name="connsiteX4" fmla="*/ 313619 w 359011"/>
              <a:gd name="connsiteY4" fmla="*/ 332979 h 377860"/>
              <a:gd name="connsiteX5" fmla="*/ 300723 w 359011"/>
              <a:gd name="connsiteY5" fmla="*/ 332979 h 377860"/>
              <a:gd name="connsiteX6" fmla="*/ 287828 w 359011"/>
              <a:gd name="connsiteY6" fmla="*/ 332979 h 377860"/>
              <a:gd name="connsiteX7" fmla="*/ 274932 w 359011"/>
              <a:gd name="connsiteY7" fmla="*/ 332979 h 377860"/>
              <a:gd name="connsiteX8" fmla="*/ 198423 w 359011"/>
              <a:gd name="connsiteY8" fmla="*/ 294422 h 377860"/>
              <a:gd name="connsiteX9" fmla="*/ 211319 w 359011"/>
              <a:gd name="connsiteY9" fmla="*/ 294422 h 377860"/>
              <a:gd name="connsiteX10" fmla="*/ 224214 w 359011"/>
              <a:gd name="connsiteY10" fmla="*/ 294422 h 377860"/>
              <a:gd name="connsiteX11" fmla="*/ 237110 w 359011"/>
              <a:gd name="connsiteY11" fmla="*/ 294422 h 377860"/>
              <a:gd name="connsiteX12" fmla="*/ 237110 w 359011"/>
              <a:gd name="connsiteY12" fmla="*/ 332979 h 377860"/>
              <a:gd name="connsiteX13" fmla="*/ 224214 w 359011"/>
              <a:gd name="connsiteY13" fmla="*/ 332979 h 377860"/>
              <a:gd name="connsiteX14" fmla="*/ 211319 w 359011"/>
              <a:gd name="connsiteY14" fmla="*/ 332979 h 377860"/>
              <a:gd name="connsiteX15" fmla="*/ 198423 w 359011"/>
              <a:gd name="connsiteY15" fmla="*/ 332979 h 377860"/>
              <a:gd name="connsiteX16" fmla="*/ 121901 w 359011"/>
              <a:gd name="connsiteY16" fmla="*/ 294422 h 377860"/>
              <a:gd name="connsiteX17" fmla="*/ 134797 w 359011"/>
              <a:gd name="connsiteY17" fmla="*/ 294422 h 377860"/>
              <a:gd name="connsiteX18" fmla="*/ 147692 w 359011"/>
              <a:gd name="connsiteY18" fmla="*/ 294422 h 377860"/>
              <a:gd name="connsiteX19" fmla="*/ 160588 w 359011"/>
              <a:gd name="connsiteY19" fmla="*/ 294422 h 377860"/>
              <a:gd name="connsiteX20" fmla="*/ 160588 w 359011"/>
              <a:gd name="connsiteY20" fmla="*/ 332979 h 377860"/>
              <a:gd name="connsiteX21" fmla="*/ 147692 w 359011"/>
              <a:gd name="connsiteY21" fmla="*/ 332979 h 377860"/>
              <a:gd name="connsiteX22" fmla="*/ 134797 w 359011"/>
              <a:gd name="connsiteY22" fmla="*/ 332979 h 377860"/>
              <a:gd name="connsiteX23" fmla="*/ 121901 w 359011"/>
              <a:gd name="connsiteY23" fmla="*/ 332979 h 377860"/>
              <a:gd name="connsiteX24" fmla="*/ 45392 w 359011"/>
              <a:gd name="connsiteY24" fmla="*/ 294422 h 377860"/>
              <a:gd name="connsiteX25" fmla="*/ 58288 w 359011"/>
              <a:gd name="connsiteY25" fmla="*/ 294422 h 377860"/>
              <a:gd name="connsiteX26" fmla="*/ 71183 w 359011"/>
              <a:gd name="connsiteY26" fmla="*/ 294422 h 377860"/>
              <a:gd name="connsiteX27" fmla="*/ 84079 w 359011"/>
              <a:gd name="connsiteY27" fmla="*/ 294422 h 377860"/>
              <a:gd name="connsiteX28" fmla="*/ 84079 w 359011"/>
              <a:gd name="connsiteY28" fmla="*/ 332979 h 377860"/>
              <a:gd name="connsiteX29" fmla="*/ 71183 w 359011"/>
              <a:gd name="connsiteY29" fmla="*/ 332979 h 377860"/>
              <a:gd name="connsiteX30" fmla="*/ 58288 w 359011"/>
              <a:gd name="connsiteY30" fmla="*/ 332979 h 377860"/>
              <a:gd name="connsiteX31" fmla="*/ 45392 w 359011"/>
              <a:gd name="connsiteY31" fmla="*/ 332979 h 377860"/>
              <a:gd name="connsiteX32" fmla="*/ 274932 w 359011"/>
              <a:gd name="connsiteY32" fmla="*/ 224017 h 377860"/>
              <a:gd name="connsiteX33" fmla="*/ 287828 w 359011"/>
              <a:gd name="connsiteY33" fmla="*/ 224017 h 377860"/>
              <a:gd name="connsiteX34" fmla="*/ 300723 w 359011"/>
              <a:gd name="connsiteY34" fmla="*/ 224017 h 377860"/>
              <a:gd name="connsiteX35" fmla="*/ 313619 w 359011"/>
              <a:gd name="connsiteY35" fmla="*/ 224017 h 377860"/>
              <a:gd name="connsiteX36" fmla="*/ 313619 w 359011"/>
              <a:gd name="connsiteY36" fmla="*/ 262574 h 377860"/>
              <a:gd name="connsiteX37" fmla="*/ 300723 w 359011"/>
              <a:gd name="connsiteY37" fmla="*/ 262574 h 377860"/>
              <a:gd name="connsiteX38" fmla="*/ 287828 w 359011"/>
              <a:gd name="connsiteY38" fmla="*/ 262574 h 377860"/>
              <a:gd name="connsiteX39" fmla="*/ 274932 w 359011"/>
              <a:gd name="connsiteY39" fmla="*/ 262574 h 377860"/>
              <a:gd name="connsiteX40" fmla="*/ 198423 w 359011"/>
              <a:gd name="connsiteY40" fmla="*/ 224017 h 377860"/>
              <a:gd name="connsiteX41" fmla="*/ 211319 w 359011"/>
              <a:gd name="connsiteY41" fmla="*/ 224017 h 377860"/>
              <a:gd name="connsiteX42" fmla="*/ 224214 w 359011"/>
              <a:gd name="connsiteY42" fmla="*/ 224017 h 377860"/>
              <a:gd name="connsiteX43" fmla="*/ 237110 w 359011"/>
              <a:gd name="connsiteY43" fmla="*/ 224017 h 377860"/>
              <a:gd name="connsiteX44" fmla="*/ 237110 w 359011"/>
              <a:gd name="connsiteY44" fmla="*/ 262574 h 377860"/>
              <a:gd name="connsiteX45" fmla="*/ 224214 w 359011"/>
              <a:gd name="connsiteY45" fmla="*/ 262574 h 377860"/>
              <a:gd name="connsiteX46" fmla="*/ 211319 w 359011"/>
              <a:gd name="connsiteY46" fmla="*/ 262574 h 377860"/>
              <a:gd name="connsiteX47" fmla="*/ 198423 w 359011"/>
              <a:gd name="connsiteY47" fmla="*/ 262574 h 377860"/>
              <a:gd name="connsiteX48" fmla="*/ 121901 w 359011"/>
              <a:gd name="connsiteY48" fmla="*/ 224017 h 377860"/>
              <a:gd name="connsiteX49" fmla="*/ 134797 w 359011"/>
              <a:gd name="connsiteY49" fmla="*/ 224017 h 377860"/>
              <a:gd name="connsiteX50" fmla="*/ 147692 w 359011"/>
              <a:gd name="connsiteY50" fmla="*/ 224017 h 377860"/>
              <a:gd name="connsiteX51" fmla="*/ 160588 w 359011"/>
              <a:gd name="connsiteY51" fmla="*/ 224017 h 377860"/>
              <a:gd name="connsiteX52" fmla="*/ 160588 w 359011"/>
              <a:gd name="connsiteY52" fmla="*/ 262574 h 377860"/>
              <a:gd name="connsiteX53" fmla="*/ 147692 w 359011"/>
              <a:gd name="connsiteY53" fmla="*/ 262574 h 377860"/>
              <a:gd name="connsiteX54" fmla="*/ 134797 w 359011"/>
              <a:gd name="connsiteY54" fmla="*/ 262574 h 377860"/>
              <a:gd name="connsiteX55" fmla="*/ 121901 w 359011"/>
              <a:gd name="connsiteY55" fmla="*/ 262574 h 377860"/>
              <a:gd name="connsiteX56" fmla="*/ 45392 w 359011"/>
              <a:gd name="connsiteY56" fmla="*/ 224017 h 377860"/>
              <a:gd name="connsiteX57" fmla="*/ 58288 w 359011"/>
              <a:gd name="connsiteY57" fmla="*/ 224017 h 377860"/>
              <a:gd name="connsiteX58" fmla="*/ 71183 w 359011"/>
              <a:gd name="connsiteY58" fmla="*/ 224017 h 377860"/>
              <a:gd name="connsiteX59" fmla="*/ 84079 w 359011"/>
              <a:gd name="connsiteY59" fmla="*/ 224017 h 377860"/>
              <a:gd name="connsiteX60" fmla="*/ 84079 w 359011"/>
              <a:gd name="connsiteY60" fmla="*/ 262574 h 377860"/>
              <a:gd name="connsiteX61" fmla="*/ 71183 w 359011"/>
              <a:gd name="connsiteY61" fmla="*/ 262574 h 377860"/>
              <a:gd name="connsiteX62" fmla="*/ 58288 w 359011"/>
              <a:gd name="connsiteY62" fmla="*/ 262574 h 377860"/>
              <a:gd name="connsiteX63" fmla="*/ 45392 w 359011"/>
              <a:gd name="connsiteY63" fmla="*/ 262574 h 377860"/>
              <a:gd name="connsiteX64" fmla="*/ 274932 w 359011"/>
              <a:gd name="connsiteY64" fmla="*/ 153612 h 377860"/>
              <a:gd name="connsiteX65" fmla="*/ 287828 w 359011"/>
              <a:gd name="connsiteY65" fmla="*/ 153612 h 377860"/>
              <a:gd name="connsiteX66" fmla="*/ 300723 w 359011"/>
              <a:gd name="connsiteY66" fmla="*/ 153612 h 377860"/>
              <a:gd name="connsiteX67" fmla="*/ 313619 w 359011"/>
              <a:gd name="connsiteY67" fmla="*/ 153612 h 377860"/>
              <a:gd name="connsiteX68" fmla="*/ 313619 w 359011"/>
              <a:gd name="connsiteY68" fmla="*/ 192169 h 377860"/>
              <a:gd name="connsiteX69" fmla="*/ 300723 w 359011"/>
              <a:gd name="connsiteY69" fmla="*/ 192169 h 377860"/>
              <a:gd name="connsiteX70" fmla="*/ 287828 w 359011"/>
              <a:gd name="connsiteY70" fmla="*/ 192169 h 377860"/>
              <a:gd name="connsiteX71" fmla="*/ 274932 w 359011"/>
              <a:gd name="connsiteY71" fmla="*/ 192169 h 377860"/>
              <a:gd name="connsiteX72" fmla="*/ 198423 w 359011"/>
              <a:gd name="connsiteY72" fmla="*/ 153612 h 377860"/>
              <a:gd name="connsiteX73" fmla="*/ 211319 w 359011"/>
              <a:gd name="connsiteY73" fmla="*/ 153612 h 377860"/>
              <a:gd name="connsiteX74" fmla="*/ 224214 w 359011"/>
              <a:gd name="connsiteY74" fmla="*/ 153612 h 377860"/>
              <a:gd name="connsiteX75" fmla="*/ 237110 w 359011"/>
              <a:gd name="connsiteY75" fmla="*/ 153612 h 377860"/>
              <a:gd name="connsiteX76" fmla="*/ 237110 w 359011"/>
              <a:gd name="connsiteY76" fmla="*/ 192169 h 377860"/>
              <a:gd name="connsiteX77" fmla="*/ 224214 w 359011"/>
              <a:gd name="connsiteY77" fmla="*/ 192169 h 377860"/>
              <a:gd name="connsiteX78" fmla="*/ 211319 w 359011"/>
              <a:gd name="connsiteY78" fmla="*/ 192169 h 377860"/>
              <a:gd name="connsiteX79" fmla="*/ 198423 w 359011"/>
              <a:gd name="connsiteY79" fmla="*/ 192169 h 377860"/>
              <a:gd name="connsiteX80" fmla="*/ 121901 w 359011"/>
              <a:gd name="connsiteY80" fmla="*/ 153612 h 377860"/>
              <a:gd name="connsiteX81" fmla="*/ 134797 w 359011"/>
              <a:gd name="connsiteY81" fmla="*/ 153612 h 377860"/>
              <a:gd name="connsiteX82" fmla="*/ 147692 w 359011"/>
              <a:gd name="connsiteY82" fmla="*/ 153612 h 377860"/>
              <a:gd name="connsiteX83" fmla="*/ 160588 w 359011"/>
              <a:gd name="connsiteY83" fmla="*/ 153612 h 377860"/>
              <a:gd name="connsiteX84" fmla="*/ 160588 w 359011"/>
              <a:gd name="connsiteY84" fmla="*/ 192169 h 377860"/>
              <a:gd name="connsiteX85" fmla="*/ 147692 w 359011"/>
              <a:gd name="connsiteY85" fmla="*/ 192169 h 377860"/>
              <a:gd name="connsiteX86" fmla="*/ 134797 w 359011"/>
              <a:gd name="connsiteY86" fmla="*/ 192169 h 377860"/>
              <a:gd name="connsiteX87" fmla="*/ 121901 w 359011"/>
              <a:gd name="connsiteY87" fmla="*/ 192169 h 377860"/>
              <a:gd name="connsiteX88" fmla="*/ 45392 w 359011"/>
              <a:gd name="connsiteY88" fmla="*/ 153612 h 377860"/>
              <a:gd name="connsiteX89" fmla="*/ 58288 w 359011"/>
              <a:gd name="connsiteY89" fmla="*/ 153612 h 377860"/>
              <a:gd name="connsiteX90" fmla="*/ 71183 w 359011"/>
              <a:gd name="connsiteY90" fmla="*/ 153612 h 377860"/>
              <a:gd name="connsiteX91" fmla="*/ 84079 w 359011"/>
              <a:gd name="connsiteY91" fmla="*/ 153612 h 377860"/>
              <a:gd name="connsiteX92" fmla="*/ 84079 w 359011"/>
              <a:gd name="connsiteY92" fmla="*/ 192169 h 377860"/>
              <a:gd name="connsiteX93" fmla="*/ 71183 w 359011"/>
              <a:gd name="connsiteY93" fmla="*/ 192169 h 377860"/>
              <a:gd name="connsiteX94" fmla="*/ 58288 w 359011"/>
              <a:gd name="connsiteY94" fmla="*/ 192169 h 377860"/>
              <a:gd name="connsiteX95" fmla="*/ 45392 w 359011"/>
              <a:gd name="connsiteY95" fmla="*/ 192169 h 377860"/>
              <a:gd name="connsiteX96" fmla="*/ 258 w 359011"/>
              <a:gd name="connsiteY96" fmla="*/ 129166 h 377860"/>
              <a:gd name="connsiteX97" fmla="*/ 13154 w 359011"/>
              <a:gd name="connsiteY97" fmla="*/ 129166 h 377860"/>
              <a:gd name="connsiteX98" fmla="*/ 13154 w 359011"/>
              <a:gd name="connsiteY98" fmla="*/ 358581 h 377860"/>
              <a:gd name="connsiteX99" fmla="*/ 19601 w 359011"/>
              <a:gd name="connsiteY99" fmla="*/ 365007 h 377860"/>
              <a:gd name="connsiteX100" fmla="*/ 339410 w 359011"/>
              <a:gd name="connsiteY100" fmla="*/ 365007 h 377860"/>
              <a:gd name="connsiteX101" fmla="*/ 345858 w 359011"/>
              <a:gd name="connsiteY101" fmla="*/ 358581 h 377860"/>
              <a:gd name="connsiteX102" fmla="*/ 345858 w 359011"/>
              <a:gd name="connsiteY102" fmla="*/ 129166 h 377860"/>
              <a:gd name="connsiteX103" fmla="*/ 358753 w 359011"/>
              <a:gd name="connsiteY103" fmla="*/ 129166 h 377860"/>
              <a:gd name="connsiteX104" fmla="*/ 358753 w 359011"/>
              <a:gd name="connsiteY104" fmla="*/ 358581 h 377860"/>
              <a:gd name="connsiteX105" fmla="*/ 339410 w 359011"/>
              <a:gd name="connsiteY105" fmla="*/ 377860 h 377860"/>
              <a:gd name="connsiteX106" fmla="*/ 19601 w 359011"/>
              <a:gd name="connsiteY106" fmla="*/ 377860 h 377860"/>
              <a:gd name="connsiteX107" fmla="*/ 258 w 359011"/>
              <a:gd name="connsiteY107" fmla="*/ 358581 h 377860"/>
              <a:gd name="connsiteX108" fmla="*/ 17022 w 359011"/>
              <a:gd name="connsiteY108" fmla="*/ 93706 h 377860"/>
              <a:gd name="connsiteX109" fmla="*/ 17022 w 359011"/>
              <a:gd name="connsiteY109" fmla="*/ 100133 h 377860"/>
              <a:gd name="connsiteX110" fmla="*/ 342492 w 359011"/>
              <a:gd name="connsiteY110" fmla="*/ 100133 h 377860"/>
              <a:gd name="connsiteX111" fmla="*/ 342492 w 359011"/>
              <a:gd name="connsiteY111" fmla="*/ 93706 h 377860"/>
              <a:gd name="connsiteX112" fmla="*/ 12896 w 359011"/>
              <a:gd name="connsiteY112" fmla="*/ 26874 h 377860"/>
              <a:gd name="connsiteX113" fmla="*/ 49261 w 359011"/>
              <a:gd name="connsiteY113" fmla="*/ 26874 h 377860"/>
              <a:gd name="connsiteX114" fmla="*/ 49261 w 359011"/>
              <a:gd name="connsiteY114" fmla="*/ 58915 h 377860"/>
              <a:gd name="connsiteX115" fmla="*/ 62156 w 359011"/>
              <a:gd name="connsiteY115" fmla="*/ 71767 h 377860"/>
              <a:gd name="connsiteX116" fmla="*/ 75052 w 359011"/>
              <a:gd name="connsiteY116" fmla="*/ 58915 h 377860"/>
              <a:gd name="connsiteX117" fmla="*/ 75052 w 359011"/>
              <a:gd name="connsiteY117" fmla="*/ 26874 h 377860"/>
              <a:gd name="connsiteX118" fmla="*/ 166971 w 359011"/>
              <a:gd name="connsiteY118" fmla="*/ 26874 h 377860"/>
              <a:gd name="connsiteX119" fmla="*/ 166971 w 359011"/>
              <a:gd name="connsiteY119" fmla="*/ 58915 h 377860"/>
              <a:gd name="connsiteX120" fmla="*/ 179867 w 359011"/>
              <a:gd name="connsiteY120" fmla="*/ 71767 h 377860"/>
              <a:gd name="connsiteX121" fmla="*/ 192762 w 359011"/>
              <a:gd name="connsiteY121" fmla="*/ 58915 h 377860"/>
              <a:gd name="connsiteX122" fmla="*/ 192762 w 359011"/>
              <a:gd name="connsiteY122" fmla="*/ 26874 h 377860"/>
              <a:gd name="connsiteX123" fmla="*/ 289118 w 359011"/>
              <a:gd name="connsiteY123" fmla="*/ 26874 h 377860"/>
              <a:gd name="connsiteX124" fmla="*/ 289118 w 359011"/>
              <a:gd name="connsiteY124" fmla="*/ 58915 h 377860"/>
              <a:gd name="connsiteX125" fmla="*/ 302013 w 359011"/>
              <a:gd name="connsiteY125" fmla="*/ 71767 h 377860"/>
              <a:gd name="connsiteX126" fmla="*/ 314909 w 359011"/>
              <a:gd name="connsiteY126" fmla="*/ 58915 h 377860"/>
              <a:gd name="connsiteX127" fmla="*/ 314909 w 359011"/>
              <a:gd name="connsiteY127" fmla="*/ 26874 h 377860"/>
              <a:gd name="connsiteX128" fmla="*/ 346116 w 359011"/>
              <a:gd name="connsiteY128" fmla="*/ 26874 h 377860"/>
              <a:gd name="connsiteX129" fmla="*/ 359011 w 359011"/>
              <a:gd name="connsiteY129" fmla="*/ 39726 h 377860"/>
              <a:gd name="connsiteX130" fmla="*/ 359011 w 359011"/>
              <a:gd name="connsiteY130" fmla="*/ 116314 h 377860"/>
              <a:gd name="connsiteX131" fmla="*/ 0 w 359011"/>
              <a:gd name="connsiteY131" fmla="*/ 116314 h 377860"/>
              <a:gd name="connsiteX132" fmla="*/ 0 w 359011"/>
              <a:gd name="connsiteY132" fmla="*/ 39726 h 377860"/>
              <a:gd name="connsiteX133" fmla="*/ 12896 w 359011"/>
              <a:gd name="connsiteY133" fmla="*/ 26874 h 377860"/>
              <a:gd name="connsiteX134" fmla="*/ 302013 w 359011"/>
              <a:gd name="connsiteY134" fmla="*/ 0 h 377860"/>
              <a:gd name="connsiteX135" fmla="*/ 308461 w 359011"/>
              <a:gd name="connsiteY135" fmla="*/ 6426 h 377860"/>
              <a:gd name="connsiteX136" fmla="*/ 308461 w 359011"/>
              <a:gd name="connsiteY136" fmla="*/ 58915 h 377860"/>
              <a:gd name="connsiteX137" fmla="*/ 302013 w 359011"/>
              <a:gd name="connsiteY137" fmla="*/ 65341 h 377860"/>
              <a:gd name="connsiteX138" fmla="*/ 295565 w 359011"/>
              <a:gd name="connsiteY138" fmla="*/ 58915 h 377860"/>
              <a:gd name="connsiteX139" fmla="*/ 295565 w 359011"/>
              <a:gd name="connsiteY139" fmla="*/ 6426 h 377860"/>
              <a:gd name="connsiteX140" fmla="*/ 302013 w 359011"/>
              <a:gd name="connsiteY140" fmla="*/ 0 h 377860"/>
              <a:gd name="connsiteX141" fmla="*/ 179867 w 359011"/>
              <a:gd name="connsiteY141" fmla="*/ 0 h 377860"/>
              <a:gd name="connsiteX142" fmla="*/ 186315 w 359011"/>
              <a:gd name="connsiteY142" fmla="*/ 6426 h 377860"/>
              <a:gd name="connsiteX143" fmla="*/ 186315 w 359011"/>
              <a:gd name="connsiteY143" fmla="*/ 58915 h 377860"/>
              <a:gd name="connsiteX144" fmla="*/ 179867 w 359011"/>
              <a:gd name="connsiteY144" fmla="*/ 65341 h 377860"/>
              <a:gd name="connsiteX145" fmla="*/ 173419 w 359011"/>
              <a:gd name="connsiteY145" fmla="*/ 58915 h 377860"/>
              <a:gd name="connsiteX146" fmla="*/ 173419 w 359011"/>
              <a:gd name="connsiteY146" fmla="*/ 6426 h 377860"/>
              <a:gd name="connsiteX147" fmla="*/ 179867 w 359011"/>
              <a:gd name="connsiteY147" fmla="*/ 0 h 377860"/>
              <a:gd name="connsiteX148" fmla="*/ 62157 w 359011"/>
              <a:gd name="connsiteY148" fmla="*/ 0 h 377860"/>
              <a:gd name="connsiteX149" fmla="*/ 68605 w 359011"/>
              <a:gd name="connsiteY149" fmla="*/ 6426 h 377860"/>
              <a:gd name="connsiteX150" fmla="*/ 68605 w 359011"/>
              <a:gd name="connsiteY150" fmla="*/ 58915 h 377860"/>
              <a:gd name="connsiteX151" fmla="*/ 62157 w 359011"/>
              <a:gd name="connsiteY151" fmla="*/ 65341 h 377860"/>
              <a:gd name="connsiteX152" fmla="*/ 55709 w 359011"/>
              <a:gd name="connsiteY152" fmla="*/ 58915 h 377860"/>
              <a:gd name="connsiteX153" fmla="*/ 55709 w 359011"/>
              <a:gd name="connsiteY153" fmla="*/ 6426 h 377860"/>
              <a:gd name="connsiteX154" fmla="*/ 62157 w 359011"/>
              <a:gd name="connsiteY154" fmla="*/ 0 h 37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359011" h="377860">
                <a:moveTo>
                  <a:pt x="274932" y="294422"/>
                </a:moveTo>
                <a:cubicBezTo>
                  <a:pt x="274932" y="294422"/>
                  <a:pt x="280706" y="294422"/>
                  <a:pt x="287828" y="294422"/>
                </a:cubicBezTo>
                <a:lnTo>
                  <a:pt x="300723" y="294422"/>
                </a:lnTo>
                <a:cubicBezTo>
                  <a:pt x="307845" y="294422"/>
                  <a:pt x="313619" y="294422"/>
                  <a:pt x="313619" y="294422"/>
                </a:cubicBezTo>
                <a:lnTo>
                  <a:pt x="313619" y="332979"/>
                </a:lnTo>
                <a:cubicBezTo>
                  <a:pt x="313619" y="332979"/>
                  <a:pt x="307845" y="332979"/>
                  <a:pt x="300723" y="332979"/>
                </a:cubicBezTo>
                <a:lnTo>
                  <a:pt x="287828" y="332979"/>
                </a:lnTo>
                <a:cubicBezTo>
                  <a:pt x="280706" y="332979"/>
                  <a:pt x="274932" y="332979"/>
                  <a:pt x="274932" y="332979"/>
                </a:cubicBezTo>
                <a:close/>
                <a:moveTo>
                  <a:pt x="198423" y="294422"/>
                </a:moveTo>
                <a:cubicBezTo>
                  <a:pt x="198423" y="294422"/>
                  <a:pt x="204197" y="294422"/>
                  <a:pt x="211319" y="294422"/>
                </a:cubicBezTo>
                <a:lnTo>
                  <a:pt x="224214" y="294422"/>
                </a:lnTo>
                <a:cubicBezTo>
                  <a:pt x="231336" y="294422"/>
                  <a:pt x="237110" y="294422"/>
                  <a:pt x="237110" y="294422"/>
                </a:cubicBezTo>
                <a:lnTo>
                  <a:pt x="237110" y="332979"/>
                </a:lnTo>
                <a:cubicBezTo>
                  <a:pt x="237110" y="332979"/>
                  <a:pt x="231336" y="332979"/>
                  <a:pt x="224214" y="332979"/>
                </a:cubicBezTo>
                <a:lnTo>
                  <a:pt x="211319" y="332979"/>
                </a:lnTo>
                <a:cubicBezTo>
                  <a:pt x="204197" y="332979"/>
                  <a:pt x="198423" y="332979"/>
                  <a:pt x="198423" y="332979"/>
                </a:cubicBezTo>
                <a:close/>
                <a:moveTo>
                  <a:pt x="121901" y="294422"/>
                </a:moveTo>
                <a:cubicBezTo>
                  <a:pt x="121901" y="294422"/>
                  <a:pt x="127675" y="294422"/>
                  <a:pt x="134797" y="294422"/>
                </a:cubicBezTo>
                <a:lnTo>
                  <a:pt x="147692" y="294422"/>
                </a:lnTo>
                <a:cubicBezTo>
                  <a:pt x="154814" y="294422"/>
                  <a:pt x="160588" y="294422"/>
                  <a:pt x="160588" y="294422"/>
                </a:cubicBezTo>
                <a:lnTo>
                  <a:pt x="160588" y="332979"/>
                </a:lnTo>
                <a:cubicBezTo>
                  <a:pt x="160588" y="332979"/>
                  <a:pt x="154814" y="332979"/>
                  <a:pt x="147692" y="332979"/>
                </a:cubicBezTo>
                <a:lnTo>
                  <a:pt x="134797" y="332979"/>
                </a:lnTo>
                <a:cubicBezTo>
                  <a:pt x="127675" y="332979"/>
                  <a:pt x="121901" y="332979"/>
                  <a:pt x="121901" y="332979"/>
                </a:cubicBezTo>
                <a:close/>
                <a:moveTo>
                  <a:pt x="45392" y="294422"/>
                </a:moveTo>
                <a:cubicBezTo>
                  <a:pt x="45392" y="294422"/>
                  <a:pt x="51166" y="294422"/>
                  <a:pt x="58288" y="294422"/>
                </a:cubicBezTo>
                <a:lnTo>
                  <a:pt x="71183" y="294422"/>
                </a:lnTo>
                <a:cubicBezTo>
                  <a:pt x="78305" y="294422"/>
                  <a:pt x="84079" y="294422"/>
                  <a:pt x="84079" y="294422"/>
                </a:cubicBezTo>
                <a:lnTo>
                  <a:pt x="84079" y="332979"/>
                </a:lnTo>
                <a:cubicBezTo>
                  <a:pt x="84079" y="332979"/>
                  <a:pt x="78305" y="332979"/>
                  <a:pt x="71183" y="332979"/>
                </a:cubicBezTo>
                <a:lnTo>
                  <a:pt x="58288" y="332979"/>
                </a:lnTo>
                <a:cubicBezTo>
                  <a:pt x="51166" y="332979"/>
                  <a:pt x="45392" y="332979"/>
                  <a:pt x="45392" y="332979"/>
                </a:cubicBezTo>
                <a:close/>
                <a:moveTo>
                  <a:pt x="274932" y="224017"/>
                </a:moveTo>
                <a:cubicBezTo>
                  <a:pt x="274932" y="224017"/>
                  <a:pt x="280706" y="224017"/>
                  <a:pt x="287828" y="224017"/>
                </a:cubicBezTo>
                <a:lnTo>
                  <a:pt x="300723" y="224017"/>
                </a:lnTo>
                <a:cubicBezTo>
                  <a:pt x="307845" y="224017"/>
                  <a:pt x="313619" y="224017"/>
                  <a:pt x="313619" y="224017"/>
                </a:cubicBezTo>
                <a:lnTo>
                  <a:pt x="313619" y="262574"/>
                </a:lnTo>
                <a:cubicBezTo>
                  <a:pt x="313619" y="262574"/>
                  <a:pt x="307845" y="262574"/>
                  <a:pt x="300723" y="262574"/>
                </a:cubicBezTo>
                <a:lnTo>
                  <a:pt x="287828" y="262574"/>
                </a:lnTo>
                <a:cubicBezTo>
                  <a:pt x="280706" y="262574"/>
                  <a:pt x="274932" y="262574"/>
                  <a:pt x="274932" y="262574"/>
                </a:cubicBezTo>
                <a:close/>
                <a:moveTo>
                  <a:pt x="198423" y="224017"/>
                </a:moveTo>
                <a:cubicBezTo>
                  <a:pt x="198423" y="224017"/>
                  <a:pt x="204197" y="224017"/>
                  <a:pt x="211319" y="224017"/>
                </a:cubicBezTo>
                <a:lnTo>
                  <a:pt x="224214" y="224017"/>
                </a:lnTo>
                <a:cubicBezTo>
                  <a:pt x="231336" y="224017"/>
                  <a:pt x="237110" y="224017"/>
                  <a:pt x="237110" y="224017"/>
                </a:cubicBezTo>
                <a:lnTo>
                  <a:pt x="237110" y="262574"/>
                </a:lnTo>
                <a:cubicBezTo>
                  <a:pt x="237110" y="262574"/>
                  <a:pt x="231336" y="262574"/>
                  <a:pt x="224214" y="262574"/>
                </a:cubicBezTo>
                <a:lnTo>
                  <a:pt x="211319" y="262574"/>
                </a:lnTo>
                <a:cubicBezTo>
                  <a:pt x="204197" y="262574"/>
                  <a:pt x="198423" y="262574"/>
                  <a:pt x="198423" y="262574"/>
                </a:cubicBezTo>
                <a:close/>
                <a:moveTo>
                  <a:pt x="121901" y="224017"/>
                </a:moveTo>
                <a:cubicBezTo>
                  <a:pt x="121901" y="224017"/>
                  <a:pt x="127675" y="224017"/>
                  <a:pt x="134797" y="224017"/>
                </a:cubicBezTo>
                <a:lnTo>
                  <a:pt x="147692" y="224017"/>
                </a:lnTo>
                <a:cubicBezTo>
                  <a:pt x="154814" y="224017"/>
                  <a:pt x="160588" y="224017"/>
                  <a:pt x="160588" y="224017"/>
                </a:cubicBezTo>
                <a:lnTo>
                  <a:pt x="160588" y="262574"/>
                </a:lnTo>
                <a:cubicBezTo>
                  <a:pt x="160588" y="262574"/>
                  <a:pt x="154814" y="262574"/>
                  <a:pt x="147692" y="262574"/>
                </a:cubicBezTo>
                <a:lnTo>
                  <a:pt x="134797" y="262574"/>
                </a:lnTo>
                <a:cubicBezTo>
                  <a:pt x="127675" y="262574"/>
                  <a:pt x="121901" y="262574"/>
                  <a:pt x="121901" y="262574"/>
                </a:cubicBezTo>
                <a:close/>
                <a:moveTo>
                  <a:pt x="45392" y="224017"/>
                </a:moveTo>
                <a:cubicBezTo>
                  <a:pt x="45392" y="224017"/>
                  <a:pt x="51166" y="224017"/>
                  <a:pt x="58288" y="224017"/>
                </a:cubicBezTo>
                <a:lnTo>
                  <a:pt x="71183" y="224017"/>
                </a:lnTo>
                <a:cubicBezTo>
                  <a:pt x="78305" y="224017"/>
                  <a:pt x="84079" y="224017"/>
                  <a:pt x="84079" y="224017"/>
                </a:cubicBezTo>
                <a:lnTo>
                  <a:pt x="84079" y="262574"/>
                </a:lnTo>
                <a:cubicBezTo>
                  <a:pt x="84079" y="262574"/>
                  <a:pt x="78305" y="262574"/>
                  <a:pt x="71183" y="262574"/>
                </a:cubicBezTo>
                <a:lnTo>
                  <a:pt x="58288" y="262574"/>
                </a:lnTo>
                <a:cubicBezTo>
                  <a:pt x="51166" y="262574"/>
                  <a:pt x="45392" y="262574"/>
                  <a:pt x="45392" y="262574"/>
                </a:cubicBezTo>
                <a:close/>
                <a:moveTo>
                  <a:pt x="274932" y="153612"/>
                </a:moveTo>
                <a:cubicBezTo>
                  <a:pt x="274932" y="153612"/>
                  <a:pt x="280706" y="153612"/>
                  <a:pt x="287828" y="153612"/>
                </a:cubicBezTo>
                <a:lnTo>
                  <a:pt x="300723" y="153612"/>
                </a:lnTo>
                <a:cubicBezTo>
                  <a:pt x="307845" y="153612"/>
                  <a:pt x="313619" y="153612"/>
                  <a:pt x="313619" y="153612"/>
                </a:cubicBezTo>
                <a:lnTo>
                  <a:pt x="313619" y="192169"/>
                </a:lnTo>
                <a:cubicBezTo>
                  <a:pt x="313619" y="192169"/>
                  <a:pt x="307845" y="192169"/>
                  <a:pt x="300723" y="192169"/>
                </a:cubicBezTo>
                <a:lnTo>
                  <a:pt x="287828" y="192169"/>
                </a:lnTo>
                <a:cubicBezTo>
                  <a:pt x="280706" y="192169"/>
                  <a:pt x="274932" y="192169"/>
                  <a:pt x="274932" y="192169"/>
                </a:cubicBezTo>
                <a:close/>
                <a:moveTo>
                  <a:pt x="198423" y="153612"/>
                </a:moveTo>
                <a:cubicBezTo>
                  <a:pt x="198423" y="153612"/>
                  <a:pt x="204197" y="153612"/>
                  <a:pt x="211319" y="153612"/>
                </a:cubicBezTo>
                <a:lnTo>
                  <a:pt x="224214" y="153612"/>
                </a:lnTo>
                <a:cubicBezTo>
                  <a:pt x="231336" y="153612"/>
                  <a:pt x="237110" y="153612"/>
                  <a:pt x="237110" y="153612"/>
                </a:cubicBezTo>
                <a:lnTo>
                  <a:pt x="237110" y="192169"/>
                </a:lnTo>
                <a:cubicBezTo>
                  <a:pt x="237110" y="192169"/>
                  <a:pt x="231336" y="192169"/>
                  <a:pt x="224214" y="192169"/>
                </a:cubicBezTo>
                <a:lnTo>
                  <a:pt x="211319" y="192169"/>
                </a:lnTo>
                <a:cubicBezTo>
                  <a:pt x="204197" y="192169"/>
                  <a:pt x="198423" y="192169"/>
                  <a:pt x="198423" y="192169"/>
                </a:cubicBezTo>
                <a:close/>
                <a:moveTo>
                  <a:pt x="121901" y="153612"/>
                </a:moveTo>
                <a:cubicBezTo>
                  <a:pt x="121901" y="153612"/>
                  <a:pt x="127675" y="153612"/>
                  <a:pt x="134797" y="153612"/>
                </a:cubicBezTo>
                <a:lnTo>
                  <a:pt x="147692" y="153612"/>
                </a:lnTo>
                <a:cubicBezTo>
                  <a:pt x="154814" y="153612"/>
                  <a:pt x="160588" y="153612"/>
                  <a:pt x="160588" y="153612"/>
                </a:cubicBezTo>
                <a:lnTo>
                  <a:pt x="160588" y="192169"/>
                </a:lnTo>
                <a:cubicBezTo>
                  <a:pt x="160588" y="192169"/>
                  <a:pt x="154814" y="192169"/>
                  <a:pt x="147692" y="192169"/>
                </a:cubicBezTo>
                <a:lnTo>
                  <a:pt x="134797" y="192169"/>
                </a:lnTo>
                <a:cubicBezTo>
                  <a:pt x="127675" y="192169"/>
                  <a:pt x="121901" y="192169"/>
                  <a:pt x="121901" y="192169"/>
                </a:cubicBezTo>
                <a:close/>
                <a:moveTo>
                  <a:pt x="45392" y="153612"/>
                </a:moveTo>
                <a:cubicBezTo>
                  <a:pt x="45392" y="153612"/>
                  <a:pt x="51166" y="153612"/>
                  <a:pt x="58288" y="153612"/>
                </a:cubicBezTo>
                <a:lnTo>
                  <a:pt x="71183" y="153612"/>
                </a:lnTo>
                <a:cubicBezTo>
                  <a:pt x="78305" y="153612"/>
                  <a:pt x="84079" y="153612"/>
                  <a:pt x="84079" y="153612"/>
                </a:cubicBezTo>
                <a:lnTo>
                  <a:pt x="84079" y="192169"/>
                </a:lnTo>
                <a:cubicBezTo>
                  <a:pt x="84079" y="192169"/>
                  <a:pt x="78305" y="192169"/>
                  <a:pt x="71183" y="192169"/>
                </a:cubicBezTo>
                <a:lnTo>
                  <a:pt x="58288" y="192169"/>
                </a:lnTo>
                <a:cubicBezTo>
                  <a:pt x="51166" y="192169"/>
                  <a:pt x="45392" y="192169"/>
                  <a:pt x="45392" y="192169"/>
                </a:cubicBezTo>
                <a:close/>
                <a:moveTo>
                  <a:pt x="258" y="129166"/>
                </a:moveTo>
                <a:lnTo>
                  <a:pt x="13154" y="129166"/>
                </a:lnTo>
                <a:lnTo>
                  <a:pt x="13154" y="358581"/>
                </a:lnTo>
                <a:cubicBezTo>
                  <a:pt x="13154" y="362130"/>
                  <a:pt x="16041" y="365007"/>
                  <a:pt x="19601" y="365007"/>
                </a:cubicBezTo>
                <a:lnTo>
                  <a:pt x="339410" y="365007"/>
                </a:lnTo>
                <a:cubicBezTo>
                  <a:pt x="342971" y="365007"/>
                  <a:pt x="345858" y="362130"/>
                  <a:pt x="345858" y="358581"/>
                </a:cubicBezTo>
                <a:lnTo>
                  <a:pt x="345858" y="129166"/>
                </a:lnTo>
                <a:lnTo>
                  <a:pt x="358753" y="129166"/>
                </a:lnTo>
                <a:lnTo>
                  <a:pt x="358753" y="358581"/>
                </a:lnTo>
                <a:cubicBezTo>
                  <a:pt x="358753" y="369228"/>
                  <a:pt x="350093" y="377860"/>
                  <a:pt x="339410" y="377860"/>
                </a:cubicBezTo>
                <a:lnTo>
                  <a:pt x="19601" y="377860"/>
                </a:lnTo>
                <a:cubicBezTo>
                  <a:pt x="8919" y="377860"/>
                  <a:pt x="258" y="369228"/>
                  <a:pt x="258" y="358581"/>
                </a:cubicBezTo>
                <a:close/>
                <a:moveTo>
                  <a:pt x="17022" y="93706"/>
                </a:moveTo>
                <a:lnTo>
                  <a:pt x="17022" y="100133"/>
                </a:lnTo>
                <a:lnTo>
                  <a:pt x="342492" y="100133"/>
                </a:lnTo>
                <a:lnTo>
                  <a:pt x="342492" y="93706"/>
                </a:lnTo>
                <a:close/>
                <a:moveTo>
                  <a:pt x="12896" y="26874"/>
                </a:moveTo>
                <a:lnTo>
                  <a:pt x="49261" y="26874"/>
                </a:lnTo>
                <a:lnTo>
                  <a:pt x="49261" y="58915"/>
                </a:lnTo>
                <a:cubicBezTo>
                  <a:pt x="49261" y="66013"/>
                  <a:pt x="55034" y="71767"/>
                  <a:pt x="62156" y="71767"/>
                </a:cubicBezTo>
                <a:cubicBezTo>
                  <a:pt x="69279" y="71767"/>
                  <a:pt x="75052" y="66013"/>
                  <a:pt x="75052" y="58915"/>
                </a:cubicBezTo>
                <a:lnTo>
                  <a:pt x="75052" y="26874"/>
                </a:lnTo>
                <a:lnTo>
                  <a:pt x="166971" y="26874"/>
                </a:lnTo>
                <a:lnTo>
                  <a:pt x="166971" y="58915"/>
                </a:lnTo>
                <a:cubicBezTo>
                  <a:pt x="166971" y="66013"/>
                  <a:pt x="172745" y="71767"/>
                  <a:pt x="179867" y="71767"/>
                </a:cubicBezTo>
                <a:cubicBezTo>
                  <a:pt x="186989" y="71767"/>
                  <a:pt x="192762" y="66013"/>
                  <a:pt x="192762" y="58915"/>
                </a:cubicBezTo>
                <a:lnTo>
                  <a:pt x="192762" y="26874"/>
                </a:lnTo>
                <a:lnTo>
                  <a:pt x="289118" y="26874"/>
                </a:lnTo>
                <a:lnTo>
                  <a:pt x="289118" y="58915"/>
                </a:lnTo>
                <a:cubicBezTo>
                  <a:pt x="289118" y="66013"/>
                  <a:pt x="294891" y="71767"/>
                  <a:pt x="302013" y="71767"/>
                </a:cubicBezTo>
                <a:cubicBezTo>
                  <a:pt x="309135" y="71767"/>
                  <a:pt x="314909" y="66013"/>
                  <a:pt x="314909" y="58915"/>
                </a:cubicBezTo>
                <a:lnTo>
                  <a:pt x="314909" y="26874"/>
                </a:lnTo>
                <a:lnTo>
                  <a:pt x="346116" y="26874"/>
                </a:lnTo>
                <a:cubicBezTo>
                  <a:pt x="353238" y="26874"/>
                  <a:pt x="359011" y="32628"/>
                  <a:pt x="359011" y="39726"/>
                </a:cubicBezTo>
                <a:lnTo>
                  <a:pt x="359011" y="116314"/>
                </a:lnTo>
                <a:lnTo>
                  <a:pt x="0" y="116314"/>
                </a:lnTo>
                <a:lnTo>
                  <a:pt x="0" y="39726"/>
                </a:lnTo>
                <a:cubicBezTo>
                  <a:pt x="0" y="32628"/>
                  <a:pt x="5773" y="26874"/>
                  <a:pt x="12896" y="26874"/>
                </a:cubicBezTo>
                <a:close/>
                <a:moveTo>
                  <a:pt x="302013" y="0"/>
                </a:moveTo>
                <a:cubicBezTo>
                  <a:pt x="305573" y="0"/>
                  <a:pt x="308461" y="2877"/>
                  <a:pt x="308461" y="6426"/>
                </a:cubicBezTo>
                <a:lnTo>
                  <a:pt x="308461" y="58915"/>
                </a:lnTo>
                <a:cubicBezTo>
                  <a:pt x="308461" y="62464"/>
                  <a:pt x="305573" y="65341"/>
                  <a:pt x="302013" y="65341"/>
                </a:cubicBezTo>
                <a:cubicBezTo>
                  <a:pt x="298452" y="65341"/>
                  <a:pt x="295565" y="62464"/>
                  <a:pt x="295565" y="58915"/>
                </a:cubicBezTo>
                <a:lnTo>
                  <a:pt x="295565" y="6426"/>
                </a:lnTo>
                <a:cubicBezTo>
                  <a:pt x="295565" y="2877"/>
                  <a:pt x="298452" y="0"/>
                  <a:pt x="302013" y="0"/>
                </a:cubicBezTo>
                <a:close/>
                <a:moveTo>
                  <a:pt x="179867" y="0"/>
                </a:moveTo>
                <a:cubicBezTo>
                  <a:pt x="183427" y="0"/>
                  <a:pt x="186315" y="2877"/>
                  <a:pt x="186315" y="6426"/>
                </a:cubicBezTo>
                <a:lnTo>
                  <a:pt x="186315" y="58915"/>
                </a:lnTo>
                <a:cubicBezTo>
                  <a:pt x="186315" y="62464"/>
                  <a:pt x="183427" y="65341"/>
                  <a:pt x="179867" y="65341"/>
                </a:cubicBezTo>
                <a:cubicBezTo>
                  <a:pt x="176306" y="65341"/>
                  <a:pt x="173419" y="62464"/>
                  <a:pt x="173419" y="58915"/>
                </a:cubicBezTo>
                <a:lnTo>
                  <a:pt x="173419" y="6426"/>
                </a:lnTo>
                <a:cubicBezTo>
                  <a:pt x="173419" y="2877"/>
                  <a:pt x="176306" y="0"/>
                  <a:pt x="179867" y="0"/>
                </a:cubicBezTo>
                <a:close/>
                <a:moveTo>
                  <a:pt x="62157" y="0"/>
                </a:moveTo>
                <a:cubicBezTo>
                  <a:pt x="65717" y="0"/>
                  <a:pt x="68605" y="2877"/>
                  <a:pt x="68605" y="6426"/>
                </a:cubicBezTo>
                <a:lnTo>
                  <a:pt x="68605" y="58915"/>
                </a:lnTo>
                <a:cubicBezTo>
                  <a:pt x="68605" y="62464"/>
                  <a:pt x="65717" y="65341"/>
                  <a:pt x="62157" y="65341"/>
                </a:cubicBezTo>
                <a:cubicBezTo>
                  <a:pt x="58596" y="65341"/>
                  <a:pt x="55709" y="62464"/>
                  <a:pt x="55709" y="58915"/>
                </a:cubicBezTo>
                <a:lnTo>
                  <a:pt x="55709" y="6426"/>
                </a:lnTo>
                <a:cubicBezTo>
                  <a:pt x="55709" y="2877"/>
                  <a:pt x="58596" y="0"/>
                  <a:pt x="62157" y="0"/>
                </a:cubicBez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5" name="Полилиния 144">
            <a:extLst>
              <a:ext uri="{FF2B5EF4-FFF2-40B4-BE49-F238E27FC236}">
                <a16:creationId xmlns:a16="http://schemas.microsoft.com/office/drawing/2014/main" id="{D5FF2E12-1DF7-3069-B42F-CAF7A7D3001B}"/>
              </a:ext>
            </a:extLst>
          </p:cNvPr>
          <p:cNvSpPr/>
          <p:nvPr/>
        </p:nvSpPr>
        <p:spPr>
          <a:xfrm>
            <a:off x="8978702" y="5146850"/>
            <a:ext cx="451820" cy="304593"/>
          </a:xfrm>
          <a:custGeom>
            <a:avLst/>
            <a:gdLst>
              <a:gd name="connsiteX0" fmla="*/ 33915 w 451820"/>
              <a:gd name="connsiteY0" fmla="*/ 270781 h 304593"/>
              <a:gd name="connsiteX1" fmla="*/ 34818 w 451820"/>
              <a:gd name="connsiteY1" fmla="*/ 272599 h 304593"/>
              <a:gd name="connsiteX2" fmla="*/ 46424 w 451820"/>
              <a:gd name="connsiteY2" fmla="*/ 282297 h 304593"/>
              <a:gd name="connsiteX3" fmla="*/ 52885 w 451820"/>
              <a:gd name="connsiteY3" fmla="*/ 282297 h 304593"/>
              <a:gd name="connsiteX4" fmla="*/ 46321 w 451820"/>
              <a:gd name="connsiteY4" fmla="*/ 271696 h 304593"/>
              <a:gd name="connsiteX5" fmla="*/ 227167 w 451820"/>
              <a:gd name="connsiteY5" fmla="*/ 236040 h 304593"/>
              <a:gd name="connsiteX6" fmla="*/ 216619 w 451820"/>
              <a:gd name="connsiteY6" fmla="*/ 260155 h 304593"/>
              <a:gd name="connsiteX7" fmla="*/ 227167 w 451820"/>
              <a:gd name="connsiteY7" fmla="*/ 284166 h 304593"/>
              <a:gd name="connsiteX8" fmla="*/ 233332 w 451820"/>
              <a:gd name="connsiteY8" fmla="*/ 279601 h 304593"/>
              <a:gd name="connsiteX9" fmla="*/ 232867 w 451820"/>
              <a:gd name="connsiteY9" fmla="*/ 279601 h 304593"/>
              <a:gd name="connsiteX10" fmla="*/ 224305 w 451820"/>
              <a:gd name="connsiteY10" fmla="*/ 260103 h 304593"/>
              <a:gd name="connsiteX11" fmla="*/ 232867 w 451820"/>
              <a:gd name="connsiteY11" fmla="*/ 240618 h 304593"/>
              <a:gd name="connsiteX12" fmla="*/ 233332 w 451820"/>
              <a:gd name="connsiteY12" fmla="*/ 240618 h 304593"/>
              <a:gd name="connsiteX13" fmla="*/ 227167 w 451820"/>
              <a:gd name="connsiteY13" fmla="*/ 236053 h 304593"/>
              <a:gd name="connsiteX14" fmla="*/ 47701 w 451820"/>
              <a:gd name="connsiteY14" fmla="*/ 231617 h 304593"/>
              <a:gd name="connsiteX15" fmla="*/ 47327 w 451820"/>
              <a:gd name="connsiteY15" fmla="*/ 238064 h 304593"/>
              <a:gd name="connsiteX16" fmla="*/ 102648 w 451820"/>
              <a:gd name="connsiteY16" fmla="*/ 241288 h 304593"/>
              <a:gd name="connsiteX17" fmla="*/ 103022 w 451820"/>
              <a:gd name="connsiteY17" fmla="*/ 234840 h 304593"/>
              <a:gd name="connsiteX18" fmla="*/ 208082 w 451820"/>
              <a:gd name="connsiteY18" fmla="*/ 221946 h 304593"/>
              <a:gd name="connsiteX19" fmla="*/ 196476 w 451820"/>
              <a:gd name="connsiteY19" fmla="*/ 231656 h 304593"/>
              <a:gd name="connsiteX20" fmla="*/ 196476 w 451820"/>
              <a:gd name="connsiteY20" fmla="*/ 231643 h 304593"/>
              <a:gd name="connsiteX21" fmla="*/ 190132 w 451820"/>
              <a:gd name="connsiteY21" fmla="*/ 260090 h 304593"/>
              <a:gd name="connsiteX22" fmla="*/ 196489 w 451820"/>
              <a:gd name="connsiteY22" fmla="*/ 288461 h 304593"/>
              <a:gd name="connsiteX23" fmla="*/ 208095 w 451820"/>
              <a:gd name="connsiteY23" fmla="*/ 298158 h 304593"/>
              <a:gd name="connsiteX24" fmla="*/ 214543 w 451820"/>
              <a:gd name="connsiteY24" fmla="*/ 298158 h 304593"/>
              <a:gd name="connsiteX25" fmla="*/ 202782 w 451820"/>
              <a:gd name="connsiteY25" fmla="*/ 260052 h 304593"/>
              <a:gd name="connsiteX26" fmla="*/ 214530 w 451820"/>
              <a:gd name="connsiteY26" fmla="*/ 221946 h 304593"/>
              <a:gd name="connsiteX27" fmla="*/ 41292 w 451820"/>
              <a:gd name="connsiteY27" fmla="*/ 215368 h 304593"/>
              <a:gd name="connsiteX28" fmla="*/ 40918 w 451820"/>
              <a:gd name="connsiteY28" fmla="*/ 221816 h 304593"/>
              <a:gd name="connsiteX29" fmla="*/ 114345 w 451820"/>
              <a:gd name="connsiteY29" fmla="*/ 226084 h 304593"/>
              <a:gd name="connsiteX30" fmla="*/ 114719 w 451820"/>
              <a:gd name="connsiteY30" fmla="*/ 219637 h 304593"/>
              <a:gd name="connsiteX31" fmla="*/ 134423 w 451820"/>
              <a:gd name="connsiteY31" fmla="*/ 210159 h 304593"/>
              <a:gd name="connsiteX32" fmla="*/ 147486 w 451820"/>
              <a:gd name="connsiteY32" fmla="*/ 210765 h 304593"/>
              <a:gd name="connsiteX33" fmla="*/ 148054 w 451820"/>
              <a:gd name="connsiteY33" fmla="*/ 227529 h 304593"/>
              <a:gd name="connsiteX34" fmla="*/ 129007 w 451820"/>
              <a:gd name="connsiteY34" fmla="*/ 227529 h 304593"/>
              <a:gd name="connsiteX35" fmla="*/ 134281 w 451820"/>
              <a:gd name="connsiteY35" fmla="*/ 211229 h 304593"/>
              <a:gd name="connsiteX36" fmla="*/ 134423 w 451820"/>
              <a:gd name="connsiteY36" fmla="*/ 210159 h 304593"/>
              <a:gd name="connsiteX37" fmla="*/ 306397 w 451820"/>
              <a:gd name="connsiteY37" fmla="*/ 206638 h 304593"/>
              <a:gd name="connsiteX38" fmla="*/ 286267 w 451820"/>
              <a:gd name="connsiteY38" fmla="*/ 237355 h 304593"/>
              <a:gd name="connsiteX39" fmla="*/ 268214 w 451820"/>
              <a:gd name="connsiteY39" fmla="*/ 237355 h 304593"/>
              <a:gd name="connsiteX40" fmla="*/ 249515 w 451820"/>
              <a:gd name="connsiteY40" fmla="*/ 218012 h 304593"/>
              <a:gd name="connsiteX41" fmla="*/ 259328 w 451820"/>
              <a:gd name="connsiteY41" fmla="*/ 218605 h 304593"/>
              <a:gd name="connsiteX42" fmla="*/ 29144 w 451820"/>
              <a:gd name="connsiteY42" fmla="*/ 205387 h 304593"/>
              <a:gd name="connsiteX43" fmla="*/ 127988 w 451820"/>
              <a:gd name="connsiteY43" fmla="*/ 209862 h 304593"/>
              <a:gd name="connsiteX44" fmla="*/ 115802 w 451820"/>
              <a:gd name="connsiteY44" fmla="*/ 247323 h 304593"/>
              <a:gd name="connsiteX45" fmla="*/ 105898 w 451820"/>
              <a:gd name="connsiteY45" fmla="*/ 253977 h 304593"/>
              <a:gd name="connsiteX46" fmla="*/ 43806 w 451820"/>
              <a:gd name="connsiteY46" fmla="*/ 249464 h 304593"/>
              <a:gd name="connsiteX47" fmla="*/ 34960 w 451820"/>
              <a:gd name="connsiteY47" fmla="*/ 241353 h 304593"/>
              <a:gd name="connsiteX48" fmla="*/ 351352 w 451820"/>
              <a:gd name="connsiteY48" fmla="*/ 200526 h 304593"/>
              <a:gd name="connsiteX49" fmla="*/ 341938 w 451820"/>
              <a:gd name="connsiteY49" fmla="*/ 221945 h 304593"/>
              <a:gd name="connsiteX50" fmla="*/ 351352 w 451820"/>
              <a:gd name="connsiteY50" fmla="*/ 243365 h 304593"/>
              <a:gd name="connsiteX51" fmla="*/ 356845 w 451820"/>
              <a:gd name="connsiteY51" fmla="*/ 239393 h 304593"/>
              <a:gd name="connsiteX52" fmla="*/ 356432 w 451820"/>
              <a:gd name="connsiteY52" fmla="*/ 239393 h 304593"/>
              <a:gd name="connsiteX53" fmla="*/ 348798 w 451820"/>
              <a:gd name="connsiteY53" fmla="*/ 221997 h 304593"/>
              <a:gd name="connsiteX54" fmla="*/ 356432 w 451820"/>
              <a:gd name="connsiteY54" fmla="*/ 204601 h 304593"/>
              <a:gd name="connsiteX55" fmla="*/ 356845 w 451820"/>
              <a:gd name="connsiteY55" fmla="*/ 204601 h 304593"/>
              <a:gd name="connsiteX56" fmla="*/ 351352 w 451820"/>
              <a:gd name="connsiteY56" fmla="*/ 200526 h 304593"/>
              <a:gd name="connsiteX57" fmla="*/ 334304 w 451820"/>
              <a:gd name="connsiteY57" fmla="*/ 188636 h 304593"/>
              <a:gd name="connsiteX58" fmla="*/ 318984 w 451820"/>
              <a:gd name="connsiteY58" fmla="*/ 221945 h 304593"/>
              <a:gd name="connsiteX59" fmla="*/ 334304 w 451820"/>
              <a:gd name="connsiteY59" fmla="*/ 255241 h 304593"/>
              <a:gd name="connsiteX60" fmla="*/ 339462 w 451820"/>
              <a:gd name="connsiteY60" fmla="*/ 255241 h 304593"/>
              <a:gd name="connsiteX61" fmla="*/ 329571 w 451820"/>
              <a:gd name="connsiteY61" fmla="*/ 221945 h 304593"/>
              <a:gd name="connsiteX62" fmla="*/ 339462 w 451820"/>
              <a:gd name="connsiteY62" fmla="*/ 188636 h 304593"/>
              <a:gd name="connsiteX63" fmla="*/ 399852 w 451820"/>
              <a:gd name="connsiteY63" fmla="*/ 185760 h 304593"/>
              <a:gd name="connsiteX64" fmla="*/ 390451 w 451820"/>
              <a:gd name="connsiteY64" fmla="*/ 207180 h 304593"/>
              <a:gd name="connsiteX65" fmla="*/ 399852 w 451820"/>
              <a:gd name="connsiteY65" fmla="*/ 228599 h 304593"/>
              <a:gd name="connsiteX66" fmla="*/ 405358 w 451820"/>
              <a:gd name="connsiteY66" fmla="*/ 224524 h 304593"/>
              <a:gd name="connsiteX67" fmla="*/ 404945 w 451820"/>
              <a:gd name="connsiteY67" fmla="*/ 224524 h 304593"/>
              <a:gd name="connsiteX68" fmla="*/ 397311 w 451820"/>
              <a:gd name="connsiteY68" fmla="*/ 207231 h 304593"/>
              <a:gd name="connsiteX69" fmla="*/ 404945 w 451820"/>
              <a:gd name="connsiteY69" fmla="*/ 189835 h 304593"/>
              <a:gd name="connsiteX70" fmla="*/ 405358 w 451820"/>
              <a:gd name="connsiteY70" fmla="*/ 189835 h 304593"/>
              <a:gd name="connsiteX71" fmla="*/ 399852 w 451820"/>
              <a:gd name="connsiteY71" fmla="*/ 185760 h 304593"/>
              <a:gd name="connsiteX72" fmla="*/ 190157 w 451820"/>
              <a:gd name="connsiteY72" fmla="*/ 182073 h 304593"/>
              <a:gd name="connsiteX73" fmla="*/ 188197 w 451820"/>
              <a:gd name="connsiteY73" fmla="*/ 183685 h 304593"/>
              <a:gd name="connsiteX74" fmla="*/ 182485 w 451820"/>
              <a:gd name="connsiteY74" fmla="*/ 213061 h 304593"/>
              <a:gd name="connsiteX75" fmla="*/ 178616 w 451820"/>
              <a:gd name="connsiteY75" fmla="*/ 254455 h 304593"/>
              <a:gd name="connsiteX76" fmla="*/ 180602 w 451820"/>
              <a:gd name="connsiteY76" fmla="*/ 256441 h 304593"/>
              <a:gd name="connsiteX77" fmla="*/ 182588 w 451820"/>
              <a:gd name="connsiteY77" fmla="*/ 254455 h 304593"/>
              <a:gd name="connsiteX78" fmla="*/ 191305 w 451820"/>
              <a:gd name="connsiteY78" fmla="*/ 212545 h 304593"/>
              <a:gd name="connsiteX79" fmla="*/ 193884 w 451820"/>
              <a:gd name="connsiteY79" fmla="*/ 206690 h 304593"/>
              <a:gd name="connsiteX80" fmla="*/ 201299 w 451820"/>
              <a:gd name="connsiteY80" fmla="*/ 201635 h 304593"/>
              <a:gd name="connsiteX81" fmla="*/ 231230 w 451820"/>
              <a:gd name="connsiteY81" fmla="*/ 200449 h 304593"/>
              <a:gd name="connsiteX82" fmla="*/ 233112 w 451820"/>
              <a:gd name="connsiteY82" fmla="*/ 198437 h 304593"/>
              <a:gd name="connsiteX83" fmla="*/ 232842 w 451820"/>
              <a:gd name="connsiteY83" fmla="*/ 184600 h 304593"/>
              <a:gd name="connsiteX84" fmla="*/ 230881 w 451820"/>
              <a:gd name="connsiteY84" fmla="*/ 182653 h 304593"/>
              <a:gd name="connsiteX85" fmla="*/ 382830 w 451820"/>
              <a:gd name="connsiteY85" fmla="*/ 173780 h 304593"/>
              <a:gd name="connsiteX86" fmla="*/ 368296 w 451820"/>
              <a:gd name="connsiteY86" fmla="*/ 196992 h 304593"/>
              <a:gd name="connsiteX87" fmla="*/ 373081 w 451820"/>
              <a:gd name="connsiteY87" fmla="*/ 221945 h 304593"/>
              <a:gd name="connsiteX88" fmla="*/ 372500 w 451820"/>
              <a:gd name="connsiteY88" fmla="*/ 231088 h 304593"/>
              <a:gd name="connsiteX89" fmla="*/ 382817 w 451820"/>
              <a:gd name="connsiteY89" fmla="*/ 240425 h 304593"/>
              <a:gd name="connsiteX90" fmla="*/ 387975 w 451820"/>
              <a:gd name="connsiteY90" fmla="*/ 240425 h 304593"/>
              <a:gd name="connsiteX91" fmla="*/ 378097 w 451820"/>
              <a:gd name="connsiteY91" fmla="*/ 207090 h 304593"/>
              <a:gd name="connsiteX92" fmla="*/ 387988 w 451820"/>
              <a:gd name="connsiteY92" fmla="*/ 173780 h 304593"/>
              <a:gd name="connsiteX93" fmla="*/ 382881 w 451820"/>
              <a:gd name="connsiteY93" fmla="*/ 167423 h 304593"/>
              <a:gd name="connsiteX94" fmla="*/ 400935 w 451820"/>
              <a:gd name="connsiteY94" fmla="*/ 167423 h 304593"/>
              <a:gd name="connsiteX95" fmla="*/ 421645 w 451820"/>
              <a:gd name="connsiteY95" fmla="*/ 207309 h 304593"/>
              <a:gd name="connsiteX96" fmla="*/ 400948 w 451820"/>
              <a:gd name="connsiteY96" fmla="*/ 247014 h 304593"/>
              <a:gd name="connsiteX97" fmla="*/ 382894 w 451820"/>
              <a:gd name="connsiteY97" fmla="*/ 247014 h 304593"/>
              <a:gd name="connsiteX98" fmla="*/ 370772 w 451820"/>
              <a:gd name="connsiteY98" fmla="*/ 240296 h 304593"/>
              <a:gd name="connsiteX99" fmla="*/ 352486 w 451820"/>
              <a:gd name="connsiteY99" fmla="*/ 261792 h 304593"/>
              <a:gd name="connsiteX100" fmla="*/ 334433 w 451820"/>
              <a:gd name="connsiteY100" fmla="*/ 261792 h 304593"/>
              <a:gd name="connsiteX101" fmla="*/ 312665 w 451820"/>
              <a:gd name="connsiteY101" fmla="*/ 222048 h 304593"/>
              <a:gd name="connsiteX102" fmla="*/ 334433 w 451820"/>
              <a:gd name="connsiteY102" fmla="*/ 182292 h 304593"/>
              <a:gd name="connsiteX103" fmla="*/ 352486 w 451820"/>
              <a:gd name="connsiteY103" fmla="*/ 182292 h 304593"/>
              <a:gd name="connsiteX104" fmla="*/ 363538 w 451820"/>
              <a:gd name="connsiteY104" fmla="*/ 188984 h 304593"/>
              <a:gd name="connsiteX105" fmla="*/ 382881 w 451820"/>
              <a:gd name="connsiteY105" fmla="*/ 167423 h 304593"/>
              <a:gd name="connsiteX106" fmla="*/ 77696 w 451820"/>
              <a:gd name="connsiteY106" fmla="*/ 163180 h 304593"/>
              <a:gd name="connsiteX107" fmla="*/ 67998 w 451820"/>
              <a:gd name="connsiteY107" fmla="*/ 178938 h 304593"/>
              <a:gd name="connsiteX108" fmla="*/ 63124 w 451820"/>
              <a:gd name="connsiteY108" fmla="*/ 172916 h 304593"/>
              <a:gd name="connsiteX109" fmla="*/ 51002 w 451820"/>
              <a:gd name="connsiteY109" fmla="*/ 185322 h 304593"/>
              <a:gd name="connsiteX110" fmla="*/ 51059 w 451820"/>
              <a:gd name="connsiteY110" fmla="*/ 189826 h 304593"/>
              <a:gd name="connsiteX111" fmla="*/ 55619 w 451820"/>
              <a:gd name="connsiteY111" fmla="*/ 189822 h 304593"/>
              <a:gd name="connsiteX112" fmla="*/ 62672 w 451820"/>
              <a:gd name="connsiteY112" fmla="*/ 182601 h 304593"/>
              <a:gd name="connsiteX113" fmla="*/ 68656 w 451820"/>
              <a:gd name="connsiteY113" fmla="*/ 190080 h 304593"/>
              <a:gd name="connsiteX114" fmla="*/ 77025 w 451820"/>
              <a:gd name="connsiteY114" fmla="*/ 176488 h 304593"/>
              <a:gd name="connsiteX115" fmla="*/ 84866 w 451820"/>
              <a:gd name="connsiteY115" fmla="*/ 192272 h 304593"/>
              <a:gd name="connsiteX116" fmla="*/ 94744 w 451820"/>
              <a:gd name="connsiteY116" fmla="*/ 182485 h 304593"/>
              <a:gd name="connsiteX117" fmla="*/ 100405 w 451820"/>
              <a:gd name="connsiteY117" fmla="*/ 188932 h 304593"/>
              <a:gd name="connsiteX118" fmla="*/ 100407 w 451820"/>
              <a:gd name="connsiteY118" fmla="*/ 188936 h 304593"/>
              <a:gd name="connsiteX119" fmla="*/ 104957 w 451820"/>
              <a:gd name="connsiteY119" fmla="*/ 189242 h 304593"/>
              <a:gd name="connsiteX120" fmla="*/ 104993 w 451820"/>
              <a:gd name="connsiteY120" fmla="*/ 189212 h 304593"/>
              <a:gd name="connsiteX121" fmla="*/ 105318 w 451820"/>
              <a:gd name="connsiteY121" fmla="*/ 184664 h 304593"/>
              <a:gd name="connsiteX122" fmla="*/ 95130 w 451820"/>
              <a:gd name="connsiteY122" fmla="*/ 173058 h 304593"/>
              <a:gd name="connsiteX123" fmla="*/ 86723 w 451820"/>
              <a:gd name="connsiteY123" fmla="*/ 181376 h 304593"/>
              <a:gd name="connsiteX124" fmla="*/ 35076 w 451820"/>
              <a:gd name="connsiteY124" fmla="*/ 151716 h 304593"/>
              <a:gd name="connsiteX125" fmla="*/ 35244 w 451820"/>
              <a:gd name="connsiteY125" fmla="*/ 151716 h 304593"/>
              <a:gd name="connsiteX126" fmla="*/ 126222 w 451820"/>
              <a:gd name="connsiteY126" fmla="*/ 152864 h 304593"/>
              <a:gd name="connsiteX127" fmla="*/ 129396 w 451820"/>
              <a:gd name="connsiteY127" fmla="*/ 153303 h 304593"/>
              <a:gd name="connsiteX128" fmla="*/ 138511 w 451820"/>
              <a:gd name="connsiteY128" fmla="*/ 169099 h 304593"/>
              <a:gd name="connsiteX129" fmla="*/ 130477 w 451820"/>
              <a:gd name="connsiteY129" fmla="*/ 203788 h 304593"/>
              <a:gd name="connsiteX130" fmla="*/ 27171 w 451820"/>
              <a:gd name="connsiteY130" fmla="*/ 199236 h 304593"/>
              <a:gd name="connsiteX131" fmla="*/ 22413 w 451820"/>
              <a:gd name="connsiteY131" fmla="*/ 166997 h 304593"/>
              <a:gd name="connsiteX132" fmla="*/ 22190 w 451820"/>
              <a:gd name="connsiteY132" fmla="*/ 164621 h 304593"/>
              <a:gd name="connsiteX133" fmla="*/ 35076 w 451820"/>
              <a:gd name="connsiteY133" fmla="*/ 151716 h 304593"/>
              <a:gd name="connsiteX134" fmla="*/ 286822 w 451820"/>
              <a:gd name="connsiteY134" fmla="*/ 141490 h 304593"/>
              <a:gd name="connsiteX135" fmla="*/ 280981 w 451820"/>
              <a:gd name="connsiteY135" fmla="*/ 142780 h 304593"/>
              <a:gd name="connsiteX136" fmla="*/ 284243 w 451820"/>
              <a:gd name="connsiteY136" fmla="*/ 153857 h 304593"/>
              <a:gd name="connsiteX137" fmla="*/ 284037 w 451820"/>
              <a:gd name="connsiteY137" fmla="*/ 157442 h 304593"/>
              <a:gd name="connsiteX138" fmla="*/ 290485 w 451820"/>
              <a:gd name="connsiteY138" fmla="*/ 155804 h 304593"/>
              <a:gd name="connsiteX139" fmla="*/ 290962 w 451820"/>
              <a:gd name="connsiteY139" fmla="*/ 151691 h 304593"/>
              <a:gd name="connsiteX140" fmla="*/ 286822 w 451820"/>
              <a:gd name="connsiteY140" fmla="*/ 141490 h 304593"/>
              <a:gd name="connsiteX141" fmla="*/ 451820 w 451820"/>
              <a:gd name="connsiteY141" fmla="*/ 135532 h 304593"/>
              <a:gd name="connsiteX142" fmla="*/ 451421 w 451820"/>
              <a:gd name="connsiteY142" fmla="*/ 163115 h 304593"/>
              <a:gd name="connsiteX143" fmla="*/ 418060 w 451820"/>
              <a:gd name="connsiteY143" fmla="*/ 171601 h 304593"/>
              <a:gd name="connsiteX144" fmla="*/ 402418 w 451820"/>
              <a:gd name="connsiteY144" fmla="*/ 161117 h 304593"/>
              <a:gd name="connsiteX145" fmla="*/ 400883 w 451820"/>
              <a:gd name="connsiteY145" fmla="*/ 160923 h 304593"/>
              <a:gd name="connsiteX146" fmla="*/ 382829 w 451820"/>
              <a:gd name="connsiteY146" fmla="*/ 160923 h 304593"/>
              <a:gd name="connsiteX147" fmla="*/ 361719 w 451820"/>
              <a:gd name="connsiteY147" fmla="*/ 175921 h 304593"/>
              <a:gd name="connsiteX148" fmla="*/ 360585 w 451820"/>
              <a:gd name="connsiteY148" fmla="*/ 178203 h 304593"/>
              <a:gd name="connsiteX149" fmla="*/ 353905 w 451820"/>
              <a:gd name="connsiteY149" fmla="*/ 175934 h 304593"/>
              <a:gd name="connsiteX150" fmla="*/ 352370 w 451820"/>
              <a:gd name="connsiteY150" fmla="*/ 175740 h 304593"/>
              <a:gd name="connsiteX151" fmla="*/ 334316 w 451820"/>
              <a:gd name="connsiteY151" fmla="*/ 175740 h 304593"/>
              <a:gd name="connsiteX152" fmla="*/ 313271 w 451820"/>
              <a:gd name="connsiteY152" fmla="*/ 190738 h 304593"/>
              <a:gd name="connsiteX153" fmla="*/ 309660 w 451820"/>
              <a:gd name="connsiteY153" fmla="*/ 199158 h 304593"/>
              <a:gd name="connsiteX154" fmla="*/ 257678 w 451820"/>
              <a:gd name="connsiteY154" fmla="*/ 212402 h 304593"/>
              <a:gd name="connsiteX155" fmla="*/ 255320 w 451820"/>
              <a:gd name="connsiteY155" fmla="*/ 212697 h 304593"/>
              <a:gd name="connsiteX156" fmla="*/ 245621 w 451820"/>
              <a:gd name="connsiteY156" fmla="*/ 203027 h 304593"/>
              <a:gd name="connsiteX157" fmla="*/ 245621 w 451820"/>
              <a:gd name="connsiteY157" fmla="*/ 186353 h 304593"/>
              <a:gd name="connsiteX158" fmla="*/ 431652 w 451820"/>
              <a:gd name="connsiteY158" fmla="*/ 109148 h 304593"/>
              <a:gd name="connsiteX159" fmla="*/ 431342 w 451820"/>
              <a:gd name="connsiteY159" fmla="*/ 109213 h 304593"/>
              <a:gd name="connsiteX160" fmla="*/ 293773 w 451820"/>
              <a:gd name="connsiteY160" fmla="*/ 139917 h 304593"/>
              <a:gd name="connsiteX161" fmla="*/ 297358 w 451820"/>
              <a:gd name="connsiteY161" fmla="*/ 151523 h 304593"/>
              <a:gd name="connsiteX162" fmla="*/ 297255 w 451820"/>
              <a:gd name="connsiteY162" fmla="*/ 154102 h 304593"/>
              <a:gd name="connsiteX163" fmla="*/ 430852 w 451820"/>
              <a:gd name="connsiteY163" fmla="*/ 120432 h 304593"/>
              <a:gd name="connsiteX164" fmla="*/ 431794 w 451820"/>
              <a:gd name="connsiteY164" fmla="*/ 120200 h 304593"/>
              <a:gd name="connsiteX165" fmla="*/ 432774 w 451820"/>
              <a:gd name="connsiteY165" fmla="*/ 120110 h 304593"/>
              <a:gd name="connsiteX166" fmla="*/ 436023 w 451820"/>
              <a:gd name="connsiteY166" fmla="*/ 114629 h 304593"/>
              <a:gd name="connsiteX167" fmla="*/ 432348 w 451820"/>
              <a:gd name="connsiteY167" fmla="*/ 109148 h 304593"/>
              <a:gd name="connsiteX168" fmla="*/ 432155 w 451820"/>
              <a:gd name="connsiteY168" fmla="*/ 109148 h 304593"/>
              <a:gd name="connsiteX169" fmla="*/ 432064 w 451820"/>
              <a:gd name="connsiteY169" fmla="*/ 109148 h 304593"/>
              <a:gd name="connsiteX170" fmla="*/ 431871 w 451820"/>
              <a:gd name="connsiteY170" fmla="*/ 109148 h 304593"/>
              <a:gd name="connsiteX171" fmla="*/ 431781 w 451820"/>
              <a:gd name="connsiteY171" fmla="*/ 109148 h 304593"/>
              <a:gd name="connsiteX172" fmla="*/ 357619 w 451820"/>
              <a:gd name="connsiteY172" fmla="*/ 104093 h 304593"/>
              <a:gd name="connsiteX173" fmla="*/ 357335 w 451820"/>
              <a:gd name="connsiteY173" fmla="*/ 104158 h 304593"/>
              <a:gd name="connsiteX174" fmla="*/ 255602 w 451820"/>
              <a:gd name="connsiteY174" fmla="*/ 126867 h 304593"/>
              <a:gd name="connsiteX175" fmla="*/ 255602 w 451820"/>
              <a:gd name="connsiteY175" fmla="*/ 135894 h 304593"/>
              <a:gd name="connsiteX176" fmla="*/ 264191 w 451820"/>
              <a:gd name="connsiteY176" fmla="*/ 133263 h 304593"/>
              <a:gd name="connsiteX177" fmla="*/ 361848 w 451820"/>
              <a:gd name="connsiteY177" fmla="*/ 111470 h 304593"/>
              <a:gd name="connsiteX178" fmla="*/ 361990 w 451820"/>
              <a:gd name="connsiteY178" fmla="*/ 109574 h 304593"/>
              <a:gd name="connsiteX179" fmla="*/ 358315 w 451820"/>
              <a:gd name="connsiteY179" fmla="*/ 104093 h 304593"/>
              <a:gd name="connsiteX180" fmla="*/ 358134 w 451820"/>
              <a:gd name="connsiteY180" fmla="*/ 104093 h 304593"/>
              <a:gd name="connsiteX181" fmla="*/ 358044 w 451820"/>
              <a:gd name="connsiteY181" fmla="*/ 104093 h 304593"/>
              <a:gd name="connsiteX182" fmla="*/ 357838 w 451820"/>
              <a:gd name="connsiteY182" fmla="*/ 104093 h 304593"/>
              <a:gd name="connsiteX183" fmla="*/ 357748 w 451820"/>
              <a:gd name="connsiteY183" fmla="*/ 104093 h 304593"/>
              <a:gd name="connsiteX184" fmla="*/ 286551 w 451820"/>
              <a:gd name="connsiteY184" fmla="*/ 88980 h 304593"/>
              <a:gd name="connsiteX185" fmla="*/ 280607 w 451820"/>
              <a:gd name="connsiteY185" fmla="*/ 90140 h 304593"/>
              <a:gd name="connsiteX186" fmla="*/ 283650 w 451820"/>
              <a:gd name="connsiteY186" fmla="*/ 101295 h 304593"/>
              <a:gd name="connsiteX187" fmla="*/ 283353 w 451820"/>
              <a:gd name="connsiteY187" fmla="*/ 104880 h 304593"/>
              <a:gd name="connsiteX188" fmla="*/ 289891 w 451820"/>
              <a:gd name="connsiteY188" fmla="*/ 103423 h 304593"/>
              <a:gd name="connsiteX189" fmla="*/ 290420 w 451820"/>
              <a:gd name="connsiteY189" fmla="*/ 99296 h 304593"/>
              <a:gd name="connsiteX190" fmla="*/ 286551 w 451820"/>
              <a:gd name="connsiteY190" fmla="*/ 88980 h 304593"/>
              <a:gd name="connsiteX191" fmla="*/ 178590 w 451820"/>
              <a:gd name="connsiteY191" fmla="*/ 67457 h 304593"/>
              <a:gd name="connsiteX192" fmla="*/ 177068 w 451820"/>
              <a:gd name="connsiteY192" fmla="*/ 79450 h 304593"/>
              <a:gd name="connsiteX193" fmla="*/ 171446 w 451820"/>
              <a:gd name="connsiteY193" fmla="*/ 128234 h 304593"/>
              <a:gd name="connsiteX194" fmla="*/ 189577 w 451820"/>
              <a:gd name="connsiteY194" fmla="*/ 127473 h 304593"/>
              <a:gd name="connsiteX195" fmla="*/ 201944 w 451820"/>
              <a:gd name="connsiteY195" fmla="*/ 114693 h 304593"/>
              <a:gd name="connsiteX196" fmla="*/ 202163 w 451820"/>
              <a:gd name="connsiteY196" fmla="*/ 82081 h 304593"/>
              <a:gd name="connsiteX197" fmla="*/ 191034 w 451820"/>
              <a:gd name="connsiteY197" fmla="*/ 69185 h 304593"/>
              <a:gd name="connsiteX198" fmla="*/ 148530 w 451820"/>
              <a:gd name="connsiteY198" fmla="*/ 65935 h 304593"/>
              <a:gd name="connsiteX199" fmla="*/ 149991 w 451820"/>
              <a:gd name="connsiteY199" fmla="*/ 66026 h 304593"/>
              <a:gd name="connsiteX200" fmla="*/ 157338 w 451820"/>
              <a:gd name="connsiteY200" fmla="*/ 75904 h 304593"/>
              <a:gd name="connsiteX201" fmla="*/ 150710 w 451820"/>
              <a:gd name="connsiteY201" fmla="*/ 122534 h 304593"/>
              <a:gd name="connsiteX202" fmla="*/ 142173 w 451820"/>
              <a:gd name="connsiteY202" fmla="*/ 130013 h 304593"/>
              <a:gd name="connsiteX203" fmla="*/ 142057 w 451820"/>
              <a:gd name="connsiteY203" fmla="*/ 130013 h 304593"/>
              <a:gd name="connsiteX204" fmla="*/ 34947 w 451820"/>
              <a:gd name="connsiteY204" fmla="*/ 128002 h 304593"/>
              <a:gd name="connsiteX205" fmla="*/ 33064 w 451820"/>
              <a:gd name="connsiteY205" fmla="*/ 127728 h 304593"/>
              <a:gd name="connsiteX206" fmla="*/ 26809 w 451820"/>
              <a:gd name="connsiteY206" fmla="*/ 117105 h 304593"/>
              <a:gd name="connsiteX207" fmla="*/ 41949 w 451820"/>
              <a:gd name="connsiteY207" fmla="*/ 74072 h 304593"/>
              <a:gd name="connsiteX208" fmla="*/ 49583 w 451820"/>
              <a:gd name="connsiteY208" fmla="*/ 68914 h 304593"/>
              <a:gd name="connsiteX209" fmla="*/ 431974 w 451820"/>
              <a:gd name="connsiteY209" fmla="*/ 60829 h 304593"/>
              <a:gd name="connsiteX210" fmla="*/ 293502 w 451820"/>
              <a:gd name="connsiteY210" fmla="*/ 87626 h 304593"/>
              <a:gd name="connsiteX211" fmla="*/ 296661 w 451820"/>
              <a:gd name="connsiteY211" fmla="*/ 101914 h 304593"/>
              <a:gd name="connsiteX212" fmla="*/ 431213 w 451820"/>
              <a:gd name="connsiteY212" fmla="*/ 72164 h 304593"/>
              <a:gd name="connsiteX213" fmla="*/ 432168 w 451820"/>
              <a:gd name="connsiteY213" fmla="*/ 71958 h 304593"/>
              <a:gd name="connsiteX214" fmla="*/ 433135 w 451820"/>
              <a:gd name="connsiteY214" fmla="*/ 71958 h 304593"/>
              <a:gd name="connsiteX215" fmla="*/ 436591 w 451820"/>
              <a:gd name="connsiteY215" fmla="*/ 66413 h 304593"/>
              <a:gd name="connsiteX216" fmla="*/ 433044 w 451820"/>
              <a:gd name="connsiteY216" fmla="*/ 60829 h 304593"/>
              <a:gd name="connsiteX217" fmla="*/ 432812 w 451820"/>
              <a:gd name="connsiteY217" fmla="*/ 60829 h 304593"/>
              <a:gd name="connsiteX218" fmla="*/ 432683 w 451820"/>
              <a:gd name="connsiteY218" fmla="*/ 60829 h 304593"/>
              <a:gd name="connsiteX219" fmla="*/ 432529 w 451820"/>
              <a:gd name="connsiteY219" fmla="*/ 60829 h 304593"/>
              <a:gd name="connsiteX220" fmla="*/ 432387 w 451820"/>
              <a:gd name="connsiteY220" fmla="*/ 60829 h 304593"/>
              <a:gd name="connsiteX221" fmla="*/ 432245 w 451820"/>
              <a:gd name="connsiteY221" fmla="*/ 60829 h 304593"/>
              <a:gd name="connsiteX222" fmla="*/ 358121 w 451820"/>
              <a:gd name="connsiteY222" fmla="*/ 53685 h 304593"/>
              <a:gd name="connsiteX223" fmla="*/ 255602 w 451820"/>
              <a:gd name="connsiteY223" fmla="*/ 73724 h 304593"/>
              <a:gd name="connsiteX224" fmla="*/ 255602 w 451820"/>
              <a:gd name="connsiteY224" fmla="*/ 82687 h 304593"/>
              <a:gd name="connsiteX225" fmla="*/ 264216 w 451820"/>
              <a:gd name="connsiteY225" fmla="*/ 80353 h 304593"/>
              <a:gd name="connsiteX226" fmla="*/ 362454 w 451820"/>
              <a:gd name="connsiteY226" fmla="*/ 61332 h 304593"/>
              <a:gd name="connsiteX227" fmla="*/ 362738 w 451820"/>
              <a:gd name="connsiteY227" fmla="*/ 59256 h 304593"/>
              <a:gd name="connsiteX228" fmla="*/ 359205 w 451820"/>
              <a:gd name="connsiteY228" fmla="*/ 53685 h 304593"/>
              <a:gd name="connsiteX229" fmla="*/ 358947 w 451820"/>
              <a:gd name="connsiteY229" fmla="*/ 53685 h 304593"/>
              <a:gd name="connsiteX230" fmla="*/ 358844 w 451820"/>
              <a:gd name="connsiteY230" fmla="*/ 53685 h 304593"/>
              <a:gd name="connsiteX231" fmla="*/ 358650 w 451820"/>
              <a:gd name="connsiteY231" fmla="*/ 53685 h 304593"/>
              <a:gd name="connsiteX232" fmla="*/ 358560 w 451820"/>
              <a:gd name="connsiteY232" fmla="*/ 53685 h 304593"/>
              <a:gd name="connsiteX233" fmla="*/ 358431 w 451820"/>
              <a:gd name="connsiteY233" fmla="*/ 53685 h 304593"/>
              <a:gd name="connsiteX234" fmla="*/ 168519 w 451820"/>
              <a:gd name="connsiteY234" fmla="*/ 41370 h 304593"/>
              <a:gd name="connsiteX235" fmla="*/ 46153 w 451820"/>
              <a:gd name="connsiteY235" fmla="*/ 47895 h 304593"/>
              <a:gd name="connsiteX236" fmla="*/ 12960 w 451820"/>
              <a:gd name="connsiteY236" fmla="*/ 155727 h 304593"/>
              <a:gd name="connsiteX237" fmla="*/ 12960 w 451820"/>
              <a:gd name="connsiteY237" fmla="*/ 204666 h 304593"/>
              <a:gd name="connsiteX238" fmla="*/ 22619 w 451820"/>
              <a:gd name="connsiteY238" fmla="*/ 205104 h 304593"/>
              <a:gd name="connsiteX239" fmla="*/ 22619 w 451820"/>
              <a:gd name="connsiteY239" fmla="*/ 205607 h 304593"/>
              <a:gd name="connsiteX240" fmla="*/ 25623 w 451820"/>
              <a:gd name="connsiteY240" fmla="*/ 224073 h 304593"/>
              <a:gd name="connsiteX241" fmla="*/ 8240 w 451820"/>
              <a:gd name="connsiteY241" fmla="*/ 222784 h 304593"/>
              <a:gd name="connsiteX242" fmla="*/ 9530 w 451820"/>
              <a:gd name="connsiteY242" fmla="*/ 241792 h 304593"/>
              <a:gd name="connsiteX243" fmla="*/ 29067 w 451820"/>
              <a:gd name="connsiteY243" fmla="*/ 244461 h 304593"/>
              <a:gd name="connsiteX244" fmla="*/ 43329 w 451820"/>
              <a:gd name="connsiteY244" fmla="*/ 255899 h 304593"/>
              <a:gd name="connsiteX245" fmla="*/ 105472 w 451820"/>
              <a:gd name="connsiteY245" fmla="*/ 260452 h 304593"/>
              <a:gd name="connsiteX246" fmla="*/ 106659 w 451820"/>
              <a:gd name="connsiteY246" fmla="*/ 260452 h 304593"/>
              <a:gd name="connsiteX247" fmla="*/ 121979 w 451820"/>
              <a:gd name="connsiteY247" fmla="*/ 249323 h 304593"/>
              <a:gd name="connsiteX248" fmla="*/ 122417 w 451820"/>
              <a:gd name="connsiteY248" fmla="*/ 247943 h 304593"/>
              <a:gd name="connsiteX249" fmla="*/ 148789 w 451820"/>
              <a:gd name="connsiteY249" fmla="*/ 247002 h 304593"/>
              <a:gd name="connsiteX250" fmla="*/ 149369 w 451820"/>
              <a:gd name="connsiteY250" fmla="*/ 264140 h 304593"/>
              <a:gd name="connsiteX251" fmla="*/ 152593 w 451820"/>
              <a:gd name="connsiteY251" fmla="*/ 267260 h 304593"/>
              <a:gd name="connsiteX252" fmla="*/ 152696 w 451820"/>
              <a:gd name="connsiteY252" fmla="*/ 267260 h 304593"/>
              <a:gd name="connsiteX253" fmla="*/ 155817 w 451820"/>
              <a:gd name="connsiteY253" fmla="*/ 263920 h 304593"/>
              <a:gd name="connsiteX254" fmla="*/ 153818 w 451820"/>
              <a:gd name="connsiteY254" fmla="*/ 204859 h 304593"/>
              <a:gd name="connsiteX255" fmla="*/ 155649 w 451820"/>
              <a:gd name="connsiteY255" fmla="*/ 153625 h 304593"/>
              <a:gd name="connsiteX256" fmla="*/ 155649 w 451820"/>
              <a:gd name="connsiteY256" fmla="*/ 153122 h 304593"/>
              <a:gd name="connsiteX257" fmla="*/ 155649 w 451820"/>
              <a:gd name="connsiteY257" fmla="*/ 152619 h 304593"/>
              <a:gd name="connsiteX258" fmla="*/ 246459 w 451820"/>
              <a:gd name="connsiteY258" fmla="*/ 19344 h 304593"/>
              <a:gd name="connsiteX259" fmla="*/ 255654 w 451820"/>
              <a:gd name="connsiteY259" fmla="*/ 19344 h 304593"/>
              <a:gd name="connsiteX260" fmla="*/ 255654 w 451820"/>
              <a:gd name="connsiteY260" fmla="*/ 60352 h 304593"/>
              <a:gd name="connsiteX261" fmla="*/ 355723 w 451820"/>
              <a:gd name="connsiteY261" fmla="*/ 41008 h 304593"/>
              <a:gd name="connsiteX262" fmla="*/ 356639 w 451820"/>
              <a:gd name="connsiteY262" fmla="*/ 40828 h 304593"/>
              <a:gd name="connsiteX263" fmla="*/ 357141 w 451820"/>
              <a:gd name="connsiteY263" fmla="*/ 40725 h 304593"/>
              <a:gd name="connsiteX264" fmla="*/ 359218 w 451820"/>
              <a:gd name="connsiteY264" fmla="*/ 40570 h 304593"/>
              <a:gd name="connsiteX265" fmla="*/ 375672 w 451820"/>
              <a:gd name="connsiteY265" fmla="*/ 58624 h 304593"/>
              <a:gd name="connsiteX266" fmla="*/ 429576 w 451820"/>
              <a:gd name="connsiteY266" fmla="*/ 48178 h 304593"/>
              <a:gd name="connsiteX267" fmla="*/ 430478 w 451820"/>
              <a:gd name="connsiteY267" fmla="*/ 48011 h 304593"/>
              <a:gd name="connsiteX268" fmla="*/ 430981 w 451820"/>
              <a:gd name="connsiteY268" fmla="*/ 47908 h 304593"/>
              <a:gd name="connsiteX269" fmla="*/ 433057 w 451820"/>
              <a:gd name="connsiteY269" fmla="*/ 47740 h 304593"/>
              <a:gd name="connsiteX270" fmla="*/ 449538 w 451820"/>
              <a:gd name="connsiteY270" fmla="*/ 66219 h 304593"/>
              <a:gd name="connsiteX271" fmla="*/ 434063 w 451820"/>
              <a:gd name="connsiteY271" fmla="*/ 84634 h 304593"/>
              <a:gd name="connsiteX272" fmla="*/ 371649 w 451820"/>
              <a:gd name="connsiteY272" fmla="*/ 98471 h 304593"/>
              <a:gd name="connsiteX273" fmla="*/ 374963 w 451820"/>
              <a:gd name="connsiteY273" fmla="*/ 108581 h 304593"/>
              <a:gd name="connsiteX274" fmla="*/ 428544 w 451820"/>
              <a:gd name="connsiteY274" fmla="*/ 96614 h 304593"/>
              <a:gd name="connsiteX275" fmla="*/ 429447 w 451820"/>
              <a:gd name="connsiteY275" fmla="*/ 96421 h 304593"/>
              <a:gd name="connsiteX276" fmla="*/ 429950 w 451820"/>
              <a:gd name="connsiteY276" fmla="*/ 96304 h 304593"/>
              <a:gd name="connsiteX277" fmla="*/ 432013 w 451820"/>
              <a:gd name="connsiteY277" fmla="*/ 96085 h 304593"/>
              <a:gd name="connsiteX278" fmla="*/ 432438 w 451820"/>
              <a:gd name="connsiteY278" fmla="*/ 96085 h 304593"/>
              <a:gd name="connsiteX279" fmla="*/ 449009 w 451820"/>
              <a:gd name="connsiteY279" fmla="*/ 114087 h 304593"/>
              <a:gd name="connsiteX280" fmla="*/ 434063 w 451820"/>
              <a:gd name="connsiteY280" fmla="*/ 132941 h 304593"/>
              <a:gd name="connsiteX281" fmla="*/ 370759 w 451820"/>
              <a:gd name="connsiteY281" fmla="*/ 148867 h 304593"/>
              <a:gd name="connsiteX282" fmla="*/ 263675 w 451820"/>
              <a:gd name="connsiteY282" fmla="*/ 175302 h 304593"/>
              <a:gd name="connsiteX283" fmla="*/ 255679 w 451820"/>
              <a:gd name="connsiteY283" fmla="*/ 172814 h 304593"/>
              <a:gd name="connsiteX284" fmla="*/ 255679 w 451820"/>
              <a:gd name="connsiteY284" fmla="*/ 174980 h 304593"/>
              <a:gd name="connsiteX285" fmla="*/ 239341 w 451820"/>
              <a:gd name="connsiteY285" fmla="*/ 183685 h 304593"/>
              <a:gd name="connsiteX286" fmla="*/ 239341 w 451820"/>
              <a:gd name="connsiteY286" fmla="*/ 184471 h 304593"/>
              <a:gd name="connsiteX287" fmla="*/ 239625 w 451820"/>
              <a:gd name="connsiteY287" fmla="*/ 198424 h 304593"/>
              <a:gd name="connsiteX288" fmla="*/ 231526 w 451820"/>
              <a:gd name="connsiteY288" fmla="*/ 207025 h 304593"/>
              <a:gd name="connsiteX289" fmla="*/ 201583 w 451820"/>
              <a:gd name="connsiteY289" fmla="*/ 208199 h 304593"/>
              <a:gd name="connsiteX290" fmla="*/ 199842 w 451820"/>
              <a:gd name="connsiteY290" fmla="*/ 209398 h 304593"/>
              <a:gd name="connsiteX291" fmla="*/ 197263 w 451820"/>
              <a:gd name="connsiteY291" fmla="*/ 215240 h 304593"/>
              <a:gd name="connsiteX292" fmla="*/ 194052 w 451820"/>
              <a:gd name="connsiteY292" fmla="*/ 223725 h 304593"/>
              <a:gd name="connsiteX293" fmla="*/ 208069 w 451820"/>
              <a:gd name="connsiteY293" fmla="*/ 215601 h 304593"/>
              <a:gd name="connsiteX294" fmla="*/ 228341 w 451820"/>
              <a:gd name="connsiteY294" fmla="*/ 215601 h 304593"/>
              <a:gd name="connsiteX295" fmla="*/ 251553 w 451820"/>
              <a:gd name="connsiteY295" fmla="*/ 260090 h 304593"/>
              <a:gd name="connsiteX296" fmla="*/ 228341 w 451820"/>
              <a:gd name="connsiteY296" fmla="*/ 304593 h 304593"/>
              <a:gd name="connsiteX297" fmla="*/ 208043 w 451820"/>
              <a:gd name="connsiteY297" fmla="*/ 304593 h 304593"/>
              <a:gd name="connsiteX298" fmla="*/ 183671 w 451820"/>
              <a:gd name="connsiteY298" fmla="*/ 262309 h 304593"/>
              <a:gd name="connsiteX299" fmla="*/ 178912 w 451820"/>
              <a:gd name="connsiteY299" fmla="*/ 262721 h 304593"/>
              <a:gd name="connsiteX300" fmla="*/ 178912 w 451820"/>
              <a:gd name="connsiteY300" fmla="*/ 267596 h 304593"/>
              <a:gd name="connsiteX301" fmla="*/ 166017 w 451820"/>
              <a:gd name="connsiteY301" fmla="*/ 280491 h 304593"/>
              <a:gd name="connsiteX302" fmla="*/ 83408 w 451820"/>
              <a:gd name="connsiteY302" fmla="*/ 274430 h 304593"/>
              <a:gd name="connsiteX303" fmla="*/ 66644 w 451820"/>
              <a:gd name="connsiteY303" fmla="*/ 288680 h 304593"/>
              <a:gd name="connsiteX304" fmla="*/ 66644 w 451820"/>
              <a:gd name="connsiteY304" fmla="*/ 288744 h 304593"/>
              <a:gd name="connsiteX305" fmla="*/ 46359 w 451820"/>
              <a:gd name="connsiteY305" fmla="*/ 288744 h 304593"/>
              <a:gd name="connsiteX306" fmla="*/ 26565 w 451820"/>
              <a:gd name="connsiteY306" fmla="*/ 270252 h 304593"/>
              <a:gd name="connsiteX307" fmla="*/ 14959 w 451820"/>
              <a:gd name="connsiteY307" fmla="*/ 269388 h 304593"/>
              <a:gd name="connsiteX308" fmla="*/ 3121 w 451820"/>
              <a:gd name="connsiteY308" fmla="*/ 257460 h 304593"/>
              <a:gd name="connsiteX309" fmla="*/ 0 w 451820"/>
              <a:gd name="connsiteY309" fmla="*/ 217032 h 304593"/>
              <a:gd name="connsiteX310" fmla="*/ 0 w 451820"/>
              <a:gd name="connsiteY310" fmla="*/ 155779 h 304593"/>
              <a:gd name="connsiteX311" fmla="*/ 34444 w 451820"/>
              <a:gd name="connsiteY311" fmla="*/ 42388 h 304593"/>
              <a:gd name="connsiteX312" fmla="*/ 45405 w 451820"/>
              <a:gd name="connsiteY312" fmla="*/ 35064 h 304593"/>
              <a:gd name="connsiteX313" fmla="*/ 183013 w 451820"/>
              <a:gd name="connsiteY313" fmla="*/ 27739 h 304593"/>
              <a:gd name="connsiteX314" fmla="*/ 216967 w 451820"/>
              <a:gd name="connsiteY314" fmla="*/ 35476 h 304593"/>
              <a:gd name="connsiteX315" fmla="*/ 230688 w 451820"/>
              <a:gd name="connsiteY315" fmla="*/ 161852 h 304593"/>
              <a:gd name="connsiteX316" fmla="*/ 231810 w 451820"/>
              <a:gd name="connsiteY316" fmla="*/ 165038 h 304593"/>
              <a:gd name="connsiteX317" fmla="*/ 233615 w 451820"/>
              <a:gd name="connsiteY317" fmla="*/ 167049 h 304593"/>
              <a:gd name="connsiteX318" fmla="*/ 233796 w 451820"/>
              <a:gd name="connsiteY318" fmla="*/ 167178 h 304593"/>
              <a:gd name="connsiteX319" fmla="*/ 235975 w 451820"/>
              <a:gd name="connsiteY319" fmla="*/ 168300 h 304593"/>
              <a:gd name="connsiteX320" fmla="*/ 236439 w 451820"/>
              <a:gd name="connsiteY320" fmla="*/ 168429 h 304593"/>
              <a:gd name="connsiteX321" fmla="*/ 237110 w 451820"/>
              <a:gd name="connsiteY321" fmla="*/ 168584 h 304593"/>
              <a:gd name="connsiteX322" fmla="*/ 238051 w 451820"/>
              <a:gd name="connsiteY322" fmla="*/ 168661 h 304593"/>
              <a:gd name="connsiteX323" fmla="*/ 238412 w 451820"/>
              <a:gd name="connsiteY323" fmla="*/ 168661 h 304593"/>
              <a:gd name="connsiteX324" fmla="*/ 239947 w 451820"/>
              <a:gd name="connsiteY324" fmla="*/ 168519 h 304593"/>
              <a:gd name="connsiteX325" fmla="*/ 239779 w 451820"/>
              <a:gd name="connsiteY325" fmla="*/ 176141 h 304593"/>
              <a:gd name="connsiteX326" fmla="*/ 249232 w 451820"/>
              <a:gd name="connsiteY326" fmla="*/ 171111 h 304593"/>
              <a:gd name="connsiteX327" fmla="*/ 249232 w 451820"/>
              <a:gd name="connsiteY327" fmla="*/ 25792 h 304593"/>
              <a:gd name="connsiteX328" fmla="*/ 246459 w 451820"/>
              <a:gd name="connsiteY328" fmla="*/ 25792 h 304593"/>
              <a:gd name="connsiteX329" fmla="*/ 194400 w 451820"/>
              <a:gd name="connsiteY329" fmla="*/ 1393 h 304593"/>
              <a:gd name="connsiteX330" fmla="*/ 179661 w 451820"/>
              <a:gd name="connsiteY330" fmla="*/ 17886 h 304593"/>
              <a:gd name="connsiteX331" fmla="*/ 179235 w 451820"/>
              <a:gd name="connsiteY331" fmla="*/ 20556 h 304593"/>
              <a:gd name="connsiteX332" fmla="*/ 70410 w 451820"/>
              <a:gd name="connsiteY332" fmla="*/ 27648 h 304593"/>
              <a:gd name="connsiteX333" fmla="*/ 112166 w 451820"/>
              <a:gd name="connsiteY333" fmla="*/ 5713 h 304593"/>
              <a:gd name="connsiteX334" fmla="*/ 194400 w 451820"/>
              <a:gd name="connsiteY334" fmla="*/ 1393 h 304593"/>
              <a:gd name="connsiteX335" fmla="*/ 225156 w 451820"/>
              <a:gd name="connsiteY335" fmla="*/ 0 h 304593"/>
              <a:gd name="connsiteX336" fmla="*/ 225994 w 451820"/>
              <a:gd name="connsiteY336" fmla="*/ 0 h 304593"/>
              <a:gd name="connsiteX337" fmla="*/ 240011 w 451820"/>
              <a:gd name="connsiteY337" fmla="*/ 14185 h 304593"/>
              <a:gd name="connsiteX338" fmla="*/ 239599 w 451820"/>
              <a:gd name="connsiteY338" fmla="*/ 161001 h 304593"/>
              <a:gd name="connsiteX339" fmla="*/ 239599 w 451820"/>
              <a:gd name="connsiteY339" fmla="*/ 161092 h 304593"/>
              <a:gd name="connsiteX340" fmla="*/ 238374 w 451820"/>
              <a:gd name="connsiteY340" fmla="*/ 162213 h 304593"/>
              <a:gd name="connsiteX341" fmla="*/ 237174 w 451820"/>
              <a:gd name="connsiteY341" fmla="*/ 161130 h 304593"/>
              <a:gd name="connsiteX342" fmla="*/ 222989 w 451820"/>
              <a:gd name="connsiteY342" fmla="*/ 30975 h 304593"/>
              <a:gd name="connsiteX343" fmla="*/ 222048 w 451820"/>
              <a:gd name="connsiteY343" fmla="*/ 29931 h 304593"/>
              <a:gd name="connsiteX344" fmla="*/ 186559 w 451820"/>
              <a:gd name="connsiteY344" fmla="*/ 21793 h 304593"/>
              <a:gd name="connsiteX345" fmla="*/ 186530 w 451820"/>
              <a:gd name="connsiteY345" fmla="*/ 21784 h 304593"/>
              <a:gd name="connsiteX346" fmla="*/ 185708 w 451820"/>
              <a:gd name="connsiteY346" fmla="*/ 20156 h 304593"/>
              <a:gd name="connsiteX347" fmla="*/ 225156 w 451820"/>
              <a:gd name="connsiteY347" fmla="*/ 0 h 304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451820" h="304593">
                <a:moveTo>
                  <a:pt x="33915" y="270781"/>
                </a:moveTo>
                <a:cubicBezTo>
                  <a:pt x="34212" y="271400"/>
                  <a:pt x="34496" y="272019"/>
                  <a:pt x="34818" y="272599"/>
                </a:cubicBezTo>
                <a:cubicBezTo>
                  <a:pt x="38197" y="278763"/>
                  <a:pt x="42426" y="282297"/>
                  <a:pt x="46424" y="282297"/>
                </a:cubicBezTo>
                <a:lnTo>
                  <a:pt x="52885" y="282297"/>
                </a:lnTo>
                <a:cubicBezTo>
                  <a:pt x="50129" y="279147"/>
                  <a:pt x="47911" y="275566"/>
                  <a:pt x="46321" y="271696"/>
                </a:cubicBezTo>
                <a:close/>
                <a:moveTo>
                  <a:pt x="227167" y="236040"/>
                </a:moveTo>
                <a:cubicBezTo>
                  <a:pt x="221287" y="236040"/>
                  <a:pt x="216619" y="246898"/>
                  <a:pt x="216619" y="260155"/>
                </a:cubicBezTo>
                <a:cubicBezTo>
                  <a:pt x="216619" y="273412"/>
                  <a:pt x="221339" y="284166"/>
                  <a:pt x="227167" y="284166"/>
                </a:cubicBezTo>
                <a:cubicBezTo>
                  <a:pt x="229463" y="284166"/>
                  <a:pt x="231591" y="282464"/>
                  <a:pt x="233332" y="279601"/>
                </a:cubicBezTo>
                <a:cubicBezTo>
                  <a:pt x="233177" y="279601"/>
                  <a:pt x="233022" y="279601"/>
                  <a:pt x="232867" y="279601"/>
                </a:cubicBezTo>
                <a:cubicBezTo>
                  <a:pt x="228173" y="279601"/>
                  <a:pt x="224305" y="270871"/>
                  <a:pt x="224305" y="260103"/>
                </a:cubicBezTo>
                <a:cubicBezTo>
                  <a:pt x="224305" y="249336"/>
                  <a:pt x="228148" y="240618"/>
                  <a:pt x="232867" y="240618"/>
                </a:cubicBezTo>
                <a:cubicBezTo>
                  <a:pt x="233022" y="240605"/>
                  <a:pt x="233177" y="240605"/>
                  <a:pt x="233332" y="240618"/>
                </a:cubicBezTo>
                <a:cubicBezTo>
                  <a:pt x="231591" y="237755"/>
                  <a:pt x="229463" y="236053"/>
                  <a:pt x="227167" y="236053"/>
                </a:cubicBezTo>
                <a:close/>
                <a:moveTo>
                  <a:pt x="47701" y="231617"/>
                </a:moveTo>
                <a:lnTo>
                  <a:pt x="47327" y="238064"/>
                </a:lnTo>
                <a:lnTo>
                  <a:pt x="102648" y="241288"/>
                </a:lnTo>
                <a:lnTo>
                  <a:pt x="103022" y="234840"/>
                </a:lnTo>
                <a:close/>
                <a:moveTo>
                  <a:pt x="208082" y="221946"/>
                </a:moveTo>
                <a:cubicBezTo>
                  <a:pt x="204072" y="221946"/>
                  <a:pt x="199855" y="225492"/>
                  <a:pt x="196476" y="231656"/>
                </a:cubicBezTo>
                <a:lnTo>
                  <a:pt x="196476" y="231643"/>
                </a:lnTo>
                <a:cubicBezTo>
                  <a:pt x="192440" y="239006"/>
                  <a:pt x="190132" y="249452"/>
                  <a:pt x="190132" y="260090"/>
                </a:cubicBezTo>
                <a:cubicBezTo>
                  <a:pt x="190132" y="270729"/>
                  <a:pt x="192453" y="281084"/>
                  <a:pt x="196489" y="288461"/>
                </a:cubicBezTo>
                <a:cubicBezTo>
                  <a:pt x="199881" y="294625"/>
                  <a:pt x="204097" y="298158"/>
                  <a:pt x="208095" y="298158"/>
                </a:cubicBezTo>
                <a:lnTo>
                  <a:pt x="214543" y="298158"/>
                </a:lnTo>
                <a:cubicBezTo>
                  <a:pt x="207489" y="290343"/>
                  <a:pt x="202782" y="276236"/>
                  <a:pt x="202782" y="260052"/>
                </a:cubicBezTo>
                <a:cubicBezTo>
                  <a:pt x="202782" y="243868"/>
                  <a:pt x="207489" y="229760"/>
                  <a:pt x="214530" y="221946"/>
                </a:cubicBezTo>
                <a:close/>
                <a:moveTo>
                  <a:pt x="41292" y="215368"/>
                </a:moveTo>
                <a:lnTo>
                  <a:pt x="40918" y="221816"/>
                </a:lnTo>
                <a:lnTo>
                  <a:pt x="114345" y="226084"/>
                </a:lnTo>
                <a:lnTo>
                  <a:pt x="114719" y="219637"/>
                </a:lnTo>
                <a:close/>
                <a:moveTo>
                  <a:pt x="134423" y="210159"/>
                </a:moveTo>
                <a:lnTo>
                  <a:pt x="147486" y="210765"/>
                </a:lnTo>
                <a:lnTo>
                  <a:pt x="148054" y="227529"/>
                </a:lnTo>
                <a:lnTo>
                  <a:pt x="129007" y="227529"/>
                </a:lnTo>
                <a:lnTo>
                  <a:pt x="134281" y="211229"/>
                </a:lnTo>
                <a:cubicBezTo>
                  <a:pt x="134391" y="210884"/>
                  <a:pt x="134440" y="210521"/>
                  <a:pt x="134423" y="210159"/>
                </a:cubicBezTo>
                <a:close/>
                <a:moveTo>
                  <a:pt x="306397" y="206638"/>
                </a:moveTo>
                <a:cubicBezTo>
                  <a:pt x="304244" y="223647"/>
                  <a:pt x="296119" y="236478"/>
                  <a:pt x="286267" y="237355"/>
                </a:cubicBezTo>
                <a:lnTo>
                  <a:pt x="268214" y="237355"/>
                </a:lnTo>
                <a:cubicBezTo>
                  <a:pt x="260257" y="237355"/>
                  <a:pt x="253319" y="229618"/>
                  <a:pt x="249515" y="218012"/>
                </a:cubicBezTo>
                <a:cubicBezTo>
                  <a:pt x="252640" y="219250"/>
                  <a:pt x="256078" y="219457"/>
                  <a:pt x="259328" y="218605"/>
                </a:cubicBezTo>
                <a:close/>
                <a:moveTo>
                  <a:pt x="29144" y="205387"/>
                </a:moveTo>
                <a:lnTo>
                  <a:pt x="127988" y="209862"/>
                </a:lnTo>
                <a:lnTo>
                  <a:pt x="115802" y="247323"/>
                </a:lnTo>
                <a:cubicBezTo>
                  <a:pt x="114429" y="251559"/>
                  <a:pt x="110338" y="254307"/>
                  <a:pt x="105898" y="253977"/>
                </a:cubicBezTo>
                <a:lnTo>
                  <a:pt x="43806" y="249464"/>
                </a:lnTo>
                <a:cubicBezTo>
                  <a:pt x="39331" y="249143"/>
                  <a:pt x="35667" y="245782"/>
                  <a:pt x="34960" y="241353"/>
                </a:cubicBezTo>
                <a:close/>
                <a:moveTo>
                  <a:pt x="351352" y="200526"/>
                </a:moveTo>
                <a:cubicBezTo>
                  <a:pt x="346155" y="200526"/>
                  <a:pt x="341938" y="210120"/>
                  <a:pt x="341938" y="221945"/>
                </a:cubicBezTo>
                <a:cubicBezTo>
                  <a:pt x="341938" y="233770"/>
                  <a:pt x="346193" y="243365"/>
                  <a:pt x="351352" y="243365"/>
                </a:cubicBezTo>
                <a:cubicBezTo>
                  <a:pt x="353402" y="243365"/>
                  <a:pt x="355298" y="241843"/>
                  <a:pt x="356845" y="239393"/>
                </a:cubicBezTo>
                <a:cubicBezTo>
                  <a:pt x="356707" y="239401"/>
                  <a:pt x="356570" y="239401"/>
                  <a:pt x="356432" y="239393"/>
                </a:cubicBezTo>
                <a:cubicBezTo>
                  <a:pt x="352216" y="239393"/>
                  <a:pt x="348798" y="231656"/>
                  <a:pt x="348798" y="221997"/>
                </a:cubicBezTo>
                <a:cubicBezTo>
                  <a:pt x="348798" y="212338"/>
                  <a:pt x="352216" y="204601"/>
                  <a:pt x="356432" y="204601"/>
                </a:cubicBezTo>
                <a:cubicBezTo>
                  <a:pt x="356569" y="204588"/>
                  <a:pt x="356708" y="204588"/>
                  <a:pt x="356845" y="204601"/>
                </a:cubicBezTo>
                <a:cubicBezTo>
                  <a:pt x="355298" y="202047"/>
                  <a:pt x="353402" y="200526"/>
                  <a:pt x="351352" y="200526"/>
                </a:cubicBezTo>
                <a:close/>
                <a:moveTo>
                  <a:pt x="334304" y="188636"/>
                </a:moveTo>
                <a:cubicBezTo>
                  <a:pt x="327069" y="188636"/>
                  <a:pt x="318984" y="202834"/>
                  <a:pt x="318984" y="221945"/>
                </a:cubicBezTo>
                <a:cubicBezTo>
                  <a:pt x="318984" y="241056"/>
                  <a:pt x="327069" y="255241"/>
                  <a:pt x="334304" y="255241"/>
                </a:cubicBezTo>
                <a:lnTo>
                  <a:pt x="339462" y="255241"/>
                </a:lnTo>
                <a:cubicBezTo>
                  <a:pt x="333478" y="248162"/>
                  <a:pt x="329571" y="235911"/>
                  <a:pt x="329571" y="221945"/>
                </a:cubicBezTo>
                <a:cubicBezTo>
                  <a:pt x="329571" y="207979"/>
                  <a:pt x="333517" y="195729"/>
                  <a:pt x="339462" y="188636"/>
                </a:cubicBezTo>
                <a:close/>
                <a:moveTo>
                  <a:pt x="399852" y="185760"/>
                </a:moveTo>
                <a:cubicBezTo>
                  <a:pt x="394668" y="185760"/>
                  <a:pt x="390451" y="195355"/>
                  <a:pt x="390451" y="207180"/>
                </a:cubicBezTo>
                <a:cubicBezTo>
                  <a:pt x="390451" y="219005"/>
                  <a:pt x="394693" y="228599"/>
                  <a:pt x="399852" y="228599"/>
                </a:cubicBezTo>
                <a:cubicBezTo>
                  <a:pt x="401915" y="228599"/>
                  <a:pt x="403811" y="227103"/>
                  <a:pt x="405358" y="224524"/>
                </a:cubicBezTo>
                <a:cubicBezTo>
                  <a:pt x="405216" y="224524"/>
                  <a:pt x="405087" y="224524"/>
                  <a:pt x="404945" y="224524"/>
                </a:cubicBezTo>
                <a:cubicBezTo>
                  <a:pt x="400729" y="224524"/>
                  <a:pt x="397311" y="216890"/>
                  <a:pt x="397311" y="207231"/>
                </a:cubicBezTo>
                <a:cubicBezTo>
                  <a:pt x="397311" y="197573"/>
                  <a:pt x="400729" y="189835"/>
                  <a:pt x="404945" y="189835"/>
                </a:cubicBezTo>
                <a:cubicBezTo>
                  <a:pt x="405082" y="189823"/>
                  <a:pt x="405221" y="189823"/>
                  <a:pt x="405358" y="189835"/>
                </a:cubicBezTo>
                <a:cubicBezTo>
                  <a:pt x="403811" y="187282"/>
                  <a:pt x="401915" y="185760"/>
                  <a:pt x="399852" y="185760"/>
                </a:cubicBezTo>
                <a:close/>
                <a:moveTo>
                  <a:pt x="190157" y="182073"/>
                </a:moveTo>
                <a:cubicBezTo>
                  <a:pt x="189203" y="182073"/>
                  <a:pt x="188382" y="182748"/>
                  <a:pt x="188197" y="183685"/>
                </a:cubicBezTo>
                <a:lnTo>
                  <a:pt x="182485" y="213061"/>
                </a:lnTo>
                <a:cubicBezTo>
                  <a:pt x="179902" y="226707"/>
                  <a:pt x="178607" y="240567"/>
                  <a:pt x="178616" y="254455"/>
                </a:cubicBezTo>
                <a:cubicBezTo>
                  <a:pt x="178616" y="255553"/>
                  <a:pt x="179504" y="256441"/>
                  <a:pt x="180602" y="256441"/>
                </a:cubicBezTo>
                <a:cubicBezTo>
                  <a:pt x="181699" y="256441"/>
                  <a:pt x="182588" y="255553"/>
                  <a:pt x="182588" y="254455"/>
                </a:cubicBezTo>
                <a:cubicBezTo>
                  <a:pt x="182575" y="240034"/>
                  <a:pt x="185542" y="225765"/>
                  <a:pt x="191305" y="212545"/>
                </a:cubicBezTo>
                <a:lnTo>
                  <a:pt x="193884" y="206690"/>
                </a:lnTo>
                <a:cubicBezTo>
                  <a:pt x="195189" y="203729"/>
                  <a:pt x="198066" y="201768"/>
                  <a:pt x="201299" y="201635"/>
                </a:cubicBezTo>
                <a:lnTo>
                  <a:pt x="231230" y="200449"/>
                </a:lnTo>
                <a:cubicBezTo>
                  <a:pt x="232296" y="200393"/>
                  <a:pt x="233128" y="199505"/>
                  <a:pt x="233112" y="198437"/>
                </a:cubicBezTo>
                <a:lnTo>
                  <a:pt x="232842" y="184600"/>
                </a:lnTo>
                <a:cubicBezTo>
                  <a:pt x="232827" y="183526"/>
                  <a:pt x="231956" y="182659"/>
                  <a:pt x="230881" y="182653"/>
                </a:cubicBezTo>
                <a:close/>
                <a:moveTo>
                  <a:pt x="382830" y="173780"/>
                </a:moveTo>
                <a:cubicBezTo>
                  <a:pt x="376949" y="173780"/>
                  <a:pt x="370501" y="183233"/>
                  <a:pt x="368296" y="196992"/>
                </a:cubicBezTo>
                <a:cubicBezTo>
                  <a:pt x="371579" y="204896"/>
                  <a:pt x="373208" y="213388"/>
                  <a:pt x="373081" y="221945"/>
                </a:cubicBezTo>
                <a:cubicBezTo>
                  <a:pt x="373081" y="225001"/>
                  <a:pt x="372886" y="228056"/>
                  <a:pt x="372500" y="231088"/>
                </a:cubicBezTo>
                <a:cubicBezTo>
                  <a:pt x="375440" y="236930"/>
                  <a:pt x="379232" y="240425"/>
                  <a:pt x="382817" y="240425"/>
                </a:cubicBezTo>
                <a:lnTo>
                  <a:pt x="387975" y="240425"/>
                </a:lnTo>
                <a:cubicBezTo>
                  <a:pt x="382017" y="233332"/>
                  <a:pt x="378097" y="221055"/>
                  <a:pt x="378097" y="207090"/>
                </a:cubicBezTo>
                <a:cubicBezTo>
                  <a:pt x="378097" y="193124"/>
                  <a:pt x="382030" y="180873"/>
                  <a:pt x="387988" y="173780"/>
                </a:cubicBezTo>
                <a:close/>
                <a:moveTo>
                  <a:pt x="382881" y="167423"/>
                </a:moveTo>
                <a:lnTo>
                  <a:pt x="400935" y="167423"/>
                </a:lnTo>
                <a:cubicBezTo>
                  <a:pt x="412463" y="168455"/>
                  <a:pt x="421645" y="186018"/>
                  <a:pt x="421645" y="207309"/>
                </a:cubicBezTo>
                <a:cubicBezTo>
                  <a:pt x="421645" y="228599"/>
                  <a:pt x="412476" y="245982"/>
                  <a:pt x="400948" y="247014"/>
                </a:cubicBezTo>
                <a:lnTo>
                  <a:pt x="382894" y="247014"/>
                </a:lnTo>
                <a:cubicBezTo>
                  <a:pt x="378406" y="247014"/>
                  <a:pt x="374228" y="244538"/>
                  <a:pt x="370772" y="240296"/>
                </a:cubicBezTo>
                <a:cubicBezTo>
                  <a:pt x="367303" y="252533"/>
                  <a:pt x="360456" y="261083"/>
                  <a:pt x="352486" y="261792"/>
                </a:cubicBezTo>
                <a:lnTo>
                  <a:pt x="334433" y="261792"/>
                </a:lnTo>
                <a:cubicBezTo>
                  <a:pt x="322401" y="261792"/>
                  <a:pt x="312665" y="244009"/>
                  <a:pt x="312665" y="222048"/>
                </a:cubicBezTo>
                <a:cubicBezTo>
                  <a:pt x="312665" y="200087"/>
                  <a:pt x="322401" y="182292"/>
                  <a:pt x="334433" y="182292"/>
                </a:cubicBezTo>
                <a:lnTo>
                  <a:pt x="352486" y="182292"/>
                </a:lnTo>
                <a:cubicBezTo>
                  <a:pt x="356561" y="182653"/>
                  <a:pt x="360353" y="185116"/>
                  <a:pt x="363538" y="188984"/>
                </a:cubicBezTo>
                <a:cubicBezTo>
                  <a:pt x="367136" y="176179"/>
                  <a:pt x="374447" y="167423"/>
                  <a:pt x="382881" y="167423"/>
                </a:cubicBezTo>
                <a:close/>
                <a:moveTo>
                  <a:pt x="77696" y="163180"/>
                </a:moveTo>
                <a:lnTo>
                  <a:pt x="67998" y="178938"/>
                </a:lnTo>
                <a:lnTo>
                  <a:pt x="63124" y="172916"/>
                </a:lnTo>
                <a:lnTo>
                  <a:pt x="51002" y="185322"/>
                </a:lnTo>
                <a:cubicBezTo>
                  <a:pt x="49795" y="186589"/>
                  <a:pt x="49821" y="188589"/>
                  <a:pt x="51059" y="189826"/>
                </a:cubicBezTo>
                <a:cubicBezTo>
                  <a:pt x="52320" y="191085"/>
                  <a:pt x="54361" y="191082"/>
                  <a:pt x="55619" y="189822"/>
                </a:cubicBezTo>
                <a:lnTo>
                  <a:pt x="62672" y="182601"/>
                </a:lnTo>
                <a:lnTo>
                  <a:pt x="68656" y="190080"/>
                </a:lnTo>
                <a:lnTo>
                  <a:pt x="77025" y="176488"/>
                </a:lnTo>
                <a:lnTo>
                  <a:pt x="84866" y="192272"/>
                </a:lnTo>
                <a:lnTo>
                  <a:pt x="94744" y="182485"/>
                </a:lnTo>
                <a:lnTo>
                  <a:pt x="100405" y="188932"/>
                </a:lnTo>
                <a:cubicBezTo>
                  <a:pt x="100406" y="188934"/>
                  <a:pt x="100407" y="188935"/>
                  <a:pt x="100407" y="188936"/>
                </a:cubicBezTo>
                <a:cubicBezTo>
                  <a:pt x="101579" y="190276"/>
                  <a:pt x="103616" y="190414"/>
                  <a:pt x="104957" y="189242"/>
                </a:cubicBezTo>
                <a:cubicBezTo>
                  <a:pt x="104968" y="189232"/>
                  <a:pt x="104980" y="189221"/>
                  <a:pt x="104993" y="189212"/>
                </a:cubicBezTo>
                <a:cubicBezTo>
                  <a:pt x="106338" y="188045"/>
                  <a:pt x="106484" y="186010"/>
                  <a:pt x="105318" y="184664"/>
                </a:cubicBezTo>
                <a:lnTo>
                  <a:pt x="95130" y="173058"/>
                </a:lnTo>
                <a:lnTo>
                  <a:pt x="86723" y="181376"/>
                </a:lnTo>
                <a:close/>
                <a:moveTo>
                  <a:pt x="35076" y="151716"/>
                </a:moveTo>
                <a:lnTo>
                  <a:pt x="35244" y="151716"/>
                </a:lnTo>
                <a:lnTo>
                  <a:pt x="126222" y="152864"/>
                </a:lnTo>
                <a:cubicBezTo>
                  <a:pt x="127294" y="152878"/>
                  <a:pt x="128361" y="153025"/>
                  <a:pt x="129396" y="153303"/>
                </a:cubicBezTo>
                <a:cubicBezTo>
                  <a:pt x="136276" y="155147"/>
                  <a:pt x="140356" y="162221"/>
                  <a:pt x="138511" y="169099"/>
                </a:cubicBezTo>
                <a:lnTo>
                  <a:pt x="130477" y="203788"/>
                </a:lnTo>
                <a:lnTo>
                  <a:pt x="27171" y="199236"/>
                </a:lnTo>
                <a:lnTo>
                  <a:pt x="22413" y="166997"/>
                </a:lnTo>
                <a:cubicBezTo>
                  <a:pt x="22265" y="166213"/>
                  <a:pt x="22191" y="165419"/>
                  <a:pt x="22190" y="164621"/>
                </a:cubicBezTo>
                <a:cubicBezTo>
                  <a:pt x="22185" y="157500"/>
                  <a:pt x="27954" y="151721"/>
                  <a:pt x="35076" y="151716"/>
                </a:cubicBezTo>
                <a:close/>
                <a:moveTo>
                  <a:pt x="286822" y="141490"/>
                </a:moveTo>
                <a:lnTo>
                  <a:pt x="280981" y="142780"/>
                </a:lnTo>
                <a:cubicBezTo>
                  <a:pt x="283022" y="146122"/>
                  <a:pt x="284146" y="149942"/>
                  <a:pt x="284243" y="153857"/>
                </a:cubicBezTo>
                <a:cubicBezTo>
                  <a:pt x="284271" y="155055"/>
                  <a:pt x="284203" y="156254"/>
                  <a:pt x="284037" y="157442"/>
                </a:cubicBezTo>
                <a:lnTo>
                  <a:pt x="290485" y="155804"/>
                </a:lnTo>
                <a:cubicBezTo>
                  <a:pt x="290820" y="154459"/>
                  <a:pt x="290980" y="153077"/>
                  <a:pt x="290962" y="151691"/>
                </a:cubicBezTo>
                <a:cubicBezTo>
                  <a:pt x="290888" y="147896"/>
                  <a:pt x="289414" y="144263"/>
                  <a:pt x="286822" y="141490"/>
                </a:cubicBezTo>
                <a:close/>
                <a:moveTo>
                  <a:pt x="451820" y="135532"/>
                </a:moveTo>
                <a:lnTo>
                  <a:pt x="451421" y="163115"/>
                </a:lnTo>
                <a:lnTo>
                  <a:pt x="418060" y="171601"/>
                </a:lnTo>
                <a:cubicBezTo>
                  <a:pt x="413804" y="165746"/>
                  <a:pt x="408427" y="161968"/>
                  <a:pt x="402418" y="161117"/>
                </a:cubicBezTo>
                <a:cubicBezTo>
                  <a:pt x="401916" y="160986"/>
                  <a:pt x="401400" y="160922"/>
                  <a:pt x="400883" y="160923"/>
                </a:cubicBezTo>
                <a:lnTo>
                  <a:pt x="382829" y="160923"/>
                </a:lnTo>
                <a:cubicBezTo>
                  <a:pt x="374550" y="160923"/>
                  <a:pt x="367071" y="166249"/>
                  <a:pt x="361719" y="175921"/>
                </a:cubicBezTo>
                <a:cubicBezTo>
                  <a:pt x="361320" y="176656"/>
                  <a:pt x="360959" y="177430"/>
                  <a:pt x="360585" y="178203"/>
                </a:cubicBezTo>
                <a:cubicBezTo>
                  <a:pt x="358516" y="177044"/>
                  <a:pt x="356252" y="176274"/>
                  <a:pt x="353905" y="175934"/>
                </a:cubicBezTo>
                <a:cubicBezTo>
                  <a:pt x="353403" y="175803"/>
                  <a:pt x="352887" y="175739"/>
                  <a:pt x="352370" y="175740"/>
                </a:cubicBezTo>
                <a:lnTo>
                  <a:pt x="334316" y="175740"/>
                </a:lnTo>
                <a:cubicBezTo>
                  <a:pt x="326037" y="175740"/>
                  <a:pt x="318558" y="181066"/>
                  <a:pt x="313271" y="190738"/>
                </a:cubicBezTo>
                <a:cubicBezTo>
                  <a:pt x="311819" y="193432"/>
                  <a:pt x="310609" y="196249"/>
                  <a:pt x="309660" y="199158"/>
                </a:cubicBezTo>
                <a:lnTo>
                  <a:pt x="257678" y="212402"/>
                </a:lnTo>
                <a:cubicBezTo>
                  <a:pt x="256907" y="212597"/>
                  <a:pt x="256115" y="212696"/>
                  <a:pt x="255320" y="212697"/>
                </a:cubicBezTo>
                <a:cubicBezTo>
                  <a:pt x="249971" y="212705"/>
                  <a:pt x="245629" y="208376"/>
                  <a:pt x="245621" y="203027"/>
                </a:cubicBezTo>
                <a:lnTo>
                  <a:pt x="245621" y="186353"/>
                </a:lnTo>
                <a:close/>
                <a:moveTo>
                  <a:pt x="431652" y="109148"/>
                </a:moveTo>
                <a:lnTo>
                  <a:pt x="431342" y="109213"/>
                </a:lnTo>
                <a:lnTo>
                  <a:pt x="293773" y="139917"/>
                </a:lnTo>
                <a:cubicBezTo>
                  <a:pt x="296023" y="143377"/>
                  <a:pt x="297265" y="147397"/>
                  <a:pt x="297358" y="151523"/>
                </a:cubicBezTo>
                <a:cubicBezTo>
                  <a:pt x="297368" y="152385"/>
                  <a:pt x="297333" y="153245"/>
                  <a:pt x="297255" y="154102"/>
                </a:cubicBezTo>
                <a:lnTo>
                  <a:pt x="430852" y="120432"/>
                </a:lnTo>
                <a:lnTo>
                  <a:pt x="431794" y="120200"/>
                </a:lnTo>
                <a:lnTo>
                  <a:pt x="432774" y="120110"/>
                </a:lnTo>
                <a:cubicBezTo>
                  <a:pt x="434450" y="119942"/>
                  <a:pt x="436114" y="117763"/>
                  <a:pt x="436023" y="114629"/>
                </a:cubicBezTo>
                <a:cubicBezTo>
                  <a:pt x="435933" y="111495"/>
                  <a:pt x="434012" y="109148"/>
                  <a:pt x="432348" y="109148"/>
                </a:cubicBezTo>
                <a:lnTo>
                  <a:pt x="432155" y="109148"/>
                </a:lnTo>
                <a:lnTo>
                  <a:pt x="432064" y="109148"/>
                </a:lnTo>
                <a:lnTo>
                  <a:pt x="431871" y="109148"/>
                </a:lnTo>
                <a:lnTo>
                  <a:pt x="431781" y="109148"/>
                </a:lnTo>
                <a:close/>
                <a:moveTo>
                  <a:pt x="357619" y="104093"/>
                </a:moveTo>
                <a:lnTo>
                  <a:pt x="357335" y="104158"/>
                </a:lnTo>
                <a:lnTo>
                  <a:pt x="255602" y="126867"/>
                </a:lnTo>
                <a:lnTo>
                  <a:pt x="255602" y="135894"/>
                </a:lnTo>
                <a:cubicBezTo>
                  <a:pt x="258193" y="134299"/>
                  <a:pt x="261150" y="133392"/>
                  <a:pt x="264191" y="133263"/>
                </a:cubicBezTo>
                <a:lnTo>
                  <a:pt x="361848" y="111470"/>
                </a:lnTo>
                <a:cubicBezTo>
                  <a:pt x="361980" y="110847"/>
                  <a:pt x="362028" y="110210"/>
                  <a:pt x="361990" y="109574"/>
                </a:cubicBezTo>
                <a:cubicBezTo>
                  <a:pt x="361900" y="106440"/>
                  <a:pt x="359978" y="104093"/>
                  <a:pt x="358315" y="104093"/>
                </a:cubicBezTo>
                <a:lnTo>
                  <a:pt x="358134" y="104093"/>
                </a:lnTo>
                <a:lnTo>
                  <a:pt x="358044" y="104093"/>
                </a:lnTo>
                <a:lnTo>
                  <a:pt x="357838" y="104093"/>
                </a:lnTo>
                <a:lnTo>
                  <a:pt x="357748" y="104093"/>
                </a:lnTo>
                <a:close/>
                <a:moveTo>
                  <a:pt x="286551" y="88980"/>
                </a:moveTo>
                <a:lnTo>
                  <a:pt x="280607" y="90140"/>
                </a:lnTo>
                <a:cubicBezTo>
                  <a:pt x="282601" y="93519"/>
                  <a:pt x="283652" y="97371"/>
                  <a:pt x="283650" y="101295"/>
                </a:cubicBezTo>
                <a:cubicBezTo>
                  <a:pt x="283643" y="102496"/>
                  <a:pt x="283544" y="103695"/>
                  <a:pt x="283353" y="104880"/>
                </a:cubicBezTo>
                <a:lnTo>
                  <a:pt x="289891" y="103423"/>
                </a:lnTo>
                <a:cubicBezTo>
                  <a:pt x="290239" y="102075"/>
                  <a:pt x="290417" y="100689"/>
                  <a:pt x="290420" y="99296"/>
                </a:cubicBezTo>
                <a:cubicBezTo>
                  <a:pt x="290439" y="95500"/>
                  <a:pt x="289063" y="91827"/>
                  <a:pt x="286551" y="88980"/>
                </a:cubicBezTo>
                <a:close/>
                <a:moveTo>
                  <a:pt x="178590" y="67457"/>
                </a:moveTo>
                <a:lnTo>
                  <a:pt x="177068" y="79450"/>
                </a:lnTo>
                <a:lnTo>
                  <a:pt x="171446" y="128234"/>
                </a:lnTo>
                <a:lnTo>
                  <a:pt x="189577" y="127473"/>
                </a:lnTo>
                <a:cubicBezTo>
                  <a:pt x="196446" y="127192"/>
                  <a:pt x="201887" y="121569"/>
                  <a:pt x="201944" y="114693"/>
                </a:cubicBezTo>
                <a:lnTo>
                  <a:pt x="202163" y="82081"/>
                </a:lnTo>
                <a:cubicBezTo>
                  <a:pt x="202224" y="75596"/>
                  <a:pt x="197459" y="70074"/>
                  <a:pt x="191034" y="69185"/>
                </a:cubicBezTo>
                <a:close/>
                <a:moveTo>
                  <a:pt x="148530" y="65935"/>
                </a:moveTo>
                <a:cubicBezTo>
                  <a:pt x="149019" y="65924"/>
                  <a:pt x="149508" y="65955"/>
                  <a:pt x="149991" y="66026"/>
                </a:cubicBezTo>
                <a:cubicBezTo>
                  <a:pt x="154748" y="66725"/>
                  <a:pt x="158037" y="71148"/>
                  <a:pt x="157338" y="75904"/>
                </a:cubicBezTo>
                <a:lnTo>
                  <a:pt x="150710" y="122534"/>
                </a:lnTo>
                <a:cubicBezTo>
                  <a:pt x="150114" y="126800"/>
                  <a:pt x="146480" y="129984"/>
                  <a:pt x="142173" y="130013"/>
                </a:cubicBezTo>
                <a:lnTo>
                  <a:pt x="142057" y="130013"/>
                </a:lnTo>
                <a:cubicBezTo>
                  <a:pt x="123771" y="129781"/>
                  <a:pt x="76715" y="129098"/>
                  <a:pt x="34947" y="128002"/>
                </a:cubicBezTo>
                <a:cubicBezTo>
                  <a:pt x="34311" y="127980"/>
                  <a:pt x="33680" y="127888"/>
                  <a:pt x="33064" y="127728"/>
                </a:cubicBezTo>
                <a:cubicBezTo>
                  <a:pt x="28403" y="126522"/>
                  <a:pt x="25602" y="121765"/>
                  <a:pt x="26809" y="117105"/>
                </a:cubicBezTo>
                <a:cubicBezTo>
                  <a:pt x="30743" y="102392"/>
                  <a:pt x="35804" y="88006"/>
                  <a:pt x="41949" y="74072"/>
                </a:cubicBezTo>
                <a:cubicBezTo>
                  <a:pt x="43293" y="71030"/>
                  <a:pt x="46260" y="69026"/>
                  <a:pt x="49583" y="68914"/>
                </a:cubicBezTo>
                <a:close/>
                <a:moveTo>
                  <a:pt x="431974" y="60829"/>
                </a:moveTo>
                <a:lnTo>
                  <a:pt x="293502" y="87626"/>
                </a:lnTo>
                <a:cubicBezTo>
                  <a:pt x="296153" y="91889"/>
                  <a:pt x="297269" y="96930"/>
                  <a:pt x="296661" y="101914"/>
                </a:cubicBezTo>
                <a:lnTo>
                  <a:pt x="431213" y="72164"/>
                </a:lnTo>
                <a:lnTo>
                  <a:pt x="432168" y="71958"/>
                </a:lnTo>
                <a:lnTo>
                  <a:pt x="433135" y="71958"/>
                </a:lnTo>
                <a:cubicBezTo>
                  <a:pt x="434772" y="71842"/>
                  <a:pt x="436591" y="69585"/>
                  <a:pt x="436591" y="66413"/>
                </a:cubicBezTo>
                <a:cubicBezTo>
                  <a:pt x="436591" y="63240"/>
                  <a:pt x="434721" y="60829"/>
                  <a:pt x="433044" y="60829"/>
                </a:cubicBezTo>
                <a:lnTo>
                  <a:pt x="432812" y="60829"/>
                </a:lnTo>
                <a:lnTo>
                  <a:pt x="432683" y="60829"/>
                </a:lnTo>
                <a:lnTo>
                  <a:pt x="432529" y="60829"/>
                </a:lnTo>
                <a:lnTo>
                  <a:pt x="432387" y="60829"/>
                </a:lnTo>
                <a:lnTo>
                  <a:pt x="432245" y="60829"/>
                </a:lnTo>
                <a:close/>
                <a:moveTo>
                  <a:pt x="358121" y="53685"/>
                </a:moveTo>
                <a:lnTo>
                  <a:pt x="255602" y="73724"/>
                </a:lnTo>
                <a:lnTo>
                  <a:pt x="255602" y="82687"/>
                </a:lnTo>
                <a:cubicBezTo>
                  <a:pt x="258228" y="81187"/>
                  <a:pt x="261192" y="80384"/>
                  <a:pt x="264216" y="80353"/>
                </a:cubicBezTo>
                <a:lnTo>
                  <a:pt x="362454" y="61332"/>
                </a:lnTo>
                <a:cubicBezTo>
                  <a:pt x="362645" y="60656"/>
                  <a:pt x="362741" y="59957"/>
                  <a:pt x="362738" y="59256"/>
                </a:cubicBezTo>
                <a:cubicBezTo>
                  <a:pt x="362738" y="56083"/>
                  <a:pt x="360881" y="53685"/>
                  <a:pt x="359205" y="53685"/>
                </a:cubicBezTo>
                <a:lnTo>
                  <a:pt x="358947" y="53685"/>
                </a:lnTo>
                <a:lnTo>
                  <a:pt x="358844" y="53685"/>
                </a:lnTo>
                <a:lnTo>
                  <a:pt x="358650" y="53685"/>
                </a:lnTo>
                <a:lnTo>
                  <a:pt x="358560" y="53685"/>
                </a:lnTo>
                <a:lnTo>
                  <a:pt x="358431" y="53685"/>
                </a:lnTo>
                <a:close/>
                <a:moveTo>
                  <a:pt x="168519" y="41370"/>
                </a:moveTo>
                <a:lnTo>
                  <a:pt x="46153" y="47895"/>
                </a:lnTo>
                <a:cubicBezTo>
                  <a:pt x="34676" y="72048"/>
                  <a:pt x="12960" y="125693"/>
                  <a:pt x="12960" y="155727"/>
                </a:cubicBezTo>
                <a:lnTo>
                  <a:pt x="12960" y="204666"/>
                </a:lnTo>
                <a:lnTo>
                  <a:pt x="22619" y="205104"/>
                </a:lnTo>
                <a:cubicBezTo>
                  <a:pt x="22600" y="205272"/>
                  <a:pt x="22600" y="205439"/>
                  <a:pt x="22619" y="205607"/>
                </a:cubicBezTo>
                <a:lnTo>
                  <a:pt x="25623" y="224073"/>
                </a:lnTo>
                <a:lnTo>
                  <a:pt x="8240" y="222784"/>
                </a:lnTo>
                <a:lnTo>
                  <a:pt x="9530" y="241792"/>
                </a:lnTo>
                <a:lnTo>
                  <a:pt x="29067" y="244461"/>
                </a:lnTo>
                <a:cubicBezTo>
                  <a:pt x="30970" y="250875"/>
                  <a:pt x="36654" y="255434"/>
                  <a:pt x="43329" y="255899"/>
                </a:cubicBezTo>
                <a:lnTo>
                  <a:pt x="105472" y="260452"/>
                </a:lnTo>
                <a:lnTo>
                  <a:pt x="106659" y="260452"/>
                </a:lnTo>
                <a:cubicBezTo>
                  <a:pt x="113638" y="260457"/>
                  <a:pt x="119825" y="255961"/>
                  <a:pt x="121979" y="249323"/>
                </a:cubicBezTo>
                <a:lnTo>
                  <a:pt x="122417" y="247943"/>
                </a:lnTo>
                <a:lnTo>
                  <a:pt x="148789" y="247002"/>
                </a:lnTo>
                <a:lnTo>
                  <a:pt x="149369" y="264140"/>
                </a:lnTo>
                <a:cubicBezTo>
                  <a:pt x="149424" y="265879"/>
                  <a:pt x="150852" y="267262"/>
                  <a:pt x="152593" y="267260"/>
                </a:cubicBezTo>
                <a:lnTo>
                  <a:pt x="152696" y="267260"/>
                </a:lnTo>
                <a:cubicBezTo>
                  <a:pt x="154475" y="267191"/>
                  <a:pt x="155867" y="265701"/>
                  <a:pt x="155817" y="263920"/>
                </a:cubicBezTo>
                <a:lnTo>
                  <a:pt x="153818" y="204859"/>
                </a:lnTo>
                <a:lnTo>
                  <a:pt x="155649" y="153625"/>
                </a:lnTo>
                <a:lnTo>
                  <a:pt x="155649" y="153122"/>
                </a:lnTo>
                <a:lnTo>
                  <a:pt x="155649" y="152619"/>
                </a:lnTo>
                <a:close/>
                <a:moveTo>
                  <a:pt x="246459" y="19344"/>
                </a:moveTo>
                <a:lnTo>
                  <a:pt x="255654" y="19344"/>
                </a:lnTo>
                <a:lnTo>
                  <a:pt x="255654" y="60352"/>
                </a:lnTo>
                <a:lnTo>
                  <a:pt x="355723" y="41008"/>
                </a:lnTo>
                <a:cubicBezTo>
                  <a:pt x="356020" y="40931"/>
                  <a:pt x="356329" y="40828"/>
                  <a:pt x="356639" y="40828"/>
                </a:cubicBezTo>
                <a:lnTo>
                  <a:pt x="357141" y="40725"/>
                </a:lnTo>
                <a:cubicBezTo>
                  <a:pt x="357829" y="40628"/>
                  <a:pt x="358523" y="40576"/>
                  <a:pt x="359218" y="40570"/>
                </a:cubicBezTo>
                <a:cubicBezTo>
                  <a:pt x="368180" y="40570"/>
                  <a:pt x="375440" y="48630"/>
                  <a:pt x="375672" y="58624"/>
                </a:cubicBezTo>
                <a:lnTo>
                  <a:pt x="429576" y="48178"/>
                </a:lnTo>
                <a:lnTo>
                  <a:pt x="430478" y="48011"/>
                </a:lnTo>
                <a:lnTo>
                  <a:pt x="430981" y="47908"/>
                </a:lnTo>
                <a:cubicBezTo>
                  <a:pt x="431669" y="47801"/>
                  <a:pt x="432362" y="47744"/>
                  <a:pt x="433057" y="47740"/>
                </a:cubicBezTo>
                <a:cubicBezTo>
                  <a:pt x="442162" y="47740"/>
                  <a:pt x="449538" y="56006"/>
                  <a:pt x="449538" y="66219"/>
                </a:cubicBezTo>
                <a:cubicBezTo>
                  <a:pt x="449538" y="76046"/>
                  <a:pt x="442690" y="84054"/>
                  <a:pt x="434063" y="84634"/>
                </a:cubicBezTo>
                <a:lnTo>
                  <a:pt x="371649" y="98471"/>
                </a:lnTo>
                <a:cubicBezTo>
                  <a:pt x="373648" y="101479"/>
                  <a:pt x="374793" y="104973"/>
                  <a:pt x="374963" y="108581"/>
                </a:cubicBezTo>
                <a:lnTo>
                  <a:pt x="428544" y="96614"/>
                </a:lnTo>
                <a:cubicBezTo>
                  <a:pt x="428841" y="96537"/>
                  <a:pt x="429150" y="96421"/>
                  <a:pt x="429447" y="96421"/>
                </a:cubicBezTo>
                <a:lnTo>
                  <a:pt x="429950" y="96304"/>
                </a:lnTo>
                <a:cubicBezTo>
                  <a:pt x="430630" y="96178"/>
                  <a:pt x="431320" y="96105"/>
                  <a:pt x="432013" y="96085"/>
                </a:cubicBezTo>
                <a:lnTo>
                  <a:pt x="432438" y="96085"/>
                </a:lnTo>
                <a:cubicBezTo>
                  <a:pt x="441336" y="96085"/>
                  <a:pt x="448713" y="104055"/>
                  <a:pt x="449009" y="114087"/>
                </a:cubicBezTo>
                <a:cubicBezTo>
                  <a:pt x="449293" y="123914"/>
                  <a:pt x="442677" y="132115"/>
                  <a:pt x="434063" y="132941"/>
                </a:cubicBezTo>
                <a:lnTo>
                  <a:pt x="370759" y="148867"/>
                </a:lnTo>
                <a:lnTo>
                  <a:pt x="263675" y="175302"/>
                </a:lnTo>
                <a:cubicBezTo>
                  <a:pt x="260853" y="175100"/>
                  <a:pt x="258117" y="174249"/>
                  <a:pt x="255679" y="172814"/>
                </a:cubicBezTo>
                <a:lnTo>
                  <a:pt x="255679" y="174980"/>
                </a:lnTo>
                <a:lnTo>
                  <a:pt x="239341" y="183685"/>
                </a:lnTo>
                <a:cubicBezTo>
                  <a:pt x="239354" y="183946"/>
                  <a:pt x="239354" y="184209"/>
                  <a:pt x="239341" y="184471"/>
                </a:cubicBezTo>
                <a:lnTo>
                  <a:pt x="239625" y="198424"/>
                </a:lnTo>
                <a:cubicBezTo>
                  <a:pt x="239692" y="203008"/>
                  <a:pt x="236105" y="206816"/>
                  <a:pt x="231526" y="207025"/>
                </a:cubicBezTo>
                <a:lnTo>
                  <a:pt x="201583" y="208199"/>
                </a:lnTo>
                <a:cubicBezTo>
                  <a:pt x="200821" y="208234"/>
                  <a:pt x="200146" y="208699"/>
                  <a:pt x="199842" y="209398"/>
                </a:cubicBezTo>
                <a:lnTo>
                  <a:pt x="197263" y="215240"/>
                </a:lnTo>
                <a:cubicBezTo>
                  <a:pt x="196051" y="218038"/>
                  <a:pt x="194993" y="220862"/>
                  <a:pt x="194052" y="223725"/>
                </a:cubicBezTo>
                <a:cubicBezTo>
                  <a:pt x="198011" y="218618"/>
                  <a:pt x="202847" y="215601"/>
                  <a:pt x="208069" y="215601"/>
                </a:cubicBezTo>
                <a:lnTo>
                  <a:pt x="228341" y="215601"/>
                </a:lnTo>
                <a:cubicBezTo>
                  <a:pt x="241237" y="216749"/>
                  <a:pt x="251553" y="236221"/>
                  <a:pt x="251553" y="260090"/>
                </a:cubicBezTo>
                <a:cubicBezTo>
                  <a:pt x="251553" y="283960"/>
                  <a:pt x="241237" y="303445"/>
                  <a:pt x="228341" y="304593"/>
                </a:cubicBezTo>
                <a:lnTo>
                  <a:pt x="208043" y="304593"/>
                </a:lnTo>
                <a:cubicBezTo>
                  <a:pt x="194993" y="304593"/>
                  <a:pt x="184329" y="285869"/>
                  <a:pt x="183671" y="262309"/>
                </a:cubicBezTo>
                <a:cubicBezTo>
                  <a:pt x="182162" y="262918"/>
                  <a:pt x="180504" y="263062"/>
                  <a:pt x="178912" y="262721"/>
                </a:cubicBezTo>
                <a:lnTo>
                  <a:pt x="178912" y="267596"/>
                </a:lnTo>
                <a:cubicBezTo>
                  <a:pt x="178912" y="274718"/>
                  <a:pt x="173139" y="280491"/>
                  <a:pt x="166017" y="280491"/>
                </a:cubicBezTo>
                <a:lnTo>
                  <a:pt x="83408" y="274430"/>
                </a:lnTo>
                <a:cubicBezTo>
                  <a:pt x="79153" y="282722"/>
                  <a:pt x="73247" y="288087"/>
                  <a:pt x="66644" y="288680"/>
                </a:cubicBezTo>
                <a:lnTo>
                  <a:pt x="66644" y="288744"/>
                </a:lnTo>
                <a:lnTo>
                  <a:pt x="46359" y="288744"/>
                </a:lnTo>
                <a:cubicBezTo>
                  <a:pt x="38171" y="288744"/>
                  <a:pt x="31001" y="281445"/>
                  <a:pt x="26565" y="270252"/>
                </a:cubicBezTo>
                <a:lnTo>
                  <a:pt x="14959" y="269388"/>
                </a:lnTo>
                <a:cubicBezTo>
                  <a:pt x="8608" y="268883"/>
                  <a:pt x="3578" y="263815"/>
                  <a:pt x="3121" y="257460"/>
                </a:cubicBezTo>
                <a:lnTo>
                  <a:pt x="0" y="217032"/>
                </a:lnTo>
                <a:lnTo>
                  <a:pt x="0" y="155779"/>
                </a:lnTo>
                <a:cubicBezTo>
                  <a:pt x="0" y="120716"/>
                  <a:pt x="25185" y="61899"/>
                  <a:pt x="34444" y="42388"/>
                </a:cubicBezTo>
                <a:cubicBezTo>
                  <a:pt x="36479" y="38122"/>
                  <a:pt x="40685" y="35313"/>
                  <a:pt x="45405" y="35064"/>
                </a:cubicBezTo>
                <a:lnTo>
                  <a:pt x="183013" y="27739"/>
                </a:lnTo>
                <a:lnTo>
                  <a:pt x="216967" y="35476"/>
                </a:lnTo>
                <a:lnTo>
                  <a:pt x="230688" y="161852"/>
                </a:lnTo>
                <a:cubicBezTo>
                  <a:pt x="230819" y="162985"/>
                  <a:pt x="231204" y="164073"/>
                  <a:pt x="231810" y="165038"/>
                </a:cubicBezTo>
                <a:cubicBezTo>
                  <a:pt x="232292" y="165806"/>
                  <a:pt x="232903" y="166487"/>
                  <a:pt x="233615" y="167049"/>
                </a:cubicBezTo>
                <a:lnTo>
                  <a:pt x="233796" y="167178"/>
                </a:lnTo>
                <a:cubicBezTo>
                  <a:pt x="234457" y="167668"/>
                  <a:pt x="235192" y="168046"/>
                  <a:pt x="235975" y="168300"/>
                </a:cubicBezTo>
                <a:lnTo>
                  <a:pt x="236439" y="168429"/>
                </a:lnTo>
                <a:cubicBezTo>
                  <a:pt x="236660" y="168495"/>
                  <a:pt x="236883" y="168546"/>
                  <a:pt x="237110" y="168584"/>
                </a:cubicBezTo>
                <a:cubicBezTo>
                  <a:pt x="237422" y="168629"/>
                  <a:pt x="237737" y="168655"/>
                  <a:pt x="238051" y="168661"/>
                </a:cubicBezTo>
                <a:lnTo>
                  <a:pt x="238412" y="168661"/>
                </a:lnTo>
                <a:cubicBezTo>
                  <a:pt x="238927" y="168660"/>
                  <a:pt x="239440" y="168614"/>
                  <a:pt x="239947" y="168519"/>
                </a:cubicBezTo>
                <a:cubicBezTo>
                  <a:pt x="239895" y="171408"/>
                  <a:pt x="239844" y="173987"/>
                  <a:pt x="239779" y="176141"/>
                </a:cubicBezTo>
                <a:lnTo>
                  <a:pt x="249232" y="171111"/>
                </a:lnTo>
                <a:lnTo>
                  <a:pt x="249232" y="25792"/>
                </a:lnTo>
                <a:lnTo>
                  <a:pt x="246459" y="25792"/>
                </a:lnTo>
                <a:close/>
                <a:moveTo>
                  <a:pt x="194400" y="1393"/>
                </a:moveTo>
                <a:cubicBezTo>
                  <a:pt x="187282" y="5455"/>
                  <a:pt x="182240" y="11000"/>
                  <a:pt x="179661" y="17886"/>
                </a:cubicBezTo>
                <a:cubicBezTo>
                  <a:pt x="179366" y="18745"/>
                  <a:pt x="179221" y="19648"/>
                  <a:pt x="179235" y="20556"/>
                </a:cubicBezTo>
                <a:lnTo>
                  <a:pt x="70410" y="27648"/>
                </a:lnTo>
                <a:cubicBezTo>
                  <a:pt x="70410" y="27648"/>
                  <a:pt x="75762" y="7015"/>
                  <a:pt x="112166" y="5713"/>
                </a:cubicBezTo>
                <a:cubicBezTo>
                  <a:pt x="125345" y="5262"/>
                  <a:pt x="163258" y="3173"/>
                  <a:pt x="194400" y="1393"/>
                </a:cubicBezTo>
                <a:close/>
                <a:moveTo>
                  <a:pt x="225156" y="0"/>
                </a:moveTo>
                <a:lnTo>
                  <a:pt x="225994" y="0"/>
                </a:lnTo>
                <a:cubicBezTo>
                  <a:pt x="233780" y="50"/>
                  <a:pt x="240054" y="6399"/>
                  <a:pt x="240011" y="14185"/>
                </a:cubicBezTo>
                <a:lnTo>
                  <a:pt x="239599" y="161001"/>
                </a:lnTo>
                <a:cubicBezTo>
                  <a:pt x="239600" y="161032"/>
                  <a:pt x="239600" y="161062"/>
                  <a:pt x="239599" y="161092"/>
                </a:cubicBezTo>
                <a:cubicBezTo>
                  <a:pt x="239569" y="161741"/>
                  <a:pt x="239021" y="162241"/>
                  <a:pt x="238374" y="162213"/>
                </a:cubicBezTo>
                <a:cubicBezTo>
                  <a:pt x="237747" y="162235"/>
                  <a:pt x="237216" y="161755"/>
                  <a:pt x="237174" y="161130"/>
                </a:cubicBezTo>
                <a:lnTo>
                  <a:pt x="222989" y="30975"/>
                </a:lnTo>
                <a:cubicBezTo>
                  <a:pt x="222930" y="30462"/>
                  <a:pt x="222552" y="30043"/>
                  <a:pt x="222048" y="29931"/>
                </a:cubicBezTo>
                <a:lnTo>
                  <a:pt x="186559" y="21793"/>
                </a:lnTo>
                <a:cubicBezTo>
                  <a:pt x="186549" y="21791"/>
                  <a:pt x="186540" y="21787"/>
                  <a:pt x="186530" y="21784"/>
                </a:cubicBezTo>
                <a:cubicBezTo>
                  <a:pt x="185853" y="21561"/>
                  <a:pt x="185485" y="20833"/>
                  <a:pt x="185708" y="20156"/>
                </a:cubicBezTo>
                <a:cubicBezTo>
                  <a:pt x="191086" y="5790"/>
                  <a:pt x="209165" y="890"/>
                  <a:pt x="225156" y="0"/>
                </a:cubicBez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6" name="Полилиния 145">
            <a:extLst>
              <a:ext uri="{FF2B5EF4-FFF2-40B4-BE49-F238E27FC236}">
                <a16:creationId xmlns:a16="http://schemas.microsoft.com/office/drawing/2014/main" id="{3E312344-E386-7A55-5FF4-825D471534A5}"/>
              </a:ext>
            </a:extLst>
          </p:cNvPr>
          <p:cNvSpPr/>
          <p:nvPr/>
        </p:nvSpPr>
        <p:spPr>
          <a:xfrm>
            <a:off x="7804385" y="5047564"/>
            <a:ext cx="403119" cy="486986"/>
          </a:xfrm>
          <a:custGeom>
            <a:avLst/>
            <a:gdLst>
              <a:gd name="connsiteX0" fmla="*/ 0 w 403119"/>
              <a:gd name="connsiteY0" fmla="*/ 368837 h 486986"/>
              <a:gd name="connsiteX1" fmla="*/ 59658 w 403119"/>
              <a:gd name="connsiteY1" fmla="*/ 368837 h 486986"/>
              <a:gd name="connsiteX2" fmla="*/ 66354 w 403119"/>
              <a:gd name="connsiteY2" fmla="*/ 375594 h 486986"/>
              <a:gd name="connsiteX3" fmla="*/ 66354 w 403119"/>
              <a:gd name="connsiteY3" fmla="*/ 442819 h 486986"/>
              <a:gd name="connsiteX4" fmla="*/ 0 w 403119"/>
              <a:gd name="connsiteY4" fmla="*/ 368837 h 486986"/>
              <a:gd name="connsiteX5" fmla="*/ 118373 w 403119"/>
              <a:gd name="connsiteY5" fmla="*/ 366353 h 486986"/>
              <a:gd name="connsiteX6" fmla="*/ 151908 w 403119"/>
              <a:gd name="connsiteY6" fmla="*/ 370746 h 486986"/>
              <a:gd name="connsiteX7" fmla="*/ 187315 w 403119"/>
              <a:gd name="connsiteY7" fmla="*/ 375904 h 486986"/>
              <a:gd name="connsiteX8" fmla="*/ 193188 w 403119"/>
              <a:gd name="connsiteY8" fmla="*/ 375762 h 486986"/>
              <a:gd name="connsiteX9" fmla="*/ 264476 w 403119"/>
              <a:gd name="connsiteY9" fmla="*/ 372383 h 486986"/>
              <a:gd name="connsiteX10" fmla="*/ 265376 w 403119"/>
              <a:gd name="connsiteY10" fmla="*/ 372383 h 486986"/>
              <a:gd name="connsiteX11" fmla="*/ 284104 w 403119"/>
              <a:gd name="connsiteY11" fmla="*/ 389279 h 486986"/>
              <a:gd name="connsiteX12" fmla="*/ 267368 w 403119"/>
              <a:gd name="connsiteY12" fmla="*/ 410013 h 486986"/>
              <a:gd name="connsiteX13" fmla="*/ 192211 w 403119"/>
              <a:gd name="connsiteY13" fmla="*/ 418072 h 486986"/>
              <a:gd name="connsiteX14" fmla="*/ 185875 w 403119"/>
              <a:gd name="connsiteY14" fmla="*/ 425152 h 486986"/>
              <a:gd name="connsiteX15" fmla="*/ 185875 w 403119"/>
              <a:gd name="connsiteY15" fmla="*/ 425487 h 486986"/>
              <a:gd name="connsiteX16" fmla="*/ 192918 w 403119"/>
              <a:gd name="connsiteY16" fmla="*/ 432206 h 486986"/>
              <a:gd name="connsiteX17" fmla="*/ 193625 w 403119"/>
              <a:gd name="connsiteY17" fmla="*/ 432206 h 486986"/>
              <a:gd name="connsiteX18" fmla="*/ 258937 w 403119"/>
              <a:gd name="connsiteY18" fmla="*/ 425758 h 486986"/>
              <a:gd name="connsiteX19" fmla="*/ 301721 w 403119"/>
              <a:gd name="connsiteY19" fmla="*/ 412179 h 486986"/>
              <a:gd name="connsiteX20" fmla="*/ 372290 w 403119"/>
              <a:gd name="connsiteY20" fmla="*/ 372203 h 486986"/>
              <a:gd name="connsiteX21" fmla="*/ 400358 w 403119"/>
              <a:gd name="connsiteY21" fmla="*/ 379876 h 486986"/>
              <a:gd name="connsiteX22" fmla="*/ 401283 w 403119"/>
              <a:gd name="connsiteY22" fmla="*/ 398768 h 486986"/>
              <a:gd name="connsiteX23" fmla="*/ 394035 w 403119"/>
              <a:gd name="connsiteY23" fmla="*/ 407395 h 486986"/>
              <a:gd name="connsiteX24" fmla="*/ 392865 w 403119"/>
              <a:gd name="connsiteY24" fmla="*/ 408156 h 486986"/>
              <a:gd name="connsiteX25" fmla="*/ 281878 w 403119"/>
              <a:gd name="connsiteY25" fmla="*/ 472969 h 486986"/>
              <a:gd name="connsiteX26" fmla="*/ 230085 w 403119"/>
              <a:gd name="connsiteY26" fmla="*/ 486986 h 486986"/>
              <a:gd name="connsiteX27" fmla="*/ 225034 w 403119"/>
              <a:gd name="connsiteY27" fmla="*/ 486857 h 486986"/>
              <a:gd name="connsiteX28" fmla="*/ 152602 w 403119"/>
              <a:gd name="connsiteY28" fmla="*/ 483285 h 486986"/>
              <a:gd name="connsiteX29" fmla="*/ 76494 w 403119"/>
              <a:gd name="connsiteY29" fmla="*/ 449873 h 486986"/>
              <a:gd name="connsiteX30" fmla="*/ 76494 w 403119"/>
              <a:gd name="connsiteY30" fmla="*/ 375788 h 486986"/>
              <a:gd name="connsiteX31" fmla="*/ 85143 w 403119"/>
              <a:gd name="connsiteY31" fmla="*/ 372667 h 486986"/>
              <a:gd name="connsiteX32" fmla="*/ 118373 w 403119"/>
              <a:gd name="connsiteY32" fmla="*/ 366353 h 486986"/>
              <a:gd name="connsiteX33" fmla="*/ 353707 w 403119"/>
              <a:gd name="connsiteY33" fmla="*/ 357952 h 486986"/>
              <a:gd name="connsiteX34" fmla="*/ 365799 w 403119"/>
              <a:gd name="connsiteY34" fmla="*/ 366838 h 486986"/>
              <a:gd name="connsiteX35" fmla="*/ 296759 w 403119"/>
              <a:gd name="connsiteY35" fmla="*/ 406028 h 486986"/>
              <a:gd name="connsiteX36" fmla="*/ 296708 w 403119"/>
              <a:gd name="connsiteY36" fmla="*/ 406028 h 486986"/>
              <a:gd name="connsiteX37" fmla="*/ 294544 w 403119"/>
              <a:gd name="connsiteY37" fmla="*/ 406229 h 486986"/>
              <a:gd name="connsiteX38" fmla="*/ 292853 w 403119"/>
              <a:gd name="connsiteY38" fmla="*/ 402817 h 486986"/>
              <a:gd name="connsiteX39" fmla="*/ 293161 w 403119"/>
              <a:gd name="connsiteY39" fmla="*/ 401837 h 486986"/>
              <a:gd name="connsiteX40" fmla="*/ 292377 w 403119"/>
              <a:gd name="connsiteY40" fmla="*/ 383357 h 486986"/>
              <a:gd name="connsiteX41" fmla="*/ 334351 w 403119"/>
              <a:gd name="connsiteY41" fmla="*/ 361886 h 486986"/>
              <a:gd name="connsiteX42" fmla="*/ 338810 w 403119"/>
              <a:gd name="connsiteY42" fmla="*/ 359604 h 486986"/>
              <a:gd name="connsiteX43" fmla="*/ 353707 w 403119"/>
              <a:gd name="connsiteY43" fmla="*/ 357952 h 486986"/>
              <a:gd name="connsiteX44" fmla="*/ 320630 w 403119"/>
              <a:gd name="connsiteY44" fmla="*/ 346607 h 486986"/>
              <a:gd name="connsiteX45" fmla="*/ 331987 w 403119"/>
              <a:gd name="connsiteY45" fmla="*/ 354807 h 486986"/>
              <a:gd name="connsiteX46" fmla="*/ 290128 w 403119"/>
              <a:gd name="connsiteY46" fmla="*/ 376226 h 486986"/>
              <a:gd name="connsiteX47" fmla="*/ 272136 w 403119"/>
              <a:gd name="connsiteY47" fmla="*/ 363008 h 486986"/>
              <a:gd name="connsiteX48" fmla="*/ 306669 w 403119"/>
              <a:gd name="connsiteY48" fmla="*/ 347534 h 486986"/>
              <a:gd name="connsiteX49" fmla="*/ 320630 w 403119"/>
              <a:gd name="connsiteY49" fmla="*/ 346607 h 486986"/>
              <a:gd name="connsiteX50" fmla="*/ 214495 w 403119"/>
              <a:gd name="connsiteY50" fmla="*/ 212956 h 486986"/>
              <a:gd name="connsiteX51" fmla="*/ 185682 w 403119"/>
              <a:gd name="connsiteY51" fmla="*/ 223195 h 486986"/>
              <a:gd name="connsiteX52" fmla="*/ 213300 w 403119"/>
              <a:gd name="connsiteY52" fmla="*/ 243828 h 486986"/>
              <a:gd name="connsiteX53" fmla="*/ 213274 w 403119"/>
              <a:gd name="connsiteY53" fmla="*/ 243892 h 486986"/>
              <a:gd name="connsiteX54" fmla="*/ 241291 w 403119"/>
              <a:gd name="connsiteY54" fmla="*/ 222563 h 486986"/>
              <a:gd name="connsiteX55" fmla="*/ 214495 w 403119"/>
              <a:gd name="connsiteY55" fmla="*/ 212956 h 486986"/>
              <a:gd name="connsiteX56" fmla="*/ 252716 w 403119"/>
              <a:gd name="connsiteY56" fmla="*/ 190015 h 486986"/>
              <a:gd name="connsiteX57" fmla="*/ 252699 w 403119"/>
              <a:gd name="connsiteY57" fmla="*/ 190069 h 486986"/>
              <a:gd name="connsiteX58" fmla="*/ 245725 w 403119"/>
              <a:gd name="connsiteY58" fmla="*/ 195121 h 486986"/>
              <a:gd name="connsiteX59" fmla="*/ 222091 w 403119"/>
              <a:gd name="connsiteY59" fmla="*/ 209307 h 486986"/>
              <a:gd name="connsiteX60" fmla="*/ 244311 w 403119"/>
              <a:gd name="connsiteY60" fmla="*/ 216760 h 486986"/>
              <a:gd name="connsiteX61" fmla="*/ 252699 w 403119"/>
              <a:gd name="connsiteY61" fmla="*/ 190069 h 486986"/>
              <a:gd name="connsiteX62" fmla="*/ 252703 w 403119"/>
              <a:gd name="connsiteY62" fmla="*/ 190066 h 486986"/>
              <a:gd name="connsiteX63" fmla="*/ 173537 w 403119"/>
              <a:gd name="connsiteY63" fmla="*/ 188171 h 486986"/>
              <a:gd name="connsiteX64" fmla="*/ 182533 w 403119"/>
              <a:gd name="connsiteY64" fmla="*/ 217379 h 486986"/>
              <a:gd name="connsiteX65" fmla="*/ 206818 w 403119"/>
              <a:gd name="connsiteY65" fmla="*/ 209368 h 486986"/>
              <a:gd name="connsiteX66" fmla="*/ 206848 w 403119"/>
              <a:gd name="connsiteY66" fmla="*/ 209384 h 486986"/>
              <a:gd name="connsiteX67" fmla="*/ 206848 w 403119"/>
              <a:gd name="connsiteY67" fmla="*/ 209358 h 486986"/>
              <a:gd name="connsiteX68" fmla="*/ 206818 w 403119"/>
              <a:gd name="connsiteY68" fmla="*/ 209368 h 486986"/>
              <a:gd name="connsiteX69" fmla="*/ 199497 w 403119"/>
              <a:gd name="connsiteY69" fmla="*/ 205425 h 486986"/>
              <a:gd name="connsiteX70" fmla="*/ 173537 w 403119"/>
              <a:gd name="connsiteY70" fmla="*/ 188171 h 486986"/>
              <a:gd name="connsiteX71" fmla="*/ 151856 w 403119"/>
              <a:gd name="connsiteY71" fmla="*/ 168131 h 486986"/>
              <a:gd name="connsiteX72" fmla="*/ 145430 w 403119"/>
              <a:gd name="connsiteY72" fmla="*/ 177003 h 486986"/>
              <a:gd name="connsiteX73" fmla="*/ 147225 w 403119"/>
              <a:gd name="connsiteY73" fmla="*/ 181531 h 486986"/>
              <a:gd name="connsiteX74" fmla="*/ 136935 w 403119"/>
              <a:gd name="connsiteY74" fmla="*/ 196785 h 486986"/>
              <a:gd name="connsiteX75" fmla="*/ 136537 w 403119"/>
              <a:gd name="connsiteY75" fmla="*/ 199493 h 486986"/>
              <a:gd name="connsiteX76" fmla="*/ 140649 w 403119"/>
              <a:gd name="connsiteY76" fmla="*/ 213085 h 486986"/>
              <a:gd name="connsiteX77" fmla="*/ 162638 w 403119"/>
              <a:gd name="connsiteY77" fmla="*/ 219868 h 486986"/>
              <a:gd name="connsiteX78" fmla="*/ 162613 w 403119"/>
              <a:gd name="connsiteY78" fmla="*/ 219932 h 486986"/>
              <a:gd name="connsiteX79" fmla="*/ 176043 w 403119"/>
              <a:gd name="connsiteY79" fmla="*/ 218669 h 486986"/>
              <a:gd name="connsiteX80" fmla="*/ 166108 w 403119"/>
              <a:gd name="connsiteY80" fmla="*/ 182007 h 486986"/>
              <a:gd name="connsiteX81" fmla="*/ 151856 w 403119"/>
              <a:gd name="connsiteY81" fmla="*/ 168131 h 486986"/>
              <a:gd name="connsiteX82" fmla="*/ 276955 w 403119"/>
              <a:gd name="connsiteY82" fmla="*/ 167912 h 486986"/>
              <a:gd name="connsiteX83" fmla="*/ 260247 w 403119"/>
              <a:gd name="connsiteY83" fmla="*/ 183980 h 486986"/>
              <a:gd name="connsiteX84" fmla="*/ 250801 w 403119"/>
              <a:gd name="connsiteY84" fmla="*/ 218114 h 486986"/>
              <a:gd name="connsiteX85" fmla="*/ 260299 w 403119"/>
              <a:gd name="connsiteY85" fmla="*/ 219404 h 486986"/>
              <a:gd name="connsiteX86" fmla="*/ 267190 w 403119"/>
              <a:gd name="connsiteY86" fmla="*/ 209986 h 486986"/>
              <a:gd name="connsiteX87" fmla="*/ 284614 w 403119"/>
              <a:gd name="connsiteY87" fmla="*/ 215664 h 486986"/>
              <a:gd name="connsiteX88" fmla="*/ 291527 w 403119"/>
              <a:gd name="connsiteY88" fmla="*/ 207674 h 486986"/>
              <a:gd name="connsiteX89" fmla="*/ 291529 w 403119"/>
              <a:gd name="connsiteY89" fmla="*/ 207707 h 486986"/>
              <a:gd name="connsiteX90" fmla="*/ 291554 w 403119"/>
              <a:gd name="connsiteY90" fmla="*/ 207643 h 486986"/>
              <a:gd name="connsiteX91" fmla="*/ 291527 w 403119"/>
              <a:gd name="connsiteY91" fmla="*/ 207674 h 486986"/>
              <a:gd name="connsiteX92" fmla="*/ 290536 w 403119"/>
              <a:gd name="connsiteY92" fmla="*/ 191103 h 486986"/>
              <a:gd name="connsiteX93" fmla="*/ 278690 w 403119"/>
              <a:gd name="connsiteY93" fmla="*/ 170117 h 486986"/>
              <a:gd name="connsiteX94" fmla="*/ 276955 w 403119"/>
              <a:gd name="connsiteY94" fmla="*/ 167912 h 486986"/>
              <a:gd name="connsiteX95" fmla="*/ 165209 w 403119"/>
              <a:gd name="connsiteY95" fmla="*/ 153753 h 486986"/>
              <a:gd name="connsiteX96" fmla="*/ 165196 w 403119"/>
              <a:gd name="connsiteY96" fmla="*/ 153817 h 486986"/>
              <a:gd name="connsiteX97" fmla="*/ 156033 w 403119"/>
              <a:gd name="connsiteY97" fmla="*/ 163179 h 486986"/>
              <a:gd name="connsiteX98" fmla="*/ 165222 w 403119"/>
              <a:gd name="connsiteY98" fmla="*/ 172580 h 486986"/>
              <a:gd name="connsiteX99" fmla="*/ 164939 w 403119"/>
              <a:gd name="connsiteY99" fmla="*/ 163089 h 486986"/>
              <a:gd name="connsiteX100" fmla="*/ 165209 w 403119"/>
              <a:gd name="connsiteY100" fmla="*/ 153753 h 486986"/>
              <a:gd name="connsiteX101" fmla="*/ 261160 w 403119"/>
              <a:gd name="connsiteY101" fmla="*/ 151509 h 486986"/>
              <a:gd name="connsiteX102" fmla="*/ 261597 w 403119"/>
              <a:gd name="connsiteY102" fmla="*/ 163115 h 486986"/>
              <a:gd name="connsiteX103" fmla="*/ 261173 w 403119"/>
              <a:gd name="connsiteY103" fmla="*/ 174618 h 486986"/>
              <a:gd name="connsiteX104" fmla="*/ 272714 w 403119"/>
              <a:gd name="connsiteY104" fmla="*/ 163038 h 486986"/>
              <a:gd name="connsiteX105" fmla="*/ 272739 w 403119"/>
              <a:gd name="connsiteY105" fmla="*/ 163063 h 486986"/>
              <a:gd name="connsiteX106" fmla="*/ 272739 w 403119"/>
              <a:gd name="connsiteY106" fmla="*/ 163012 h 486986"/>
              <a:gd name="connsiteX107" fmla="*/ 272714 w 403119"/>
              <a:gd name="connsiteY107" fmla="*/ 163038 h 486986"/>
              <a:gd name="connsiteX108" fmla="*/ 213275 w 403119"/>
              <a:gd name="connsiteY108" fmla="*/ 144958 h 486986"/>
              <a:gd name="connsiteX109" fmla="*/ 231409 w 403119"/>
              <a:gd name="connsiteY109" fmla="*/ 163154 h 486986"/>
              <a:gd name="connsiteX110" fmla="*/ 213275 w 403119"/>
              <a:gd name="connsiteY110" fmla="*/ 181349 h 486986"/>
              <a:gd name="connsiteX111" fmla="*/ 195141 w 403119"/>
              <a:gd name="connsiteY111" fmla="*/ 163154 h 486986"/>
              <a:gd name="connsiteX112" fmla="*/ 213275 w 403119"/>
              <a:gd name="connsiteY112" fmla="*/ 144958 h 486986"/>
              <a:gd name="connsiteX113" fmla="*/ 214328 w 403119"/>
              <a:gd name="connsiteY113" fmla="*/ 120302 h 486986"/>
              <a:gd name="connsiteX114" fmla="*/ 186710 w 403119"/>
              <a:gd name="connsiteY114" fmla="*/ 136382 h 486986"/>
              <a:gd name="connsiteX115" fmla="*/ 172187 w 403119"/>
              <a:gd name="connsiteY115" fmla="*/ 147537 h 486986"/>
              <a:gd name="connsiteX116" fmla="*/ 172187 w 403119"/>
              <a:gd name="connsiteY116" fmla="*/ 178796 h 486986"/>
              <a:gd name="connsiteX117" fmla="*/ 202607 w 403119"/>
              <a:gd name="connsiteY117" fmla="*/ 199777 h 486986"/>
              <a:gd name="connsiteX118" fmla="*/ 214444 w 403119"/>
              <a:gd name="connsiteY118" fmla="*/ 205889 h 486986"/>
              <a:gd name="connsiteX119" fmla="*/ 242062 w 403119"/>
              <a:gd name="connsiteY119" fmla="*/ 189808 h 486986"/>
              <a:gd name="connsiteX120" fmla="*/ 242062 w 403119"/>
              <a:gd name="connsiteY120" fmla="*/ 189860 h 486986"/>
              <a:gd name="connsiteX121" fmla="*/ 254169 w 403119"/>
              <a:gd name="connsiteY121" fmla="*/ 180678 h 486986"/>
              <a:gd name="connsiteX122" fmla="*/ 255222 w 403119"/>
              <a:gd name="connsiteY122" fmla="*/ 163102 h 486986"/>
              <a:gd name="connsiteX123" fmla="*/ 254143 w 403119"/>
              <a:gd name="connsiteY123" fmla="*/ 145383 h 486986"/>
              <a:gd name="connsiteX124" fmla="*/ 226165 w 403119"/>
              <a:gd name="connsiteY124" fmla="*/ 126414 h 486986"/>
              <a:gd name="connsiteX125" fmla="*/ 214328 w 403119"/>
              <a:gd name="connsiteY125" fmla="*/ 120302 h 486986"/>
              <a:gd name="connsiteX126" fmla="*/ 244260 w 403119"/>
              <a:gd name="connsiteY126" fmla="*/ 109405 h 486986"/>
              <a:gd name="connsiteX127" fmla="*/ 221923 w 403119"/>
              <a:gd name="connsiteY127" fmla="*/ 116975 h 486986"/>
              <a:gd name="connsiteX128" fmla="*/ 229300 w 403119"/>
              <a:gd name="connsiteY128" fmla="*/ 120843 h 486986"/>
              <a:gd name="connsiteX129" fmla="*/ 252703 w 403119"/>
              <a:gd name="connsiteY129" fmla="*/ 136137 h 486986"/>
              <a:gd name="connsiteX130" fmla="*/ 244260 w 403119"/>
              <a:gd name="connsiteY130" fmla="*/ 109405 h 486986"/>
              <a:gd name="connsiteX131" fmla="*/ 182482 w 403119"/>
              <a:gd name="connsiteY131" fmla="*/ 108966 h 486986"/>
              <a:gd name="connsiteX132" fmla="*/ 182469 w 403119"/>
              <a:gd name="connsiteY132" fmla="*/ 109031 h 486986"/>
              <a:gd name="connsiteX133" fmla="*/ 173498 w 403119"/>
              <a:gd name="connsiteY133" fmla="*/ 138136 h 486986"/>
              <a:gd name="connsiteX134" fmla="*/ 183047 w 403119"/>
              <a:gd name="connsiteY134" fmla="*/ 131056 h 486986"/>
              <a:gd name="connsiteX135" fmla="*/ 206681 w 403119"/>
              <a:gd name="connsiteY135" fmla="*/ 116871 h 486986"/>
              <a:gd name="connsiteX136" fmla="*/ 182482 w 403119"/>
              <a:gd name="connsiteY136" fmla="*/ 108966 h 486986"/>
              <a:gd name="connsiteX137" fmla="*/ 266172 w 403119"/>
              <a:gd name="connsiteY137" fmla="*/ 106362 h 486986"/>
              <a:gd name="connsiteX138" fmla="*/ 250750 w 403119"/>
              <a:gd name="connsiteY138" fmla="*/ 107948 h 486986"/>
              <a:gd name="connsiteX139" fmla="*/ 260247 w 403119"/>
              <a:gd name="connsiteY139" fmla="*/ 142108 h 486986"/>
              <a:gd name="connsiteX140" fmla="*/ 276955 w 403119"/>
              <a:gd name="connsiteY140" fmla="*/ 158111 h 486986"/>
              <a:gd name="connsiteX141" fmla="*/ 292274 w 403119"/>
              <a:gd name="connsiteY141" fmla="*/ 126736 h 486986"/>
              <a:gd name="connsiteX142" fmla="*/ 288161 w 403119"/>
              <a:gd name="connsiteY142" fmla="*/ 113145 h 486986"/>
              <a:gd name="connsiteX143" fmla="*/ 266172 w 403119"/>
              <a:gd name="connsiteY143" fmla="*/ 106362 h 486986"/>
              <a:gd name="connsiteX144" fmla="*/ 212298 w 403119"/>
              <a:gd name="connsiteY144" fmla="*/ 82466 h 486986"/>
              <a:gd name="connsiteX145" fmla="*/ 210947 w 403119"/>
              <a:gd name="connsiteY145" fmla="*/ 86758 h 486986"/>
              <a:gd name="connsiteX146" fmla="*/ 193457 w 403119"/>
              <a:gd name="connsiteY146" fmla="*/ 92293 h 486986"/>
              <a:gd name="connsiteX147" fmla="*/ 193444 w 403119"/>
              <a:gd name="connsiteY147" fmla="*/ 92357 h 486986"/>
              <a:gd name="connsiteX148" fmla="*/ 185579 w 403119"/>
              <a:gd name="connsiteY148" fmla="*/ 103099 h 486986"/>
              <a:gd name="connsiteX149" fmla="*/ 214290 w 403119"/>
              <a:gd name="connsiteY149" fmla="*/ 113299 h 486986"/>
              <a:gd name="connsiteX150" fmla="*/ 241188 w 403119"/>
              <a:gd name="connsiteY150" fmla="*/ 103550 h 486986"/>
              <a:gd name="connsiteX151" fmla="*/ 213274 w 403119"/>
              <a:gd name="connsiteY151" fmla="*/ 82466 h 486986"/>
              <a:gd name="connsiteX152" fmla="*/ 212298 w 403119"/>
              <a:gd name="connsiteY152" fmla="*/ 82466 h 486986"/>
              <a:gd name="connsiteX153" fmla="*/ 194713 w 403119"/>
              <a:gd name="connsiteY153" fmla="*/ 68667 h 486986"/>
              <a:gd name="connsiteX154" fmla="*/ 211552 w 403119"/>
              <a:gd name="connsiteY154" fmla="*/ 76044 h 486986"/>
              <a:gd name="connsiteX155" fmla="*/ 213300 w 403119"/>
              <a:gd name="connsiteY155" fmla="*/ 75954 h 486986"/>
              <a:gd name="connsiteX156" fmla="*/ 247743 w 403119"/>
              <a:gd name="connsiteY156" fmla="*/ 101951 h 486986"/>
              <a:gd name="connsiteX157" fmla="*/ 266172 w 403119"/>
              <a:gd name="connsiteY157" fmla="*/ 99914 h 486986"/>
              <a:gd name="connsiteX158" fmla="*/ 292749 w 403119"/>
              <a:gd name="connsiteY158" fmla="*/ 108631 h 486986"/>
              <a:gd name="connsiteX159" fmla="*/ 281183 w 403119"/>
              <a:gd name="connsiteY159" fmla="*/ 163012 h 486986"/>
              <a:gd name="connsiteX160" fmla="*/ 297517 w 403119"/>
              <a:gd name="connsiteY160" fmla="*/ 209848 h 486986"/>
              <a:gd name="connsiteX161" fmla="*/ 285951 w 403119"/>
              <a:gd name="connsiteY161" fmla="*/ 222292 h 486986"/>
              <a:gd name="connsiteX162" fmla="*/ 277276 w 403119"/>
              <a:gd name="connsiteY162" fmla="*/ 233964 h 486986"/>
              <a:gd name="connsiteX163" fmla="*/ 260800 w 403119"/>
              <a:gd name="connsiteY163" fmla="*/ 225968 h 486986"/>
              <a:gd name="connsiteX164" fmla="*/ 247768 w 403119"/>
              <a:gd name="connsiteY164" fmla="*/ 224188 h 486986"/>
              <a:gd name="connsiteX165" fmla="*/ 213249 w 403119"/>
              <a:gd name="connsiteY165" fmla="*/ 250340 h 486986"/>
              <a:gd name="connsiteX166" fmla="*/ 179012 w 403119"/>
              <a:gd name="connsiteY166" fmla="*/ 224717 h 486986"/>
              <a:gd name="connsiteX167" fmla="*/ 162587 w 403119"/>
              <a:gd name="connsiteY167" fmla="*/ 226380 h 486986"/>
              <a:gd name="connsiteX168" fmla="*/ 136010 w 403119"/>
              <a:gd name="connsiteY168" fmla="*/ 217663 h 486986"/>
              <a:gd name="connsiteX169" fmla="*/ 130432 w 403119"/>
              <a:gd name="connsiteY169" fmla="*/ 196463 h 486986"/>
              <a:gd name="connsiteX170" fmla="*/ 128400 w 403119"/>
              <a:gd name="connsiteY170" fmla="*/ 195581 h 486986"/>
              <a:gd name="connsiteX171" fmla="*/ 123114 w 403119"/>
              <a:gd name="connsiteY171" fmla="*/ 177921 h 486986"/>
              <a:gd name="connsiteX172" fmla="*/ 140713 w 403119"/>
              <a:gd name="connsiteY172" fmla="*/ 172619 h 486986"/>
              <a:gd name="connsiteX173" fmla="*/ 147589 w 403119"/>
              <a:gd name="connsiteY173" fmla="*/ 163282 h 486986"/>
              <a:gd name="connsiteX174" fmla="*/ 131190 w 403119"/>
              <a:gd name="connsiteY174" fmla="*/ 116446 h 486986"/>
              <a:gd name="connsiteX175" fmla="*/ 162716 w 403119"/>
              <a:gd name="connsiteY175" fmla="*/ 100133 h 486986"/>
              <a:gd name="connsiteX176" fmla="*/ 162716 w 403119"/>
              <a:gd name="connsiteY176" fmla="*/ 106581 h 486986"/>
              <a:gd name="connsiteX177" fmla="*/ 137243 w 403119"/>
              <a:gd name="connsiteY177" fmla="*/ 118599 h 486986"/>
              <a:gd name="connsiteX178" fmla="*/ 150095 w 403119"/>
              <a:gd name="connsiteY178" fmla="*/ 156112 h 486986"/>
              <a:gd name="connsiteX179" fmla="*/ 151843 w 403119"/>
              <a:gd name="connsiteY179" fmla="*/ 158305 h 486986"/>
              <a:gd name="connsiteX180" fmla="*/ 166057 w 403119"/>
              <a:gd name="connsiteY180" fmla="*/ 144365 h 486986"/>
              <a:gd name="connsiteX181" fmla="*/ 175979 w 403119"/>
              <a:gd name="connsiteY181" fmla="*/ 107754 h 486986"/>
              <a:gd name="connsiteX182" fmla="*/ 162741 w 403119"/>
              <a:gd name="connsiteY182" fmla="*/ 106581 h 486986"/>
              <a:gd name="connsiteX183" fmla="*/ 162741 w 403119"/>
              <a:gd name="connsiteY183" fmla="*/ 100133 h 486986"/>
              <a:gd name="connsiteX184" fmla="*/ 178986 w 403119"/>
              <a:gd name="connsiteY184" fmla="*/ 101732 h 486986"/>
              <a:gd name="connsiteX185" fmla="*/ 188689 w 403119"/>
              <a:gd name="connsiteY185" fmla="*/ 88102 h 486986"/>
              <a:gd name="connsiteX186" fmla="*/ 187360 w 403119"/>
              <a:gd name="connsiteY186" fmla="*/ 85564 h 486986"/>
              <a:gd name="connsiteX187" fmla="*/ 194713 w 403119"/>
              <a:gd name="connsiteY187" fmla="*/ 68667 h 486986"/>
              <a:gd name="connsiteX188" fmla="*/ 192634 w 403119"/>
              <a:gd name="connsiteY188" fmla="*/ 49346 h 486986"/>
              <a:gd name="connsiteX189" fmla="*/ 98316 w 403119"/>
              <a:gd name="connsiteY189" fmla="*/ 179183 h 486986"/>
              <a:gd name="connsiteX190" fmla="*/ 227707 w 403119"/>
              <a:gd name="connsiteY190" fmla="*/ 273824 h 486986"/>
              <a:gd name="connsiteX191" fmla="*/ 227712 w 403119"/>
              <a:gd name="connsiteY191" fmla="*/ 273822 h 486986"/>
              <a:gd name="connsiteX192" fmla="*/ 322030 w 403119"/>
              <a:gd name="connsiteY192" fmla="*/ 143986 h 486986"/>
              <a:gd name="connsiteX193" fmla="*/ 192634 w 403119"/>
              <a:gd name="connsiteY193" fmla="*/ 49346 h 486986"/>
              <a:gd name="connsiteX194" fmla="*/ 212311 w 403119"/>
              <a:gd name="connsiteY194" fmla="*/ 0 h 486986"/>
              <a:gd name="connsiteX195" fmla="*/ 219328 w 403119"/>
              <a:gd name="connsiteY195" fmla="*/ 245 h 486986"/>
              <a:gd name="connsiteX196" fmla="*/ 251586 w 403119"/>
              <a:gd name="connsiteY196" fmla="*/ 5403 h 486986"/>
              <a:gd name="connsiteX197" fmla="*/ 258333 w 403119"/>
              <a:gd name="connsiteY197" fmla="*/ 7376 h 486986"/>
              <a:gd name="connsiteX198" fmla="*/ 260595 w 403119"/>
              <a:gd name="connsiteY198" fmla="*/ 25017 h 486986"/>
              <a:gd name="connsiteX199" fmla="*/ 269373 w 403119"/>
              <a:gd name="connsiteY199" fmla="*/ 37384 h 486986"/>
              <a:gd name="connsiteX200" fmla="*/ 275798 w 403119"/>
              <a:gd name="connsiteY200" fmla="*/ 40685 h 486986"/>
              <a:gd name="connsiteX201" fmla="*/ 291015 w 403119"/>
              <a:gd name="connsiteY201" fmla="*/ 40685 h 486986"/>
              <a:gd name="connsiteX202" fmla="*/ 306527 w 403119"/>
              <a:gd name="connsiteY202" fmla="*/ 32239 h 486986"/>
              <a:gd name="connsiteX203" fmla="*/ 312066 w 403119"/>
              <a:gd name="connsiteY203" fmla="*/ 36572 h 486986"/>
              <a:gd name="connsiteX204" fmla="*/ 335199 w 403119"/>
              <a:gd name="connsiteY204" fmla="*/ 59784 h 486986"/>
              <a:gd name="connsiteX205" fmla="*/ 339505 w 403119"/>
              <a:gd name="connsiteY205" fmla="*/ 65342 h 486986"/>
              <a:gd name="connsiteX206" fmla="*/ 331035 w 403119"/>
              <a:gd name="connsiteY206" fmla="*/ 80816 h 486986"/>
              <a:gd name="connsiteX207" fmla="*/ 330920 w 403119"/>
              <a:gd name="connsiteY207" fmla="*/ 96020 h 486986"/>
              <a:gd name="connsiteX208" fmla="*/ 334197 w 403119"/>
              <a:gd name="connsiteY208" fmla="*/ 102532 h 486986"/>
              <a:gd name="connsiteX209" fmla="*/ 346522 w 403119"/>
              <a:gd name="connsiteY209" fmla="*/ 111443 h 486986"/>
              <a:gd name="connsiteX210" fmla="*/ 363987 w 403119"/>
              <a:gd name="connsiteY210" fmla="*/ 113751 h 486986"/>
              <a:gd name="connsiteX211" fmla="*/ 365902 w 403119"/>
              <a:gd name="connsiteY211" fmla="*/ 120522 h 486986"/>
              <a:gd name="connsiteX212" fmla="*/ 369243 w 403119"/>
              <a:gd name="connsiteY212" fmla="*/ 136628 h 486986"/>
              <a:gd name="connsiteX213" fmla="*/ 370901 w 403119"/>
              <a:gd name="connsiteY213" fmla="*/ 152941 h 486986"/>
              <a:gd name="connsiteX214" fmla="*/ 371146 w 403119"/>
              <a:gd name="connsiteY214" fmla="*/ 159982 h 486986"/>
              <a:gd name="connsiteX215" fmla="*/ 355222 w 403119"/>
              <a:gd name="connsiteY215" fmla="*/ 167539 h 486986"/>
              <a:gd name="connsiteX216" fmla="*/ 346226 w 403119"/>
              <a:gd name="connsiteY216" fmla="*/ 179802 h 486986"/>
              <a:gd name="connsiteX217" fmla="*/ 345082 w 403119"/>
              <a:gd name="connsiteY217" fmla="*/ 187011 h 486986"/>
              <a:gd name="connsiteX218" fmla="*/ 349850 w 403119"/>
              <a:gd name="connsiteY218" fmla="*/ 201454 h 486986"/>
              <a:gd name="connsiteX219" fmla="*/ 362702 w 403119"/>
              <a:gd name="connsiteY219" fmla="*/ 213653 h 486986"/>
              <a:gd name="connsiteX220" fmla="*/ 360286 w 403119"/>
              <a:gd name="connsiteY220" fmla="*/ 220255 h 486986"/>
              <a:gd name="connsiteX221" fmla="*/ 345339 w 403119"/>
              <a:gd name="connsiteY221" fmla="*/ 249438 h 486986"/>
              <a:gd name="connsiteX222" fmla="*/ 341381 w 403119"/>
              <a:gd name="connsiteY222" fmla="*/ 255267 h 486986"/>
              <a:gd name="connsiteX223" fmla="*/ 324082 w 403119"/>
              <a:gd name="connsiteY223" fmla="*/ 251927 h 486986"/>
              <a:gd name="connsiteX224" fmla="*/ 309586 w 403119"/>
              <a:gd name="connsiteY224" fmla="*/ 256556 h 486986"/>
              <a:gd name="connsiteX225" fmla="*/ 304445 w 403119"/>
              <a:gd name="connsiteY225" fmla="*/ 261715 h 486986"/>
              <a:gd name="connsiteX226" fmla="*/ 299857 w 403119"/>
              <a:gd name="connsiteY226" fmla="*/ 276287 h 486986"/>
              <a:gd name="connsiteX227" fmla="*/ 303083 w 403119"/>
              <a:gd name="connsiteY227" fmla="*/ 293773 h 486986"/>
              <a:gd name="connsiteX228" fmla="*/ 297261 w 403119"/>
              <a:gd name="connsiteY228" fmla="*/ 297719 h 486986"/>
              <a:gd name="connsiteX229" fmla="*/ 268113 w 403119"/>
              <a:gd name="connsiteY229" fmla="*/ 312510 h 486986"/>
              <a:gd name="connsiteX230" fmla="*/ 261507 w 403119"/>
              <a:gd name="connsiteY230" fmla="*/ 314896 h 486986"/>
              <a:gd name="connsiteX231" fmla="*/ 249427 w 403119"/>
              <a:gd name="connsiteY231" fmla="*/ 302000 h 486986"/>
              <a:gd name="connsiteX232" fmla="*/ 234686 w 403119"/>
              <a:gd name="connsiteY232" fmla="*/ 297242 h 486986"/>
              <a:gd name="connsiteX233" fmla="*/ 231434 w 403119"/>
              <a:gd name="connsiteY233" fmla="*/ 297809 h 486986"/>
              <a:gd name="connsiteX234" fmla="*/ 228183 w 403119"/>
              <a:gd name="connsiteY234" fmla="*/ 298273 h 486986"/>
              <a:gd name="connsiteX235" fmla="*/ 215601 w 403119"/>
              <a:gd name="connsiteY235" fmla="*/ 307300 h 486986"/>
              <a:gd name="connsiteX236" fmla="*/ 208018 w 403119"/>
              <a:gd name="connsiteY236" fmla="*/ 323239 h 486986"/>
              <a:gd name="connsiteX237" fmla="*/ 200988 w 403119"/>
              <a:gd name="connsiteY237" fmla="*/ 323007 h 486986"/>
              <a:gd name="connsiteX238" fmla="*/ 168731 w 403119"/>
              <a:gd name="connsiteY238" fmla="*/ 317849 h 486986"/>
              <a:gd name="connsiteX239" fmla="*/ 161983 w 403119"/>
              <a:gd name="connsiteY239" fmla="*/ 315876 h 486986"/>
              <a:gd name="connsiteX240" fmla="*/ 159747 w 403119"/>
              <a:gd name="connsiteY240" fmla="*/ 298260 h 486986"/>
              <a:gd name="connsiteX241" fmla="*/ 150970 w 403119"/>
              <a:gd name="connsiteY241" fmla="*/ 285894 h 486986"/>
              <a:gd name="connsiteX242" fmla="*/ 144544 w 403119"/>
              <a:gd name="connsiteY242" fmla="*/ 282580 h 486986"/>
              <a:gd name="connsiteX243" fmla="*/ 129327 w 403119"/>
              <a:gd name="connsiteY243" fmla="*/ 282580 h 486986"/>
              <a:gd name="connsiteX244" fmla="*/ 113944 w 403119"/>
              <a:gd name="connsiteY244" fmla="*/ 291039 h 486986"/>
              <a:gd name="connsiteX245" fmla="*/ 108392 w 403119"/>
              <a:gd name="connsiteY245" fmla="*/ 286706 h 486986"/>
              <a:gd name="connsiteX246" fmla="*/ 85259 w 403119"/>
              <a:gd name="connsiteY246" fmla="*/ 263494 h 486986"/>
              <a:gd name="connsiteX247" fmla="*/ 80940 w 403119"/>
              <a:gd name="connsiteY247" fmla="*/ 257949 h 486986"/>
              <a:gd name="connsiteX248" fmla="*/ 89410 w 403119"/>
              <a:gd name="connsiteY248" fmla="*/ 242474 h 486986"/>
              <a:gd name="connsiteX249" fmla="*/ 89538 w 403119"/>
              <a:gd name="connsiteY249" fmla="*/ 227258 h 486986"/>
              <a:gd name="connsiteX250" fmla="*/ 86248 w 403119"/>
              <a:gd name="connsiteY250" fmla="*/ 220746 h 486986"/>
              <a:gd name="connsiteX251" fmla="*/ 73923 w 403119"/>
              <a:gd name="connsiteY251" fmla="*/ 211848 h 486986"/>
              <a:gd name="connsiteX252" fmla="*/ 56458 w 403119"/>
              <a:gd name="connsiteY252" fmla="*/ 209526 h 486986"/>
              <a:gd name="connsiteX253" fmla="*/ 54543 w 403119"/>
              <a:gd name="connsiteY253" fmla="*/ 202756 h 486986"/>
              <a:gd name="connsiteX254" fmla="*/ 51201 w 403119"/>
              <a:gd name="connsiteY254" fmla="*/ 186676 h 486986"/>
              <a:gd name="connsiteX255" fmla="*/ 49479 w 403119"/>
              <a:gd name="connsiteY255" fmla="*/ 170350 h 486986"/>
              <a:gd name="connsiteX256" fmla="*/ 49248 w 403119"/>
              <a:gd name="connsiteY256" fmla="*/ 163309 h 486986"/>
              <a:gd name="connsiteX257" fmla="*/ 65171 w 403119"/>
              <a:gd name="connsiteY257" fmla="*/ 155752 h 486986"/>
              <a:gd name="connsiteX258" fmla="*/ 74168 w 403119"/>
              <a:gd name="connsiteY258" fmla="*/ 143488 h 486986"/>
              <a:gd name="connsiteX259" fmla="*/ 75311 w 403119"/>
              <a:gd name="connsiteY259" fmla="*/ 136280 h 486986"/>
              <a:gd name="connsiteX260" fmla="*/ 70556 w 403119"/>
              <a:gd name="connsiteY260" fmla="*/ 121837 h 486986"/>
              <a:gd name="connsiteX261" fmla="*/ 57704 w 403119"/>
              <a:gd name="connsiteY261" fmla="*/ 109651 h 486986"/>
              <a:gd name="connsiteX262" fmla="*/ 60121 w 403119"/>
              <a:gd name="connsiteY262" fmla="*/ 103035 h 486986"/>
              <a:gd name="connsiteX263" fmla="*/ 75054 w 403119"/>
              <a:gd name="connsiteY263" fmla="*/ 73866 h 486986"/>
              <a:gd name="connsiteX264" fmla="*/ 79013 w 403119"/>
              <a:gd name="connsiteY264" fmla="*/ 68037 h 486986"/>
              <a:gd name="connsiteX265" fmla="*/ 96362 w 403119"/>
              <a:gd name="connsiteY265" fmla="*/ 71312 h 486986"/>
              <a:gd name="connsiteX266" fmla="*/ 110859 w 403119"/>
              <a:gd name="connsiteY266" fmla="*/ 66696 h 486986"/>
              <a:gd name="connsiteX267" fmla="*/ 115936 w 403119"/>
              <a:gd name="connsiteY267" fmla="*/ 61537 h 486986"/>
              <a:gd name="connsiteX268" fmla="*/ 120524 w 403119"/>
              <a:gd name="connsiteY268" fmla="*/ 47056 h 486986"/>
              <a:gd name="connsiteX269" fmla="*/ 117298 w 403119"/>
              <a:gd name="connsiteY269" fmla="*/ 29582 h 486986"/>
              <a:gd name="connsiteX270" fmla="*/ 123120 w 403119"/>
              <a:gd name="connsiteY270" fmla="*/ 25623 h 486986"/>
              <a:gd name="connsiteX271" fmla="*/ 152268 w 403119"/>
              <a:gd name="connsiteY271" fmla="*/ 10832 h 486986"/>
              <a:gd name="connsiteX272" fmla="*/ 158886 w 403119"/>
              <a:gd name="connsiteY272" fmla="*/ 8447 h 486986"/>
              <a:gd name="connsiteX273" fmla="*/ 170890 w 403119"/>
              <a:gd name="connsiteY273" fmla="*/ 21226 h 486986"/>
              <a:gd name="connsiteX274" fmla="*/ 185644 w 403119"/>
              <a:gd name="connsiteY274" fmla="*/ 25984 h 486986"/>
              <a:gd name="connsiteX275" fmla="*/ 188882 w 403119"/>
              <a:gd name="connsiteY275" fmla="*/ 25430 h 486986"/>
              <a:gd name="connsiteX276" fmla="*/ 192134 w 403119"/>
              <a:gd name="connsiteY276" fmla="*/ 24966 h 486986"/>
              <a:gd name="connsiteX277" fmla="*/ 204728 w 403119"/>
              <a:gd name="connsiteY277" fmla="*/ 15939 h 48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403119" h="486986">
                <a:moveTo>
                  <a:pt x="0" y="368837"/>
                </a:moveTo>
                <a:lnTo>
                  <a:pt x="59658" y="368837"/>
                </a:lnTo>
                <a:cubicBezTo>
                  <a:pt x="63359" y="368865"/>
                  <a:pt x="66347" y="371880"/>
                  <a:pt x="66354" y="375594"/>
                </a:cubicBezTo>
                <a:lnTo>
                  <a:pt x="66354" y="442819"/>
                </a:lnTo>
                <a:cubicBezTo>
                  <a:pt x="39446" y="422949"/>
                  <a:pt x="16867" y="397773"/>
                  <a:pt x="0" y="368837"/>
                </a:cubicBezTo>
                <a:close/>
                <a:moveTo>
                  <a:pt x="118373" y="366353"/>
                </a:moveTo>
                <a:cubicBezTo>
                  <a:pt x="129643" y="366029"/>
                  <a:pt x="140963" y="367489"/>
                  <a:pt x="151908" y="370746"/>
                </a:cubicBezTo>
                <a:cubicBezTo>
                  <a:pt x="163401" y="374163"/>
                  <a:pt x="175326" y="375901"/>
                  <a:pt x="187315" y="375904"/>
                </a:cubicBezTo>
                <a:cubicBezTo>
                  <a:pt x="189332" y="375904"/>
                  <a:pt x="191234" y="375852"/>
                  <a:pt x="193188" y="375762"/>
                </a:cubicBezTo>
                <a:lnTo>
                  <a:pt x="264476" y="372383"/>
                </a:lnTo>
                <a:lnTo>
                  <a:pt x="265376" y="372383"/>
                </a:lnTo>
                <a:cubicBezTo>
                  <a:pt x="275011" y="372369"/>
                  <a:pt x="283097" y="379664"/>
                  <a:pt x="284104" y="389279"/>
                </a:cubicBezTo>
                <a:cubicBezTo>
                  <a:pt x="285188" y="399642"/>
                  <a:pt x="277696" y="408924"/>
                  <a:pt x="267368" y="410013"/>
                </a:cubicBezTo>
                <a:lnTo>
                  <a:pt x="192211" y="418072"/>
                </a:lnTo>
                <a:cubicBezTo>
                  <a:pt x="188606" y="418460"/>
                  <a:pt x="185874" y="421514"/>
                  <a:pt x="185875" y="425152"/>
                </a:cubicBezTo>
                <a:cubicBezTo>
                  <a:pt x="185869" y="425264"/>
                  <a:pt x="185869" y="425375"/>
                  <a:pt x="185875" y="425487"/>
                </a:cubicBezTo>
                <a:cubicBezTo>
                  <a:pt x="186086" y="429242"/>
                  <a:pt x="189170" y="432184"/>
                  <a:pt x="192918" y="432206"/>
                </a:cubicBezTo>
                <a:lnTo>
                  <a:pt x="193625" y="432206"/>
                </a:lnTo>
                <a:lnTo>
                  <a:pt x="258937" y="425758"/>
                </a:lnTo>
                <a:cubicBezTo>
                  <a:pt x="273985" y="424274"/>
                  <a:pt x="288559" y="419648"/>
                  <a:pt x="301721" y="412179"/>
                </a:cubicBezTo>
                <a:lnTo>
                  <a:pt x="372290" y="372203"/>
                </a:lnTo>
                <a:cubicBezTo>
                  <a:pt x="382157" y="366586"/>
                  <a:pt x="394694" y="370012"/>
                  <a:pt x="400358" y="379876"/>
                </a:cubicBezTo>
                <a:cubicBezTo>
                  <a:pt x="403680" y="385657"/>
                  <a:pt x="404024" y="392689"/>
                  <a:pt x="401283" y="398768"/>
                </a:cubicBezTo>
                <a:cubicBezTo>
                  <a:pt x="398927" y="401699"/>
                  <a:pt x="396511" y="404575"/>
                  <a:pt x="394035" y="407395"/>
                </a:cubicBezTo>
                <a:cubicBezTo>
                  <a:pt x="393649" y="407653"/>
                  <a:pt x="393277" y="407924"/>
                  <a:pt x="392865" y="408156"/>
                </a:cubicBezTo>
                <a:lnTo>
                  <a:pt x="281878" y="472969"/>
                </a:lnTo>
                <a:cubicBezTo>
                  <a:pt x="266151" y="482149"/>
                  <a:pt x="248281" y="486986"/>
                  <a:pt x="230085" y="486986"/>
                </a:cubicBezTo>
                <a:cubicBezTo>
                  <a:pt x="228402" y="486986"/>
                  <a:pt x="226718" y="486947"/>
                  <a:pt x="225034" y="486857"/>
                </a:cubicBezTo>
                <a:lnTo>
                  <a:pt x="152602" y="483285"/>
                </a:lnTo>
                <a:cubicBezTo>
                  <a:pt x="125509" y="476613"/>
                  <a:pt x="99765" y="465311"/>
                  <a:pt x="76494" y="449873"/>
                </a:cubicBezTo>
                <a:lnTo>
                  <a:pt x="76494" y="375788"/>
                </a:lnTo>
                <a:lnTo>
                  <a:pt x="85143" y="372667"/>
                </a:lnTo>
                <a:cubicBezTo>
                  <a:pt x="95885" y="368786"/>
                  <a:pt x="107103" y="366677"/>
                  <a:pt x="118373" y="366353"/>
                </a:cubicBezTo>
                <a:close/>
                <a:moveTo>
                  <a:pt x="353707" y="357952"/>
                </a:moveTo>
                <a:cubicBezTo>
                  <a:pt x="358546" y="359249"/>
                  <a:pt x="362917" y="362303"/>
                  <a:pt x="365799" y="366838"/>
                </a:cubicBezTo>
                <a:lnTo>
                  <a:pt x="296759" y="406028"/>
                </a:lnTo>
                <a:lnTo>
                  <a:pt x="296708" y="406028"/>
                </a:lnTo>
                <a:cubicBezTo>
                  <a:pt x="296047" y="406398"/>
                  <a:pt x="295262" y="406471"/>
                  <a:pt x="294544" y="406229"/>
                </a:cubicBezTo>
                <a:cubicBezTo>
                  <a:pt x="293138" y="405756"/>
                  <a:pt x="292381" y="404227"/>
                  <a:pt x="292853" y="402817"/>
                </a:cubicBezTo>
                <a:lnTo>
                  <a:pt x="293161" y="401837"/>
                </a:lnTo>
                <a:cubicBezTo>
                  <a:pt x="294905" y="395755"/>
                  <a:pt x="294630" y="389269"/>
                  <a:pt x="292377" y="383357"/>
                </a:cubicBezTo>
                <a:lnTo>
                  <a:pt x="334351" y="361886"/>
                </a:lnTo>
                <a:lnTo>
                  <a:pt x="338810" y="359604"/>
                </a:lnTo>
                <a:cubicBezTo>
                  <a:pt x="343562" y="357115"/>
                  <a:pt x="348868" y="356655"/>
                  <a:pt x="353707" y="357952"/>
                </a:cubicBezTo>
                <a:close/>
                <a:moveTo>
                  <a:pt x="320630" y="346607"/>
                </a:moveTo>
                <a:cubicBezTo>
                  <a:pt x="325122" y="347898"/>
                  <a:pt x="329180" y="350709"/>
                  <a:pt x="331987" y="354807"/>
                </a:cubicBezTo>
                <a:lnTo>
                  <a:pt x="290128" y="376226"/>
                </a:lnTo>
                <a:cubicBezTo>
                  <a:pt x="286157" y="369562"/>
                  <a:pt x="279667" y="364793"/>
                  <a:pt x="272136" y="363008"/>
                </a:cubicBezTo>
                <a:lnTo>
                  <a:pt x="306669" y="347534"/>
                </a:lnTo>
                <a:cubicBezTo>
                  <a:pt x="311212" y="345548"/>
                  <a:pt x="316138" y="345317"/>
                  <a:pt x="320630" y="346607"/>
                </a:cubicBezTo>
                <a:close/>
                <a:moveTo>
                  <a:pt x="214495" y="212956"/>
                </a:moveTo>
                <a:cubicBezTo>
                  <a:pt x="205232" y="217267"/>
                  <a:pt x="195584" y="220695"/>
                  <a:pt x="185682" y="223195"/>
                </a:cubicBezTo>
                <a:cubicBezTo>
                  <a:pt x="193123" y="235974"/>
                  <a:pt x="202839" y="243828"/>
                  <a:pt x="213300" y="243828"/>
                </a:cubicBezTo>
                <a:lnTo>
                  <a:pt x="213274" y="243892"/>
                </a:lnTo>
                <a:cubicBezTo>
                  <a:pt x="223916" y="243892"/>
                  <a:pt x="233786" y="235794"/>
                  <a:pt x="241291" y="222563"/>
                </a:cubicBezTo>
                <a:cubicBezTo>
                  <a:pt x="232098" y="220146"/>
                  <a:pt x="223133" y="216932"/>
                  <a:pt x="214495" y="212956"/>
                </a:cubicBezTo>
                <a:close/>
                <a:moveTo>
                  <a:pt x="252716" y="190015"/>
                </a:moveTo>
                <a:lnTo>
                  <a:pt x="252699" y="190069"/>
                </a:lnTo>
                <a:lnTo>
                  <a:pt x="245725" y="195121"/>
                </a:lnTo>
                <a:cubicBezTo>
                  <a:pt x="238172" y="200375"/>
                  <a:pt x="230276" y="205114"/>
                  <a:pt x="222091" y="209307"/>
                </a:cubicBezTo>
                <a:cubicBezTo>
                  <a:pt x="229297" y="212358"/>
                  <a:pt x="236725" y="214850"/>
                  <a:pt x="244311" y="216760"/>
                </a:cubicBezTo>
                <a:lnTo>
                  <a:pt x="252699" y="190069"/>
                </a:lnTo>
                <a:lnTo>
                  <a:pt x="252703" y="190066"/>
                </a:lnTo>
                <a:close/>
                <a:moveTo>
                  <a:pt x="173537" y="188171"/>
                </a:moveTo>
                <a:cubicBezTo>
                  <a:pt x="175214" y="198268"/>
                  <a:pt x="178239" y="208093"/>
                  <a:pt x="182533" y="217379"/>
                </a:cubicBezTo>
                <a:lnTo>
                  <a:pt x="206818" y="209368"/>
                </a:lnTo>
                <a:lnTo>
                  <a:pt x="206848" y="209384"/>
                </a:lnTo>
                <a:lnTo>
                  <a:pt x="206848" y="209358"/>
                </a:lnTo>
                <a:lnTo>
                  <a:pt x="206818" y="209368"/>
                </a:lnTo>
                <a:lnTo>
                  <a:pt x="199497" y="205425"/>
                </a:lnTo>
                <a:cubicBezTo>
                  <a:pt x="190421" y="200342"/>
                  <a:pt x="181743" y="194573"/>
                  <a:pt x="173537" y="188171"/>
                </a:cubicBezTo>
                <a:close/>
                <a:moveTo>
                  <a:pt x="151856" y="168131"/>
                </a:moveTo>
                <a:cubicBezTo>
                  <a:pt x="149555" y="170969"/>
                  <a:pt x="147410" y="173932"/>
                  <a:pt x="145430" y="177003"/>
                </a:cubicBezTo>
                <a:cubicBezTo>
                  <a:pt x="146306" y="178386"/>
                  <a:pt x="146916" y="179923"/>
                  <a:pt x="147225" y="181531"/>
                </a:cubicBezTo>
                <a:cubicBezTo>
                  <a:pt x="148581" y="188595"/>
                  <a:pt x="143974" y="195424"/>
                  <a:pt x="136935" y="196785"/>
                </a:cubicBezTo>
                <a:cubicBezTo>
                  <a:pt x="136768" y="197701"/>
                  <a:pt x="136626" y="198616"/>
                  <a:pt x="136537" y="199493"/>
                </a:cubicBezTo>
                <a:cubicBezTo>
                  <a:pt x="136010" y="205180"/>
                  <a:pt x="137385" y="209758"/>
                  <a:pt x="140649" y="213085"/>
                </a:cubicBezTo>
                <a:cubicBezTo>
                  <a:pt x="144993" y="217521"/>
                  <a:pt x="152601" y="219868"/>
                  <a:pt x="162638" y="219868"/>
                </a:cubicBezTo>
                <a:lnTo>
                  <a:pt x="162613" y="219932"/>
                </a:lnTo>
                <a:cubicBezTo>
                  <a:pt x="167116" y="219883"/>
                  <a:pt x="171609" y="219460"/>
                  <a:pt x="176043" y="218669"/>
                </a:cubicBezTo>
                <a:cubicBezTo>
                  <a:pt x="170885" y="207029"/>
                  <a:pt x="167535" y="194665"/>
                  <a:pt x="166108" y="182007"/>
                </a:cubicBezTo>
                <a:cubicBezTo>
                  <a:pt x="161083" y="177674"/>
                  <a:pt x="156324" y="173040"/>
                  <a:pt x="151856" y="168131"/>
                </a:cubicBezTo>
                <a:close/>
                <a:moveTo>
                  <a:pt x="276955" y="167912"/>
                </a:moveTo>
                <a:cubicBezTo>
                  <a:pt x="271764" y="173649"/>
                  <a:pt x="266181" y="179019"/>
                  <a:pt x="260247" y="183980"/>
                </a:cubicBezTo>
                <a:cubicBezTo>
                  <a:pt x="258753" y="195755"/>
                  <a:pt x="255571" y="207251"/>
                  <a:pt x="250801" y="218114"/>
                </a:cubicBezTo>
                <a:cubicBezTo>
                  <a:pt x="253944" y="218706"/>
                  <a:pt x="257113" y="219137"/>
                  <a:pt x="260299" y="219404"/>
                </a:cubicBezTo>
                <a:cubicBezTo>
                  <a:pt x="260981" y="215347"/>
                  <a:pt x="263537" y="211855"/>
                  <a:pt x="267190" y="209986"/>
                </a:cubicBezTo>
                <a:cubicBezTo>
                  <a:pt x="273564" y="206726"/>
                  <a:pt x="281365" y="209268"/>
                  <a:pt x="284614" y="215664"/>
                </a:cubicBezTo>
                <a:lnTo>
                  <a:pt x="291527" y="207674"/>
                </a:lnTo>
                <a:lnTo>
                  <a:pt x="291529" y="207707"/>
                </a:lnTo>
                <a:lnTo>
                  <a:pt x="291554" y="207643"/>
                </a:lnTo>
                <a:lnTo>
                  <a:pt x="291527" y="207674"/>
                </a:lnTo>
                <a:lnTo>
                  <a:pt x="290536" y="191103"/>
                </a:lnTo>
                <a:cubicBezTo>
                  <a:pt x="288338" y="184695"/>
                  <a:pt x="284332" y="177558"/>
                  <a:pt x="278690" y="170117"/>
                </a:cubicBezTo>
                <a:cubicBezTo>
                  <a:pt x="278124" y="169382"/>
                  <a:pt x="277533" y="168647"/>
                  <a:pt x="276955" y="167912"/>
                </a:cubicBezTo>
                <a:close/>
                <a:moveTo>
                  <a:pt x="165209" y="153753"/>
                </a:moveTo>
                <a:lnTo>
                  <a:pt x="165196" y="153817"/>
                </a:lnTo>
                <a:cubicBezTo>
                  <a:pt x="161897" y="156973"/>
                  <a:pt x="158843" y="160093"/>
                  <a:pt x="156033" y="163179"/>
                </a:cubicBezTo>
                <a:cubicBezTo>
                  <a:pt x="158886" y="166361"/>
                  <a:pt x="161948" y="169494"/>
                  <a:pt x="165222" y="172580"/>
                </a:cubicBezTo>
                <a:cubicBezTo>
                  <a:pt x="165042" y="169459"/>
                  <a:pt x="164939" y="166300"/>
                  <a:pt x="164939" y="163089"/>
                </a:cubicBezTo>
                <a:cubicBezTo>
                  <a:pt x="164939" y="159933"/>
                  <a:pt x="165029" y="156822"/>
                  <a:pt x="165209" y="153753"/>
                </a:cubicBezTo>
                <a:close/>
                <a:moveTo>
                  <a:pt x="261160" y="151509"/>
                </a:moveTo>
                <a:cubicBezTo>
                  <a:pt x="261443" y="155261"/>
                  <a:pt x="261597" y="159207"/>
                  <a:pt x="261597" y="163115"/>
                </a:cubicBezTo>
                <a:cubicBezTo>
                  <a:pt x="261597" y="167022"/>
                  <a:pt x="261443" y="170852"/>
                  <a:pt x="261173" y="174618"/>
                </a:cubicBezTo>
                <a:lnTo>
                  <a:pt x="272714" y="163038"/>
                </a:lnTo>
                <a:lnTo>
                  <a:pt x="272739" y="163063"/>
                </a:lnTo>
                <a:lnTo>
                  <a:pt x="272739" y="163012"/>
                </a:lnTo>
                <a:lnTo>
                  <a:pt x="272714" y="163038"/>
                </a:lnTo>
                <a:close/>
                <a:moveTo>
                  <a:pt x="213275" y="144958"/>
                </a:moveTo>
                <a:cubicBezTo>
                  <a:pt x="223290" y="144958"/>
                  <a:pt x="231409" y="153104"/>
                  <a:pt x="231409" y="163154"/>
                </a:cubicBezTo>
                <a:cubicBezTo>
                  <a:pt x="231409" y="173203"/>
                  <a:pt x="223290" y="181349"/>
                  <a:pt x="213275" y="181349"/>
                </a:cubicBezTo>
                <a:cubicBezTo>
                  <a:pt x="203259" y="181349"/>
                  <a:pt x="195141" y="173203"/>
                  <a:pt x="195141" y="163154"/>
                </a:cubicBezTo>
                <a:cubicBezTo>
                  <a:pt x="195141" y="153104"/>
                  <a:pt x="203259" y="144958"/>
                  <a:pt x="213275" y="144958"/>
                </a:cubicBezTo>
                <a:close/>
                <a:moveTo>
                  <a:pt x="214328" y="120302"/>
                </a:moveTo>
                <a:cubicBezTo>
                  <a:pt x="204710" y="124916"/>
                  <a:pt x="195475" y="130293"/>
                  <a:pt x="186710" y="136382"/>
                </a:cubicBezTo>
                <a:cubicBezTo>
                  <a:pt x="181556" y="139967"/>
                  <a:pt x="176698" y="143668"/>
                  <a:pt x="172187" y="147537"/>
                </a:cubicBezTo>
                <a:cubicBezTo>
                  <a:pt x="171082" y="157927"/>
                  <a:pt x="171082" y="168406"/>
                  <a:pt x="172187" y="178796"/>
                </a:cubicBezTo>
                <a:cubicBezTo>
                  <a:pt x="181650" y="186729"/>
                  <a:pt x="191835" y="193755"/>
                  <a:pt x="202607" y="199777"/>
                </a:cubicBezTo>
                <a:cubicBezTo>
                  <a:pt x="206540" y="202021"/>
                  <a:pt x="210498" y="204019"/>
                  <a:pt x="214444" y="205889"/>
                </a:cubicBezTo>
                <a:cubicBezTo>
                  <a:pt x="224065" y="201280"/>
                  <a:pt x="233301" y="195903"/>
                  <a:pt x="242062" y="189808"/>
                </a:cubicBezTo>
                <a:lnTo>
                  <a:pt x="242062" y="189860"/>
                </a:lnTo>
                <a:cubicBezTo>
                  <a:pt x="246278" y="186920"/>
                  <a:pt x="250339" y="183851"/>
                  <a:pt x="254169" y="180678"/>
                </a:cubicBezTo>
                <a:cubicBezTo>
                  <a:pt x="254869" y="174846"/>
                  <a:pt x="255221" y="168977"/>
                  <a:pt x="255222" y="163102"/>
                </a:cubicBezTo>
                <a:cubicBezTo>
                  <a:pt x="255226" y="157179"/>
                  <a:pt x="254865" y="151261"/>
                  <a:pt x="254143" y="145383"/>
                </a:cubicBezTo>
                <a:cubicBezTo>
                  <a:pt x="245369" y="138277"/>
                  <a:pt x="236009" y="131931"/>
                  <a:pt x="226165" y="126414"/>
                </a:cubicBezTo>
                <a:cubicBezTo>
                  <a:pt x="222232" y="124170"/>
                  <a:pt x="218274" y="122171"/>
                  <a:pt x="214328" y="120302"/>
                </a:cubicBezTo>
                <a:close/>
                <a:moveTo>
                  <a:pt x="244260" y="109405"/>
                </a:moveTo>
                <a:cubicBezTo>
                  <a:pt x="236630" y="111344"/>
                  <a:pt x="229163" y="113875"/>
                  <a:pt x="221923" y="116975"/>
                </a:cubicBezTo>
                <a:cubicBezTo>
                  <a:pt x="224374" y="118178"/>
                  <a:pt x="226833" y="119467"/>
                  <a:pt x="229300" y="120843"/>
                </a:cubicBezTo>
                <a:cubicBezTo>
                  <a:pt x="237437" y="125404"/>
                  <a:pt x="245256" y="130514"/>
                  <a:pt x="252703" y="136137"/>
                </a:cubicBezTo>
                <a:cubicBezTo>
                  <a:pt x="251008" y="126909"/>
                  <a:pt x="248172" y="117929"/>
                  <a:pt x="244260" y="109405"/>
                </a:cubicBezTo>
                <a:close/>
                <a:moveTo>
                  <a:pt x="182482" y="108966"/>
                </a:moveTo>
                <a:lnTo>
                  <a:pt x="182469" y="109031"/>
                </a:lnTo>
                <a:cubicBezTo>
                  <a:pt x="178197" y="118287"/>
                  <a:pt x="175179" y="128076"/>
                  <a:pt x="173498" y="138136"/>
                </a:cubicBezTo>
                <a:cubicBezTo>
                  <a:pt x="176548" y="135738"/>
                  <a:pt x="179731" y="133378"/>
                  <a:pt x="183047" y="131056"/>
                </a:cubicBezTo>
                <a:cubicBezTo>
                  <a:pt x="190606" y="125812"/>
                  <a:pt x="198501" y="121074"/>
                  <a:pt x="206681" y="116871"/>
                </a:cubicBezTo>
                <a:cubicBezTo>
                  <a:pt x="198853" y="113551"/>
                  <a:pt x="190758" y="110906"/>
                  <a:pt x="182482" y="108966"/>
                </a:cubicBezTo>
                <a:close/>
                <a:moveTo>
                  <a:pt x="266172" y="106362"/>
                </a:moveTo>
                <a:cubicBezTo>
                  <a:pt x="260994" y="106417"/>
                  <a:pt x="255832" y="106948"/>
                  <a:pt x="250750" y="107948"/>
                </a:cubicBezTo>
                <a:cubicBezTo>
                  <a:pt x="255533" y="118819"/>
                  <a:pt x="258732" y="130323"/>
                  <a:pt x="260247" y="142108"/>
                </a:cubicBezTo>
                <a:cubicBezTo>
                  <a:pt x="266182" y="147043"/>
                  <a:pt x="271765" y="152391"/>
                  <a:pt x="276955" y="158111"/>
                </a:cubicBezTo>
                <a:cubicBezTo>
                  <a:pt x="285848" y="146970"/>
                  <a:pt x="291400" y="136021"/>
                  <a:pt x="292274" y="126736"/>
                </a:cubicBezTo>
                <a:cubicBezTo>
                  <a:pt x="292801" y="121050"/>
                  <a:pt x="291426" y="116472"/>
                  <a:pt x="288161" y="113145"/>
                </a:cubicBezTo>
                <a:cubicBezTo>
                  <a:pt x="283817" y="108709"/>
                  <a:pt x="276222" y="106362"/>
                  <a:pt x="266172" y="106362"/>
                </a:cubicBezTo>
                <a:close/>
                <a:moveTo>
                  <a:pt x="212298" y="82466"/>
                </a:moveTo>
                <a:cubicBezTo>
                  <a:pt x="212098" y="83965"/>
                  <a:pt x="211642" y="85417"/>
                  <a:pt x="210947" y="86758"/>
                </a:cubicBezTo>
                <a:cubicBezTo>
                  <a:pt x="207640" y="93132"/>
                  <a:pt x="199810" y="95611"/>
                  <a:pt x="193457" y="92293"/>
                </a:cubicBezTo>
                <a:lnTo>
                  <a:pt x="193444" y="92357"/>
                </a:lnTo>
                <a:cubicBezTo>
                  <a:pt x="190428" y="95629"/>
                  <a:pt x="187789" y="99233"/>
                  <a:pt x="185579" y="103099"/>
                </a:cubicBezTo>
                <a:cubicBezTo>
                  <a:pt x="195448" y="105584"/>
                  <a:pt x="205061" y="108999"/>
                  <a:pt x="214290" y="113299"/>
                </a:cubicBezTo>
                <a:cubicBezTo>
                  <a:pt x="222953" y="109264"/>
                  <a:pt x="231954" y="106002"/>
                  <a:pt x="241188" y="103550"/>
                </a:cubicBezTo>
                <a:cubicBezTo>
                  <a:pt x="233721" y="90526"/>
                  <a:pt x="223877" y="82466"/>
                  <a:pt x="213274" y="82466"/>
                </a:cubicBezTo>
                <a:cubicBezTo>
                  <a:pt x="212953" y="82466"/>
                  <a:pt x="212632" y="82466"/>
                  <a:pt x="212298" y="82466"/>
                </a:cubicBezTo>
                <a:close/>
                <a:moveTo>
                  <a:pt x="194713" y="68667"/>
                </a:moveTo>
                <a:cubicBezTo>
                  <a:pt x="201393" y="66037"/>
                  <a:pt x="208932" y="69341"/>
                  <a:pt x="211552" y="76044"/>
                </a:cubicBezTo>
                <a:cubicBezTo>
                  <a:pt x="212130" y="75954"/>
                  <a:pt x="212722" y="75954"/>
                  <a:pt x="213300" y="75954"/>
                </a:cubicBezTo>
                <a:cubicBezTo>
                  <a:pt x="226781" y="75954"/>
                  <a:pt x="238965" y="85909"/>
                  <a:pt x="247743" y="101951"/>
                </a:cubicBezTo>
                <a:cubicBezTo>
                  <a:pt x="253802" y="100658"/>
                  <a:pt x="259976" y="99976"/>
                  <a:pt x="266172" y="99914"/>
                </a:cubicBezTo>
                <a:cubicBezTo>
                  <a:pt x="277649" y="99914"/>
                  <a:pt x="286966" y="102725"/>
                  <a:pt x="292749" y="108631"/>
                </a:cubicBezTo>
                <a:cubicBezTo>
                  <a:pt x="304213" y="120366"/>
                  <a:pt x="298790" y="141399"/>
                  <a:pt x="281183" y="163012"/>
                </a:cubicBezTo>
                <a:cubicBezTo>
                  <a:pt x="295320" y="180227"/>
                  <a:pt x="301977" y="197391"/>
                  <a:pt x="297517" y="209848"/>
                </a:cubicBezTo>
                <a:cubicBezTo>
                  <a:pt x="295507" y="215401"/>
                  <a:pt x="291331" y="219894"/>
                  <a:pt x="285951" y="222292"/>
                </a:cubicBezTo>
                <a:cubicBezTo>
                  <a:pt x="285709" y="227596"/>
                  <a:pt x="282274" y="232218"/>
                  <a:pt x="277276" y="233964"/>
                </a:cubicBezTo>
                <a:cubicBezTo>
                  <a:pt x="270526" y="236321"/>
                  <a:pt x="263149" y="232742"/>
                  <a:pt x="260800" y="225968"/>
                </a:cubicBezTo>
                <a:cubicBezTo>
                  <a:pt x="256423" y="225655"/>
                  <a:pt x="252070" y="225062"/>
                  <a:pt x="247768" y="224188"/>
                </a:cubicBezTo>
                <a:cubicBezTo>
                  <a:pt x="238952" y="240320"/>
                  <a:pt x="226614" y="250340"/>
                  <a:pt x="213249" y="250340"/>
                </a:cubicBezTo>
                <a:cubicBezTo>
                  <a:pt x="199883" y="250340"/>
                  <a:pt x="187764" y="240539"/>
                  <a:pt x="179012" y="224717"/>
                </a:cubicBezTo>
                <a:cubicBezTo>
                  <a:pt x="173598" y="225770"/>
                  <a:pt x="168100" y="226327"/>
                  <a:pt x="162587" y="226380"/>
                </a:cubicBezTo>
                <a:cubicBezTo>
                  <a:pt x="151110" y="226380"/>
                  <a:pt x="141793" y="223569"/>
                  <a:pt x="136010" y="217663"/>
                </a:cubicBezTo>
                <a:cubicBezTo>
                  <a:pt x="130728" y="212285"/>
                  <a:pt x="129044" y="204922"/>
                  <a:pt x="130432" y="196463"/>
                </a:cubicBezTo>
                <a:cubicBezTo>
                  <a:pt x="129730" y="196227"/>
                  <a:pt x="129050" y="195931"/>
                  <a:pt x="128400" y="195581"/>
                </a:cubicBezTo>
                <a:cubicBezTo>
                  <a:pt x="122081" y="192168"/>
                  <a:pt x="119715" y="184262"/>
                  <a:pt x="123114" y="177921"/>
                </a:cubicBezTo>
                <a:cubicBezTo>
                  <a:pt x="126515" y="171581"/>
                  <a:pt x="134394" y="169207"/>
                  <a:pt x="140713" y="172619"/>
                </a:cubicBezTo>
                <a:cubicBezTo>
                  <a:pt x="142727" y="169533"/>
                  <a:pt x="145019" y="166420"/>
                  <a:pt x="147589" y="163282"/>
                </a:cubicBezTo>
                <a:cubicBezTo>
                  <a:pt x="133452" y="146106"/>
                  <a:pt x="126795" y="128916"/>
                  <a:pt x="131190" y="116446"/>
                </a:cubicBezTo>
                <a:cubicBezTo>
                  <a:pt x="135033" y="105523"/>
                  <a:pt x="146689" y="100133"/>
                  <a:pt x="162716" y="100133"/>
                </a:cubicBezTo>
                <a:lnTo>
                  <a:pt x="162716" y="106581"/>
                </a:lnTo>
                <a:cubicBezTo>
                  <a:pt x="144235" y="106581"/>
                  <a:pt x="138824" y="114112"/>
                  <a:pt x="137243" y="118599"/>
                </a:cubicBezTo>
                <a:cubicBezTo>
                  <a:pt x="134043" y="127626"/>
                  <a:pt x="138734" y="141308"/>
                  <a:pt x="150095" y="156112"/>
                </a:cubicBezTo>
                <a:cubicBezTo>
                  <a:pt x="150661" y="156848"/>
                  <a:pt x="151252" y="157570"/>
                  <a:pt x="151843" y="158305"/>
                </a:cubicBezTo>
                <a:cubicBezTo>
                  <a:pt x="156294" y="153372"/>
                  <a:pt x="161040" y="148716"/>
                  <a:pt x="166057" y="144365"/>
                </a:cubicBezTo>
                <a:cubicBezTo>
                  <a:pt x="167485" y="131724"/>
                  <a:pt x="170830" y="119378"/>
                  <a:pt x="175979" y="107754"/>
                </a:cubicBezTo>
                <a:cubicBezTo>
                  <a:pt x="171605" y="107009"/>
                  <a:pt x="167178" y="106616"/>
                  <a:pt x="162741" y="106581"/>
                </a:cubicBezTo>
                <a:lnTo>
                  <a:pt x="162741" y="100133"/>
                </a:lnTo>
                <a:cubicBezTo>
                  <a:pt x="168193" y="100185"/>
                  <a:pt x="173629" y="100720"/>
                  <a:pt x="178986" y="101732"/>
                </a:cubicBezTo>
                <a:cubicBezTo>
                  <a:pt x="181650" y="96806"/>
                  <a:pt x="184909" y="92228"/>
                  <a:pt x="188689" y="88102"/>
                </a:cubicBezTo>
                <a:cubicBezTo>
                  <a:pt x="188154" y="87307"/>
                  <a:pt x="187708" y="86456"/>
                  <a:pt x="187360" y="85564"/>
                </a:cubicBezTo>
                <a:cubicBezTo>
                  <a:pt x="184740" y="78861"/>
                  <a:pt x="188032" y="71296"/>
                  <a:pt x="194713" y="68667"/>
                </a:cubicBezTo>
                <a:close/>
                <a:moveTo>
                  <a:pt x="192634" y="49346"/>
                </a:moveTo>
                <a:cubicBezTo>
                  <a:pt x="130857" y="59065"/>
                  <a:pt x="88630" y="117196"/>
                  <a:pt x="98316" y="179183"/>
                </a:cubicBezTo>
                <a:cubicBezTo>
                  <a:pt x="108002" y="241169"/>
                  <a:pt x="165932" y="283540"/>
                  <a:pt x="227707" y="273824"/>
                </a:cubicBezTo>
                <a:cubicBezTo>
                  <a:pt x="227709" y="273824"/>
                  <a:pt x="227710" y="273824"/>
                  <a:pt x="227712" y="273822"/>
                </a:cubicBezTo>
                <a:cubicBezTo>
                  <a:pt x="289489" y="264103"/>
                  <a:pt x="331716" y="205974"/>
                  <a:pt x="322030" y="143986"/>
                </a:cubicBezTo>
                <a:cubicBezTo>
                  <a:pt x="312344" y="81999"/>
                  <a:pt x="254411" y="39627"/>
                  <a:pt x="192634" y="49346"/>
                </a:cubicBezTo>
                <a:close/>
                <a:moveTo>
                  <a:pt x="212311" y="0"/>
                </a:moveTo>
                <a:cubicBezTo>
                  <a:pt x="214650" y="26"/>
                  <a:pt x="216989" y="116"/>
                  <a:pt x="219328" y="245"/>
                </a:cubicBezTo>
                <a:cubicBezTo>
                  <a:pt x="230229" y="851"/>
                  <a:pt x="241037" y="2580"/>
                  <a:pt x="251586" y="5403"/>
                </a:cubicBezTo>
                <a:cubicBezTo>
                  <a:pt x="253848" y="6014"/>
                  <a:pt x="256097" y="6671"/>
                  <a:pt x="258333" y="7376"/>
                </a:cubicBezTo>
                <a:lnTo>
                  <a:pt x="260595" y="25017"/>
                </a:lnTo>
                <a:cubicBezTo>
                  <a:pt x="261250" y="30363"/>
                  <a:pt x="264552" y="35015"/>
                  <a:pt x="269373" y="37384"/>
                </a:cubicBezTo>
                <a:cubicBezTo>
                  <a:pt x="271548" y="38424"/>
                  <a:pt x="273691" y="39525"/>
                  <a:pt x="275798" y="40685"/>
                </a:cubicBezTo>
                <a:cubicBezTo>
                  <a:pt x="280542" y="43277"/>
                  <a:pt x="286271" y="43277"/>
                  <a:pt x="291015" y="40685"/>
                </a:cubicBezTo>
                <a:lnTo>
                  <a:pt x="306527" y="32239"/>
                </a:lnTo>
                <a:cubicBezTo>
                  <a:pt x="308412" y="33649"/>
                  <a:pt x="310258" y="35093"/>
                  <a:pt x="312066" y="36572"/>
                </a:cubicBezTo>
                <a:cubicBezTo>
                  <a:pt x="320539" y="43504"/>
                  <a:pt x="328290" y="51281"/>
                  <a:pt x="335199" y="59784"/>
                </a:cubicBezTo>
                <a:cubicBezTo>
                  <a:pt x="336681" y="61606"/>
                  <a:pt x="338117" y="63459"/>
                  <a:pt x="339505" y="65342"/>
                </a:cubicBezTo>
                <a:lnTo>
                  <a:pt x="331035" y="80816"/>
                </a:lnTo>
                <a:cubicBezTo>
                  <a:pt x="328435" y="85539"/>
                  <a:pt x="328392" y="91259"/>
                  <a:pt x="330920" y="96020"/>
                </a:cubicBezTo>
                <a:cubicBezTo>
                  <a:pt x="332067" y="98161"/>
                  <a:pt x="333160" y="100331"/>
                  <a:pt x="334197" y="102532"/>
                </a:cubicBezTo>
                <a:cubicBezTo>
                  <a:pt x="336533" y="107407"/>
                  <a:pt x="341173" y="110762"/>
                  <a:pt x="346522" y="111443"/>
                </a:cubicBezTo>
                <a:lnTo>
                  <a:pt x="363987" y="113751"/>
                </a:lnTo>
                <a:cubicBezTo>
                  <a:pt x="364617" y="115982"/>
                  <a:pt x="365311" y="118252"/>
                  <a:pt x="365902" y="120522"/>
                </a:cubicBezTo>
                <a:cubicBezTo>
                  <a:pt x="367287" y="125829"/>
                  <a:pt x="368403" y="131205"/>
                  <a:pt x="369243" y="136628"/>
                </a:cubicBezTo>
                <a:cubicBezTo>
                  <a:pt x="370067" y="142034"/>
                  <a:pt x="370621" y="147478"/>
                  <a:pt x="370901" y="152941"/>
                </a:cubicBezTo>
                <a:cubicBezTo>
                  <a:pt x="371030" y="155301"/>
                  <a:pt x="371146" y="157648"/>
                  <a:pt x="371146" y="159982"/>
                </a:cubicBezTo>
                <a:lnTo>
                  <a:pt x="355222" y="167539"/>
                </a:lnTo>
                <a:cubicBezTo>
                  <a:pt x="350348" y="169834"/>
                  <a:pt x="346961" y="174449"/>
                  <a:pt x="346226" y="179802"/>
                </a:cubicBezTo>
                <a:cubicBezTo>
                  <a:pt x="345905" y="182227"/>
                  <a:pt x="345532" y="184625"/>
                  <a:pt x="345082" y="187011"/>
                </a:cubicBezTo>
                <a:cubicBezTo>
                  <a:pt x="344134" y="192325"/>
                  <a:pt x="345928" y="197759"/>
                  <a:pt x="349850" y="201454"/>
                </a:cubicBezTo>
                <a:lnTo>
                  <a:pt x="362702" y="213653"/>
                </a:lnTo>
                <a:cubicBezTo>
                  <a:pt x="361948" y="215880"/>
                  <a:pt x="361143" y="218080"/>
                  <a:pt x="360286" y="220255"/>
                </a:cubicBezTo>
                <a:cubicBezTo>
                  <a:pt x="356304" y="230467"/>
                  <a:pt x="351297" y="240245"/>
                  <a:pt x="345339" y="249438"/>
                </a:cubicBezTo>
                <a:cubicBezTo>
                  <a:pt x="344067" y="251398"/>
                  <a:pt x="342756" y="253345"/>
                  <a:pt x="341381" y="255267"/>
                </a:cubicBezTo>
                <a:lnTo>
                  <a:pt x="324082" y="251927"/>
                </a:lnTo>
                <a:cubicBezTo>
                  <a:pt x="318780" y="250894"/>
                  <a:pt x="313318" y="252639"/>
                  <a:pt x="309586" y="256556"/>
                </a:cubicBezTo>
                <a:cubicBezTo>
                  <a:pt x="307873" y="258327"/>
                  <a:pt x="306158" y="260047"/>
                  <a:pt x="304445" y="261715"/>
                </a:cubicBezTo>
                <a:cubicBezTo>
                  <a:pt x="300546" y="265472"/>
                  <a:pt x="298817" y="270962"/>
                  <a:pt x="299857" y="276287"/>
                </a:cubicBezTo>
                <a:lnTo>
                  <a:pt x="303083" y="293773"/>
                </a:lnTo>
                <a:cubicBezTo>
                  <a:pt x="301116" y="295140"/>
                  <a:pt x="299240" y="296429"/>
                  <a:pt x="297261" y="297719"/>
                </a:cubicBezTo>
                <a:cubicBezTo>
                  <a:pt x="288077" y="303641"/>
                  <a:pt x="278310" y="308596"/>
                  <a:pt x="268113" y="312510"/>
                </a:cubicBezTo>
                <a:cubicBezTo>
                  <a:pt x="265928" y="313352"/>
                  <a:pt x="263727" y="314148"/>
                  <a:pt x="261507" y="314896"/>
                </a:cubicBezTo>
                <a:lnTo>
                  <a:pt x="249427" y="302000"/>
                </a:lnTo>
                <a:cubicBezTo>
                  <a:pt x="245634" y="298010"/>
                  <a:pt x="240086" y="296220"/>
                  <a:pt x="234686" y="297242"/>
                </a:cubicBezTo>
                <a:cubicBezTo>
                  <a:pt x="233606" y="297448"/>
                  <a:pt x="232514" y="297641"/>
                  <a:pt x="231434" y="297809"/>
                </a:cubicBezTo>
                <a:cubicBezTo>
                  <a:pt x="230355" y="297977"/>
                  <a:pt x="229262" y="298132"/>
                  <a:pt x="228183" y="298273"/>
                </a:cubicBezTo>
                <a:cubicBezTo>
                  <a:pt x="222731" y="298939"/>
                  <a:pt x="217991" y="302339"/>
                  <a:pt x="215601" y="307300"/>
                </a:cubicBezTo>
                <a:lnTo>
                  <a:pt x="208018" y="323239"/>
                </a:lnTo>
                <a:cubicBezTo>
                  <a:pt x="205667" y="323213"/>
                  <a:pt x="203328" y="323136"/>
                  <a:pt x="200988" y="323007"/>
                </a:cubicBezTo>
                <a:cubicBezTo>
                  <a:pt x="190088" y="322406"/>
                  <a:pt x="179278" y="320677"/>
                  <a:pt x="168731" y="317849"/>
                </a:cubicBezTo>
                <a:cubicBezTo>
                  <a:pt x="166469" y="317239"/>
                  <a:pt x="164220" y="316581"/>
                  <a:pt x="161983" y="315876"/>
                </a:cubicBezTo>
                <a:lnTo>
                  <a:pt x="159747" y="298260"/>
                </a:lnTo>
                <a:cubicBezTo>
                  <a:pt x="159094" y="292914"/>
                  <a:pt x="155791" y="288261"/>
                  <a:pt x="150970" y="285894"/>
                </a:cubicBezTo>
                <a:cubicBezTo>
                  <a:pt x="148776" y="284845"/>
                  <a:pt x="146635" y="283740"/>
                  <a:pt x="144544" y="282580"/>
                </a:cubicBezTo>
                <a:cubicBezTo>
                  <a:pt x="139799" y="279995"/>
                  <a:pt x="134072" y="279995"/>
                  <a:pt x="129327" y="282580"/>
                </a:cubicBezTo>
                <a:lnTo>
                  <a:pt x="113944" y="291039"/>
                </a:lnTo>
                <a:cubicBezTo>
                  <a:pt x="112058" y="289630"/>
                  <a:pt x="110208" y="288185"/>
                  <a:pt x="108392" y="286706"/>
                </a:cubicBezTo>
                <a:cubicBezTo>
                  <a:pt x="99915" y="279777"/>
                  <a:pt x="92164" y="272000"/>
                  <a:pt x="85259" y="263494"/>
                </a:cubicBezTo>
                <a:cubicBezTo>
                  <a:pt x="83768" y="261680"/>
                  <a:pt x="82328" y="259832"/>
                  <a:pt x="80940" y="257949"/>
                </a:cubicBezTo>
                <a:lnTo>
                  <a:pt x="89410" y="242474"/>
                </a:lnTo>
                <a:cubicBezTo>
                  <a:pt x="92013" y="237751"/>
                  <a:pt x="92062" y="232025"/>
                  <a:pt x="89538" y="227258"/>
                </a:cubicBezTo>
                <a:cubicBezTo>
                  <a:pt x="88382" y="225130"/>
                  <a:pt x="87289" y="222951"/>
                  <a:pt x="86248" y="220746"/>
                </a:cubicBezTo>
                <a:cubicBezTo>
                  <a:pt x="83914" y="215871"/>
                  <a:pt x="79272" y="212519"/>
                  <a:pt x="73923" y="211848"/>
                </a:cubicBezTo>
                <a:lnTo>
                  <a:pt x="56458" y="209526"/>
                </a:lnTo>
                <a:cubicBezTo>
                  <a:pt x="55773" y="207292"/>
                  <a:pt x="55134" y="205035"/>
                  <a:pt x="54543" y="202756"/>
                </a:cubicBezTo>
                <a:cubicBezTo>
                  <a:pt x="53157" y="197456"/>
                  <a:pt x="52043" y="192089"/>
                  <a:pt x="51201" y="186676"/>
                </a:cubicBezTo>
                <a:cubicBezTo>
                  <a:pt x="50353" y="181234"/>
                  <a:pt x="49788" y="175779"/>
                  <a:pt x="49479" y="170350"/>
                </a:cubicBezTo>
                <a:cubicBezTo>
                  <a:pt x="49325" y="168003"/>
                  <a:pt x="49248" y="165656"/>
                  <a:pt x="49248" y="163309"/>
                </a:cubicBezTo>
                <a:lnTo>
                  <a:pt x="65171" y="155752"/>
                </a:lnTo>
                <a:cubicBezTo>
                  <a:pt x="70049" y="153459"/>
                  <a:pt x="73435" y="148843"/>
                  <a:pt x="74168" y="143488"/>
                </a:cubicBezTo>
                <a:cubicBezTo>
                  <a:pt x="74493" y="141064"/>
                  <a:pt x="74874" y="138662"/>
                  <a:pt x="75311" y="136280"/>
                </a:cubicBezTo>
                <a:cubicBezTo>
                  <a:pt x="76266" y="130968"/>
                  <a:pt x="74476" y="125533"/>
                  <a:pt x="70556" y="121837"/>
                </a:cubicBezTo>
                <a:lnTo>
                  <a:pt x="57704" y="109651"/>
                </a:lnTo>
                <a:cubicBezTo>
                  <a:pt x="58450" y="107420"/>
                  <a:pt x="59259" y="105227"/>
                  <a:pt x="60121" y="103035"/>
                </a:cubicBezTo>
                <a:cubicBezTo>
                  <a:pt x="64102" y="92830"/>
                  <a:pt x="69107" y="83057"/>
                  <a:pt x="75054" y="73866"/>
                </a:cubicBezTo>
                <a:cubicBezTo>
                  <a:pt x="76327" y="71905"/>
                  <a:pt x="77650" y="69958"/>
                  <a:pt x="79013" y="68037"/>
                </a:cubicBezTo>
                <a:lnTo>
                  <a:pt x="96362" y="71312"/>
                </a:lnTo>
                <a:cubicBezTo>
                  <a:pt x="101663" y="72339"/>
                  <a:pt x="107119" y="70600"/>
                  <a:pt x="110859" y="66696"/>
                </a:cubicBezTo>
                <a:cubicBezTo>
                  <a:pt x="112530" y="64907"/>
                  <a:pt x="114223" y="63188"/>
                  <a:pt x="115936" y="61537"/>
                </a:cubicBezTo>
                <a:cubicBezTo>
                  <a:pt x="119808" y="57799"/>
                  <a:pt x="121534" y="52351"/>
                  <a:pt x="120524" y="47056"/>
                </a:cubicBezTo>
                <a:lnTo>
                  <a:pt x="117298" y="29582"/>
                </a:lnTo>
                <a:cubicBezTo>
                  <a:pt x="119217" y="28215"/>
                  <a:pt x="121157" y="26896"/>
                  <a:pt x="123120" y="25623"/>
                </a:cubicBezTo>
                <a:cubicBezTo>
                  <a:pt x="132305" y="19705"/>
                  <a:pt x="142072" y="14749"/>
                  <a:pt x="152268" y="10832"/>
                </a:cubicBezTo>
                <a:cubicBezTo>
                  <a:pt x="154452" y="9994"/>
                  <a:pt x="156650" y="9195"/>
                  <a:pt x="158886" y="8447"/>
                </a:cubicBezTo>
                <a:lnTo>
                  <a:pt x="170890" y="21226"/>
                </a:lnTo>
                <a:cubicBezTo>
                  <a:pt x="174680" y="25228"/>
                  <a:pt x="180239" y="27021"/>
                  <a:pt x="185644" y="25984"/>
                </a:cubicBezTo>
                <a:cubicBezTo>
                  <a:pt x="186710" y="25778"/>
                  <a:pt x="187803" y="25598"/>
                  <a:pt x="188882" y="25430"/>
                </a:cubicBezTo>
                <a:cubicBezTo>
                  <a:pt x="189962" y="25262"/>
                  <a:pt x="191054" y="25108"/>
                  <a:pt x="192134" y="24966"/>
                </a:cubicBezTo>
                <a:cubicBezTo>
                  <a:pt x="197587" y="24295"/>
                  <a:pt x="202328" y="20897"/>
                  <a:pt x="204728" y="15939"/>
                </a:cubicBez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7" name="Полилиния 146">
            <a:extLst>
              <a:ext uri="{FF2B5EF4-FFF2-40B4-BE49-F238E27FC236}">
                <a16:creationId xmlns:a16="http://schemas.microsoft.com/office/drawing/2014/main" id="{4FFA6256-681E-3C7F-096B-9974FC49B8B3}"/>
              </a:ext>
            </a:extLst>
          </p:cNvPr>
          <p:cNvSpPr/>
          <p:nvPr/>
        </p:nvSpPr>
        <p:spPr>
          <a:xfrm>
            <a:off x="6611853" y="5067054"/>
            <a:ext cx="454928" cy="467320"/>
          </a:xfrm>
          <a:custGeom>
            <a:avLst/>
            <a:gdLst>
              <a:gd name="connsiteX0" fmla="*/ 117930 w 454928"/>
              <a:gd name="connsiteY0" fmla="*/ 327457 h 467320"/>
              <a:gd name="connsiteX1" fmla="*/ 115947 w 454928"/>
              <a:gd name="connsiteY1" fmla="*/ 327736 h 467320"/>
              <a:gd name="connsiteX2" fmla="*/ 111018 w 454928"/>
              <a:gd name="connsiteY2" fmla="*/ 336638 h 467320"/>
              <a:gd name="connsiteX3" fmla="*/ 116692 w 454928"/>
              <a:gd name="connsiteY3" fmla="*/ 356472 h 467320"/>
              <a:gd name="connsiteX4" fmla="*/ 123591 w 454928"/>
              <a:gd name="connsiteY4" fmla="*/ 361694 h 467320"/>
              <a:gd name="connsiteX5" fmla="*/ 144894 w 454928"/>
              <a:gd name="connsiteY5" fmla="*/ 361694 h 467320"/>
              <a:gd name="connsiteX6" fmla="*/ 151806 w 454928"/>
              <a:gd name="connsiteY6" fmla="*/ 356472 h 467320"/>
              <a:gd name="connsiteX7" fmla="*/ 157480 w 454928"/>
              <a:gd name="connsiteY7" fmla="*/ 336638 h 467320"/>
              <a:gd name="connsiteX8" fmla="*/ 157760 w 454928"/>
              <a:gd name="connsiteY8" fmla="*/ 334682 h 467320"/>
              <a:gd name="connsiteX9" fmla="*/ 150594 w 454928"/>
              <a:gd name="connsiteY9" fmla="*/ 327457 h 467320"/>
              <a:gd name="connsiteX10" fmla="*/ 338095 w 454928"/>
              <a:gd name="connsiteY10" fmla="*/ 310022 h 467320"/>
              <a:gd name="connsiteX11" fmla="*/ 341306 w 454928"/>
              <a:gd name="connsiteY11" fmla="*/ 344995 h 467320"/>
              <a:gd name="connsiteX12" fmla="*/ 354343 w 454928"/>
              <a:gd name="connsiteY12" fmla="*/ 343912 h 467320"/>
              <a:gd name="connsiteX13" fmla="*/ 351377 w 454928"/>
              <a:gd name="connsiteY13" fmla="*/ 311312 h 467320"/>
              <a:gd name="connsiteX14" fmla="*/ 338804 w 454928"/>
              <a:gd name="connsiteY14" fmla="*/ 310022 h 467320"/>
              <a:gd name="connsiteX15" fmla="*/ 338869 w 454928"/>
              <a:gd name="connsiteY15" fmla="*/ 303497 h 467320"/>
              <a:gd name="connsiteX16" fmla="*/ 369586 w 454928"/>
              <a:gd name="connsiteY16" fmla="*/ 310938 h 467320"/>
              <a:gd name="connsiteX17" fmla="*/ 406841 w 454928"/>
              <a:gd name="connsiteY17" fmla="*/ 369767 h 467320"/>
              <a:gd name="connsiteX18" fmla="*/ 400084 w 454928"/>
              <a:gd name="connsiteY18" fmla="*/ 378291 h 467320"/>
              <a:gd name="connsiteX19" fmla="*/ 358044 w 454928"/>
              <a:gd name="connsiteY19" fmla="*/ 313104 h 467320"/>
              <a:gd name="connsiteX20" fmla="*/ 360817 w 454928"/>
              <a:gd name="connsiteY20" fmla="*/ 343305 h 467320"/>
              <a:gd name="connsiteX21" fmla="*/ 361410 w 454928"/>
              <a:gd name="connsiteY21" fmla="*/ 349753 h 467320"/>
              <a:gd name="connsiteX22" fmla="*/ 354962 w 454928"/>
              <a:gd name="connsiteY22" fmla="*/ 350295 h 467320"/>
              <a:gd name="connsiteX23" fmla="*/ 351480 w 454928"/>
              <a:gd name="connsiteY23" fmla="*/ 350591 h 467320"/>
              <a:gd name="connsiteX24" fmla="*/ 353608 w 454928"/>
              <a:gd name="connsiteY24" fmla="*/ 376137 h 467320"/>
              <a:gd name="connsiteX25" fmla="*/ 353609 w 454928"/>
              <a:gd name="connsiteY25" fmla="*/ 376147 h 467320"/>
              <a:gd name="connsiteX26" fmla="*/ 350655 w 454928"/>
              <a:gd name="connsiteY26" fmla="*/ 379619 h 467320"/>
              <a:gd name="connsiteX27" fmla="*/ 350384 w 454928"/>
              <a:gd name="connsiteY27" fmla="*/ 379619 h 467320"/>
              <a:gd name="connsiteX28" fmla="*/ 347173 w 454928"/>
              <a:gd name="connsiteY28" fmla="*/ 376653 h 467320"/>
              <a:gd name="connsiteX29" fmla="*/ 345058 w 454928"/>
              <a:gd name="connsiteY29" fmla="*/ 351107 h 467320"/>
              <a:gd name="connsiteX30" fmla="*/ 341899 w 454928"/>
              <a:gd name="connsiteY30" fmla="*/ 351365 h 467320"/>
              <a:gd name="connsiteX31" fmla="*/ 335529 w 454928"/>
              <a:gd name="connsiteY31" fmla="*/ 351894 h 467320"/>
              <a:gd name="connsiteX32" fmla="*/ 334948 w 454928"/>
              <a:gd name="connsiteY32" fmla="*/ 345536 h 467320"/>
              <a:gd name="connsiteX33" fmla="*/ 331712 w 454928"/>
              <a:gd name="connsiteY33" fmla="*/ 310396 h 467320"/>
              <a:gd name="connsiteX34" fmla="*/ 277170 w 454928"/>
              <a:gd name="connsiteY34" fmla="*/ 368667 h 467320"/>
              <a:gd name="connsiteX35" fmla="*/ 335774 w 454928"/>
              <a:gd name="connsiteY35" fmla="*/ 433252 h 467320"/>
              <a:gd name="connsiteX36" fmla="*/ 326231 w 454928"/>
              <a:gd name="connsiteY36" fmla="*/ 438616 h 467320"/>
              <a:gd name="connsiteX37" fmla="*/ 270739 w 454928"/>
              <a:gd name="connsiteY37" fmla="*/ 371673 h 467320"/>
              <a:gd name="connsiteX38" fmla="*/ 338869 w 454928"/>
              <a:gd name="connsiteY38" fmla="*/ 303497 h 467320"/>
              <a:gd name="connsiteX39" fmla="*/ 93738 w 454928"/>
              <a:gd name="connsiteY39" fmla="*/ 279279 h 467320"/>
              <a:gd name="connsiteX40" fmla="*/ 134255 w 454928"/>
              <a:gd name="connsiteY40" fmla="*/ 291543 h 467320"/>
              <a:gd name="connsiteX41" fmla="*/ 174799 w 454928"/>
              <a:gd name="connsiteY41" fmla="*/ 281149 h 467320"/>
              <a:gd name="connsiteX42" fmla="*/ 174799 w 454928"/>
              <a:gd name="connsiteY42" fmla="*/ 289931 h 467320"/>
              <a:gd name="connsiteX43" fmla="*/ 178500 w 454928"/>
              <a:gd name="connsiteY43" fmla="*/ 296211 h 467320"/>
              <a:gd name="connsiteX44" fmla="*/ 244692 w 454928"/>
              <a:gd name="connsiteY44" fmla="*/ 333853 h 467320"/>
              <a:gd name="connsiteX45" fmla="*/ 235924 w 454928"/>
              <a:gd name="connsiteY45" fmla="*/ 335142 h 467320"/>
              <a:gd name="connsiteX46" fmla="*/ 231836 w 454928"/>
              <a:gd name="connsiteY46" fmla="*/ 335736 h 467320"/>
              <a:gd name="connsiteX47" fmla="*/ 230662 w 454928"/>
              <a:gd name="connsiteY47" fmla="*/ 339785 h 467320"/>
              <a:gd name="connsiteX48" fmla="*/ 229373 w 454928"/>
              <a:gd name="connsiteY48" fmla="*/ 344517 h 467320"/>
              <a:gd name="connsiteX49" fmla="*/ 226136 w 454928"/>
              <a:gd name="connsiteY49" fmla="*/ 367149 h 467320"/>
              <a:gd name="connsiteX50" fmla="*/ 226033 w 454928"/>
              <a:gd name="connsiteY50" fmla="*/ 372062 h 467320"/>
              <a:gd name="connsiteX51" fmla="*/ 226033 w 454928"/>
              <a:gd name="connsiteY51" fmla="*/ 376202 h 467320"/>
              <a:gd name="connsiteX52" fmla="*/ 229798 w 454928"/>
              <a:gd name="connsiteY52" fmla="*/ 377917 h 467320"/>
              <a:gd name="connsiteX53" fmla="*/ 240372 w 454928"/>
              <a:gd name="connsiteY53" fmla="*/ 382753 h 467320"/>
              <a:gd name="connsiteX54" fmla="*/ 242732 w 454928"/>
              <a:gd name="connsiteY54" fmla="*/ 385796 h 467320"/>
              <a:gd name="connsiteX55" fmla="*/ 243609 w 454928"/>
              <a:gd name="connsiteY55" fmla="*/ 390864 h 467320"/>
              <a:gd name="connsiteX56" fmla="*/ 242410 w 454928"/>
              <a:gd name="connsiteY56" fmla="*/ 394526 h 467320"/>
              <a:gd name="connsiteX57" fmla="*/ 234079 w 454928"/>
              <a:gd name="connsiteY57" fmla="*/ 402650 h 467320"/>
              <a:gd name="connsiteX58" fmla="*/ 231114 w 454928"/>
              <a:gd name="connsiteY58" fmla="*/ 405539 h 467320"/>
              <a:gd name="connsiteX59" fmla="*/ 232506 w 454928"/>
              <a:gd name="connsiteY59" fmla="*/ 409408 h 467320"/>
              <a:gd name="connsiteX60" fmla="*/ 234260 w 454928"/>
              <a:gd name="connsiteY60" fmla="*/ 413999 h 467320"/>
              <a:gd name="connsiteX61" fmla="*/ 244976 w 454928"/>
              <a:gd name="connsiteY61" fmla="*/ 434206 h 467320"/>
              <a:gd name="connsiteX62" fmla="*/ 247800 w 454928"/>
              <a:gd name="connsiteY62" fmla="*/ 438229 h 467320"/>
              <a:gd name="connsiteX63" fmla="*/ 250238 w 454928"/>
              <a:gd name="connsiteY63" fmla="*/ 441556 h 467320"/>
              <a:gd name="connsiteX64" fmla="*/ 254287 w 454928"/>
              <a:gd name="connsiteY64" fmla="*/ 440744 h 467320"/>
              <a:gd name="connsiteX65" fmla="*/ 265699 w 454928"/>
              <a:gd name="connsiteY65" fmla="*/ 438436 h 467320"/>
              <a:gd name="connsiteX66" fmla="*/ 266550 w 454928"/>
              <a:gd name="connsiteY66" fmla="*/ 438345 h 467320"/>
              <a:gd name="connsiteX67" fmla="*/ 269413 w 454928"/>
              <a:gd name="connsiteY67" fmla="*/ 439519 h 467320"/>
              <a:gd name="connsiteX68" fmla="*/ 273050 w 454928"/>
              <a:gd name="connsiteY68" fmla="*/ 443129 h 467320"/>
              <a:gd name="connsiteX69" fmla="*/ 274223 w 454928"/>
              <a:gd name="connsiteY69" fmla="*/ 446792 h 467320"/>
              <a:gd name="connsiteX70" fmla="*/ 272250 w 454928"/>
              <a:gd name="connsiteY70" fmla="*/ 458320 h 467320"/>
              <a:gd name="connsiteX71" fmla="*/ 272005 w 454928"/>
              <a:gd name="connsiteY71" fmla="*/ 459726 h 467320"/>
              <a:gd name="connsiteX72" fmla="*/ 161710 w 454928"/>
              <a:gd name="connsiteY72" fmla="*/ 462305 h 467320"/>
              <a:gd name="connsiteX73" fmla="*/ 152077 w 454928"/>
              <a:gd name="connsiteY73" fmla="*/ 395055 h 467320"/>
              <a:gd name="connsiteX74" fmla="*/ 144997 w 454928"/>
              <a:gd name="connsiteY74" fmla="*/ 389123 h 467320"/>
              <a:gd name="connsiteX75" fmla="*/ 123500 w 454928"/>
              <a:gd name="connsiteY75" fmla="*/ 389123 h 467320"/>
              <a:gd name="connsiteX76" fmla="*/ 116434 w 454928"/>
              <a:gd name="connsiteY76" fmla="*/ 395055 h 467320"/>
              <a:gd name="connsiteX77" fmla="*/ 111314 w 454928"/>
              <a:gd name="connsiteY77" fmla="*/ 446057 h 467320"/>
              <a:gd name="connsiteX78" fmla="*/ 0 w 454928"/>
              <a:gd name="connsiteY78" fmla="*/ 346568 h 467320"/>
              <a:gd name="connsiteX79" fmla="*/ 89985 w 454928"/>
              <a:gd name="connsiteY79" fmla="*/ 296275 h 467320"/>
              <a:gd name="connsiteX80" fmla="*/ 93738 w 454928"/>
              <a:gd name="connsiteY80" fmla="*/ 289931 h 467320"/>
              <a:gd name="connsiteX81" fmla="*/ 335837 w 454928"/>
              <a:gd name="connsiteY81" fmla="*/ 265455 h 467320"/>
              <a:gd name="connsiteX82" fmla="*/ 340996 w 454928"/>
              <a:gd name="connsiteY82" fmla="*/ 275875 h 467320"/>
              <a:gd name="connsiteX83" fmla="*/ 349378 w 454928"/>
              <a:gd name="connsiteY83" fmla="*/ 281716 h 467320"/>
              <a:gd name="connsiteX84" fmla="*/ 351531 w 454928"/>
              <a:gd name="connsiteY84" fmla="*/ 282000 h 467320"/>
              <a:gd name="connsiteX85" fmla="*/ 353685 w 454928"/>
              <a:gd name="connsiteY85" fmla="*/ 282335 h 467320"/>
              <a:gd name="connsiteX86" fmla="*/ 355529 w 454928"/>
              <a:gd name="connsiteY86" fmla="*/ 282490 h 467320"/>
              <a:gd name="connsiteX87" fmla="*/ 363369 w 454928"/>
              <a:gd name="connsiteY87" fmla="*/ 279073 h 467320"/>
              <a:gd name="connsiteX88" fmla="*/ 371300 w 454928"/>
              <a:gd name="connsiteY88" fmla="*/ 270446 h 467320"/>
              <a:gd name="connsiteX89" fmla="*/ 375685 w 454928"/>
              <a:gd name="connsiteY89" fmla="*/ 271941 h 467320"/>
              <a:gd name="connsiteX90" fmla="*/ 395028 w 454928"/>
              <a:gd name="connsiteY90" fmla="*/ 281420 h 467320"/>
              <a:gd name="connsiteX91" fmla="*/ 398897 w 454928"/>
              <a:gd name="connsiteY91" fmla="*/ 283999 h 467320"/>
              <a:gd name="connsiteX92" fmla="*/ 396924 w 454928"/>
              <a:gd name="connsiteY92" fmla="*/ 295527 h 467320"/>
              <a:gd name="connsiteX93" fmla="*/ 400070 w 454928"/>
              <a:gd name="connsiteY93" fmla="*/ 305006 h 467320"/>
              <a:gd name="connsiteX94" fmla="*/ 403475 w 454928"/>
              <a:gd name="connsiteY94" fmla="*/ 308320 h 467320"/>
              <a:gd name="connsiteX95" fmla="*/ 410954 w 454928"/>
              <a:gd name="connsiteY95" fmla="*/ 311453 h 467320"/>
              <a:gd name="connsiteX96" fmla="*/ 413082 w 454928"/>
              <a:gd name="connsiteY96" fmla="*/ 311234 h 467320"/>
              <a:gd name="connsiteX97" fmla="*/ 424507 w 454928"/>
              <a:gd name="connsiteY97" fmla="*/ 308964 h 467320"/>
              <a:gd name="connsiteX98" fmla="*/ 427164 w 454928"/>
              <a:gd name="connsiteY98" fmla="*/ 312730 h 467320"/>
              <a:gd name="connsiteX99" fmla="*/ 433921 w 454928"/>
              <a:gd name="connsiteY99" fmla="*/ 324452 h 467320"/>
              <a:gd name="connsiteX100" fmla="*/ 412772 w 454928"/>
              <a:gd name="connsiteY100" fmla="*/ 361527 h 467320"/>
              <a:gd name="connsiteX101" fmla="*/ 360345 w 454928"/>
              <a:gd name="connsiteY101" fmla="*/ 300152 h 467320"/>
              <a:gd name="connsiteX102" fmla="*/ 267222 w 454928"/>
              <a:gd name="connsiteY102" fmla="*/ 350083 h 467320"/>
              <a:gd name="connsiteX103" fmla="*/ 317152 w 454928"/>
              <a:gd name="connsiteY103" fmla="*/ 443207 h 467320"/>
              <a:gd name="connsiteX104" fmla="*/ 278852 w 454928"/>
              <a:gd name="connsiteY104" fmla="*/ 457779 h 467320"/>
              <a:gd name="connsiteX105" fmla="*/ 280567 w 454928"/>
              <a:gd name="connsiteY105" fmla="*/ 447785 h 467320"/>
              <a:gd name="connsiteX106" fmla="*/ 277408 w 454928"/>
              <a:gd name="connsiteY106" fmla="*/ 438319 h 467320"/>
              <a:gd name="connsiteX107" fmla="*/ 274016 w 454928"/>
              <a:gd name="connsiteY107" fmla="*/ 434992 h 467320"/>
              <a:gd name="connsiteX108" fmla="*/ 266537 w 454928"/>
              <a:gd name="connsiteY108" fmla="*/ 431872 h 467320"/>
              <a:gd name="connsiteX109" fmla="*/ 264409 w 454928"/>
              <a:gd name="connsiteY109" fmla="*/ 432091 h 467320"/>
              <a:gd name="connsiteX110" fmla="*/ 252984 w 454928"/>
              <a:gd name="connsiteY110" fmla="*/ 434399 h 467320"/>
              <a:gd name="connsiteX111" fmla="*/ 250327 w 454928"/>
              <a:gd name="connsiteY111" fmla="*/ 430595 h 467320"/>
              <a:gd name="connsiteX112" fmla="*/ 240217 w 454928"/>
              <a:gd name="connsiteY112" fmla="*/ 411548 h 467320"/>
              <a:gd name="connsiteX113" fmla="*/ 238567 w 454928"/>
              <a:gd name="connsiteY113" fmla="*/ 407215 h 467320"/>
              <a:gd name="connsiteX114" fmla="*/ 246897 w 454928"/>
              <a:gd name="connsiteY114" fmla="*/ 399091 h 467320"/>
              <a:gd name="connsiteX115" fmla="*/ 249915 w 454928"/>
              <a:gd name="connsiteY115" fmla="*/ 389549 h 467320"/>
              <a:gd name="connsiteX116" fmla="*/ 249102 w 454928"/>
              <a:gd name="connsiteY116" fmla="*/ 384816 h 467320"/>
              <a:gd name="connsiteX117" fmla="*/ 243041 w 454928"/>
              <a:gd name="connsiteY117" fmla="*/ 376834 h 467320"/>
              <a:gd name="connsiteX118" fmla="*/ 232467 w 454928"/>
              <a:gd name="connsiteY118" fmla="*/ 371998 h 467320"/>
              <a:gd name="connsiteX119" fmla="*/ 232570 w 454928"/>
              <a:gd name="connsiteY119" fmla="*/ 367368 h 467320"/>
              <a:gd name="connsiteX120" fmla="*/ 233563 w 454928"/>
              <a:gd name="connsiteY120" fmla="*/ 356613 h 467320"/>
              <a:gd name="connsiteX121" fmla="*/ 235614 w 454928"/>
              <a:gd name="connsiteY121" fmla="*/ 346013 h 467320"/>
              <a:gd name="connsiteX122" fmla="*/ 236826 w 454928"/>
              <a:gd name="connsiteY122" fmla="*/ 341539 h 467320"/>
              <a:gd name="connsiteX123" fmla="*/ 248329 w 454928"/>
              <a:gd name="connsiteY123" fmla="*/ 339875 h 467320"/>
              <a:gd name="connsiteX124" fmla="*/ 256388 w 454928"/>
              <a:gd name="connsiteY124" fmla="*/ 333904 h 467320"/>
              <a:gd name="connsiteX125" fmla="*/ 258490 w 454928"/>
              <a:gd name="connsiteY125" fmla="*/ 329597 h 467320"/>
              <a:gd name="connsiteX126" fmla="*/ 258284 w 454928"/>
              <a:gd name="connsiteY126" fmla="*/ 319590 h 467320"/>
              <a:gd name="connsiteX127" fmla="*/ 252558 w 454928"/>
              <a:gd name="connsiteY127" fmla="*/ 309442 h 467320"/>
              <a:gd name="connsiteX128" fmla="*/ 255357 w 454928"/>
              <a:gd name="connsiteY128" fmla="*/ 305754 h 467320"/>
              <a:gd name="connsiteX129" fmla="*/ 270406 w 454928"/>
              <a:gd name="connsiteY129" fmla="*/ 290279 h 467320"/>
              <a:gd name="connsiteX130" fmla="*/ 274016 w 454928"/>
              <a:gd name="connsiteY130" fmla="*/ 287377 h 467320"/>
              <a:gd name="connsiteX131" fmla="*/ 284333 w 454928"/>
              <a:gd name="connsiteY131" fmla="*/ 292806 h 467320"/>
              <a:gd name="connsiteX132" fmla="*/ 289285 w 454928"/>
              <a:gd name="connsiteY132" fmla="*/ 294031 h 467320"/>
              <a:gd name="connsiteX133" fmla="*/ 294365 w 454928"/>
              <a:gd name="connsiteY133" fmla="*/ 292742 h 467320"/>
              <a:gd name="connsiteX134" fmla="*/ 298569 w 454928"/>
              <a:gd name="connsiteY134" fmla="*/ 290511 h 467320"/>
              <a:gd name="connsiteX135" fmla="*/ 304243 w 454928"/>
              <a:gd name="connsiteY135" fmla="*/ 282297 h 467320"/>
              <a:gd name="connsiteX136" fmla="*/ 305533 w 454928"/>
              <a:gd name="connsiteY136" fmla="*/ 270691 h 467320"/>
              <a:gd name="connsiteX137" fmla="*/ 309969 w 454928"/>
              <a:gd name="connsiteY137" fmla="*/ 269337 h 467320"/>
              <a:gd name="connsiteX138" fmla="*/ 331208 w 454928"/>
              <a:gd name="connsiteY138" fmla="*/ 265674 h 467320"/>
              <a:gd name="connsiteX139" fmla="*/ 335837 w 454928"/>
              <a:gd name="connsiteY139" fmla="*/ 265455 h 467320"/>
              <a:gd name="connsiteX140" fmla="*/ 365794 w 454928"/>
              <a:gd name="connsiteY140" fmla="*/ 188520 h 467320"/>
              <a:gd name="connsiteX141" fmla="*/ 363666 w 454928"/>
              <a:gd name="connsiteY141" fmla="*/ 188881 h 467320"/>
              <a:gd name="connsiteX142" fmla="*/ 363473 w 454928"/>
              <a:gd name="connsiteY142" fmla="*/ 188959 h 467320"/>
              <a:gd name="connsiteX143" fmla="*/ 359501 w 454928"/>
              <a:gd name="connsiteY143" fmla="*/ 197160 h 467320"/>
              <a:gd name="connsiteX144" fmla="*/ 365536 w 454928"/>
              <a:gd name="connsiteY144" fmla="*/ 214311 h 467320"/>
              <a:gd name="connsiteX145" fmla="*/ 365538 w 454928"/>
              <a:gd name="connsiteY145" fmla="*/ 214319 h 467320"/>
              <a:gd name="connsiteX146" fmla="*/ 373750 w 454928"/>
              <a:gd name="connsiteY146" fmla="*/ 218283 h 467320"/>
              <a:gd name="connsiteX147" fmla="*/ 373957 w 454928"/>
              <a:gd name="connsiteY147" fmla="*/ 218206 h 467320"/>
              <a:gd name="connsiteX148" fmla="*/ 377864 w 454928"/>
              <a:gd name="connsiteY148" fmla="*/ 210004 h 467320"/>
              <a:gd name="connsiteX149" fmla="*/ 371880 w 454928"/>
              <a:gd name="connsiteY149" fmla="*/ 192853 h 467320"/>
              <a:gd name="connsiteX150" fmla="*/ 365794 w 454928"/>
              <a:gd name="connsiteY150" fmla="*/ 188520 h 467320"/>
              <a:gd name="connsiteX151" fmla="*/ 34702 w 454928"/>
              <a:gd name="connsiteY151" fmla="*/ 143451 h 467320"/>
              <a:gd name="connsiteX152" fmla="*/ 37939 w 454928"/>
              <a:gd name="connsiteY152" fmla="*/ 145476 h 467320"/>
              <a:gd name="connsiteX153" fmla="*/ 42349 w 454928"/>
              <a:gd name="connsiteY153" fmla="*/ 147552 h 467320"/>
              <a:gd name="connsiteX154" fmla="*/ 134320 w 454928"/>
              <a:gd name="connsiteY154" fmla="*/ 159712 h 467320"/>
              <a:gd name="connsiteX155" fmla="*/ 226897 w 454928"/>
              <a:gd name="connsiteY155" fmla="*/ 147732 h 467320"/>
              <a:gd name="connsiteX156" fmla="*/ 231126 w 454928"/>
              <a:gd name="connsiteY156" fmla="*/ 145669 h 467320"/>
              <a:gd name="connsiteX157" fmla="*/ 234531 w 454928"/>
              <a:gd name="connsiteY157" fmla="*/ 143477 h 467320"/>
              <a:gd name="connsiteX158" fmla="*/ 241791 w 454928"/>
              <a:gd name="connsiteY158" fmla="*/ 174207 h 467320"/>
              <a:gd name="connsiteX159" fmla="*/ 219727 w 454928"/>
              <a:gd name="connsiteY159" fmla="*/ 202371 h 467320"/>
              <a:gd name="connsiteX160" fmla="*/ 219005 w 454928"/>
              <a:gd name="connsiteY160" fmla="*/ 202371 h 467320"/>
              <a:gd name="connsiteX161" fmla="*/ 215768 w 454928"/>
              <a:gd name="connsiteY161" fmla="*/ 201687 h 467320"/>
              <a:gd name="connsiteX162" fmla="*/ 134229 w 454928"/>
              <a:gd name="connsiteY162" fmla="*/ 284438 h 467320"/>
              <a:gd name="connsiteX163" fmla="*/ 52988 w 454928"/>
              <a:gd name="connsiteY163" fmla="*/ 201816 h 467320"/>
              <a:gd name="connsiteX164" fmla="*/ 50202 w 454928"/>
              <a:gd name="connsiteY164" fmla="*/ 202371 h 467320"/>
              <a:gd name="connsiteX165" fmla="*/ 49480 w 454928"/>
              <a:gd name="connsiteY165" fmla="*/ 202371 h 467320"/>
              <a:gd name="connsiteX166" fmla="*/ 27429 w 454928"/>
              <a:gd name="connsiteY166" fmla="*/ 174207 h 467320"/>
              <a:gd name="connsiteX167" fmla="*/ 34702 w 454928"/>
              <a:gd name="connsiteY167" fmla="*/ 143451 h 467320"/>
              <a:gd name="connsiteX168" fmla="*/ 348913 w 454928"/>
              <a:gd name="connsiteY168" fmla="*/ 135778 h 467320"/>
              <a:gd name="connsiteX169" fmla="*/ 345445 w 454928"/>
              <a:gd name="connsiteY169" fmla="*/ 137170 h 467320"/>
              <a:gd name="connsiteX170" fmla="*/ 341937 w 454928"/>
              <a:gd name="connsiteY170" fmla="*/ 138228 h 467320"/>
              <a:gd name="connsiteX171" fmla="*/ 347998 w 454928"/>
              <a:gd name="connsiteY171" fmla="*/ 204111 h 467320"/>
              <a:gd name="connsiteX172" fmla="*/ 354381 w 454928"/>
              <a:gd name="connsiteY172" fmla="*/ 201880 h 467320"/>
              <a:gd name="connsiteX173" fmla="*/ 353466 w 454928"/>
              <a:gd name="connsiteY173" fmla="*/ 199301 h 467320"/>
              <a:gd name="connsiteX174" fmla="*/ 361396 w 454928"/>
              <a:gd name="connsiteY174" fmla="*/ 182885 h 467320"/>
              <a:gd name="connsiteX175" fmla="*/ 361603 w 454928"/>
              <a:gd name="connsiteY175" fmla="*/ 182808 h 467320"/>
              <a:gd name="connsiteX176" fmla="*/ 378019 w 454928"/>
              <a:gd name="connsiteY176" fmla="*/ 190738 h 467320"/>
              <a:gd name="connsiteX177" fmla="*/ 378934 w 454928"/>
              <a:gd name="connsiteY177" fmla="*/ 193317 h 467320"/>
              <a:gd name="connsiteX178" fmla="*/ 385717 w 454928"/>
              <a:gd name="connsiteY178" fmla="*/ 190958 h 467320"/>
              <a:gd name="connsiteX179" fmla="*/ 331711 w 454928"/>
              <a:gd name="connsiteY179" fmla="*/ 81810 h 467320"/>
              <a:gd name="connsiteX180" fmla="*/ 347663 w 454928"/>
              <a:gd name="connsiteY180" fmla="*/ 97762 h 467320"/>
              <a:gd name="connsiteX181" fmla="*/ 331711 w 454928"/>
              <a:gd name="connsiteY181" fmla="*/ 113714 h 467320"/>
              <a:gd name="connsiteX182" fmla="*/ 315759 w 454928"/>
              <a:gd name="connsiteY182" fmla="*/ 97762 h 467320"/>
              <a:gd name="connsiteX183" fmla="*/ 331711 w 454928"/>
              <a:gd name="connsiteY183" fmla="*/ 81810 h 467320"/>
              <a:gd name="connsiteX184" fmla="*/ 322243 w 454928"/>
              <a:gd name="connsiteY184" fmla="*/ 70483 h 467320"/>
              <a:gd name="connsiteX185" fmla="*/ 305746 w 454928"/>
              <a:gd name="connsiteY185" fmla="*/ 85156 h 467320"/>
              <a:gd name="connsiteX186" fmla="*/ 319131 w 454928"/>
              <a:gd name="connsiteY186" fmla="*/ 123695 h 467320"/>
              <a:gd name="connsiteX187" fmla="*/ 357670 w 454928"/>
              <a:gd name="connsiteY187" fmla="*/ 110309 h 467320"/>
              <a:gd name="connsiteX188" fmla="*/ 358959 w 454928"/>
              <a:gd name="connsiteY188" fmla="*/ 88271 h 467320"/>
              <a:gd name="connsiteX189" fmla="*/ 344284 w 454928"/>
              <a:gd name="connsiteY189" fmla="*/ 71771 h 467320"/>
              <a:gd name="connsiteX190" fmla="*/ 322243 w 454928"/>
              <a:gd name="connsiteY190" fmla="*/ 70483 h 467320"/>
              <a:gd name="connsiteX191" fmla="*/ 311181 w 454928"/>
              <a:gd name="connsiteY191" fmla="*/ 38610 h 467320"/>
              <a:gd name="connsiteX192" fmla="*/ 310988 w 454928"/>
              <a:gd name="connsiteY192" fmla="*/ 38687 h 467320"/>
              <a:gd name="connsiteX193" fmla="*/ 307016 w 454928"/>
              <a:gd name="connsiteY193" fmla="*/ 46876 h 467320"/>
              <a:gd name="connsiteX194" fmla="*/ 311942 w 454928"/>
              <a:gd name="connsiteY194" fmla="*/ 61009 h 467320"/>
              <a:gd name="connsiteX195" fmla="*/ 324322 w 454928"/>
              <a:gd name="connsiteY195" fmla="*/ 56689 h 467320"/>
              <a:gd name="connsiteX196" fmla="*/ 319396 w 454928"/>
              <a:gd name="connsiteY196" fmla="*/ 42582 h 467320"/>
              <a:gd name="connsiteX197" fmla="*/ 319393 w 454928"/>
              <a:gd name="connsiteY197" fmla="*/ 42574 h 467320"/>
              <a:gd name="connsiteX198" fmla="*/ 311181 w 454928"/>
              <a:gd name="connsiteY198" fmla="*/ 38610 h 467320"/>
              <a:gd name="connsiteX199" fmla="*/ 308860 w 454928"/>
              <a:gd name="connsiteY199" fmla="*/ 32497 h 467320"/>
              <a:gd name="connsiteX200" fmla="*/ 309066 w 454928"/>
              <a:gd name="connsiteY200" fmla="*/ 32497 h 467320"/>
              <a:gd name="connsiteX201" fmla="*/ 325482 w 454928"/>
              <a:gd name="connsiteY201" fmla="*/ 40428 h 467320"/>
              <a:gd name="connsiteX202" fmla="*/ 330924 w 454928"/>
              <a:gd name="connsiteY202" fmla="*/ 56006 h 467320"/>
              <a:gd name="connsiteX203" fmla="*/ 331711 w 454928"/>
              <a:gd name="connsiteY203" fmla="*/ 56006 h 467320"/>
              <a:gd name="connsiteX204" fmla="*/ 351881 w 454928"/>
              <a:gd name="connsiteY204" fmla="*/ 61204 h 467320"/>
              <a:gd name="connsiteX205" fmla="*/ 368244 w 454928"/>
              <a:gd name="connsiteY205" fmla="*/ 117904 h 467320"/>
              <a:gd name="connsiteX206" fmla="*/ 411083 w 454928"/>
              <a:gd name="connsiteY206" fmla="*/ 182111 h 467320"/>
              <a:gd name="connsiteX207" fmla="*/ 441490 w 454928"/>
              <a:gd name="connsiteY207" fmla="*/ 171498 h 467320"/>
              <a:gd name="connsiteX208" fmla="*/ 449705 w 454928"/>
              <a:gd name="connsiteY208" fmla="*/ 175457 h 467320"/>
              <a:gd name="connsiteX209" fmla="*/ 445746 w 454928"/>
              <a:gd name="connsiteY209" fmla="*/ 183672 h 467320"/>
              <a:gd name="connsiteX210" fmla="*/ 418498 w 454928"/>
              <a:gd name="connsiteY210" fmla="*/ 193189 h 467320"/>
              <a:gd name="connsiteX211" fmla="*/ 454928 w 454928"/>
              <a:gd name="connsiteY211" fmla="*/ 247775 h 467320"/>
              <a:gd name="connsiteX212" fmla="*/ 453638 w 454928"/>
              <a:gd name="connsiteY212" fmla="*/ 257563 h 467320"/>
              <a:gd name="connsiteX213" fmla="*/ 364375 w 454928"/>
              <a:gd name="connsiteY213" fmla="*/ 123682 h 467320"/>
              <a:gd name="connsiteX214" fmla="*/ 354588 w 454928"/>
              <a:gd name="connsiteY214" fmla="*/ 132631 h 467320"/>
              <a:gd name="connsiteX215" fmla="*/ 450272 w 454928"/>
              <a:gd name="connsiteY215" fmla="*/ 276042 h 467320"/>
              <a:gd name="connsiteX216" fmla="*/ 448209 w 454928"/>
              <a:gd name="connsiteY216" fmla="*/ 284566 h 467320"/>
              <a:gd name="connsiteX217" fmla="*/ 393106 w 454928"/>
              <a:gd name="connsiteY217" fmla="*/ 202035 h 467320"/>
              <a:gd name="connsiteX218" fmla="*/ 383177 w 454928"/>
              <a:gd name="connsiteY218" fmla="*/ 205491 h 467320"/>
              <a:gd name="connsiteX219" fmla="*/ 384002 w 454928"/>
              <a:gd name="connsiteY219" fmla="*/ 207877 h 467320"/>
              <a:gd name="connsiteX220" fmla="*/ 384005 w 454928"/>
              <a:gd name="connsiteY220" fmla="*/ 207884 h 467320"/>
              <a:gd name="connsiteX221" fmla="*/ 376046 w 454928"/>
              <a:gd name="connsiteY221" fmla="*/ 224292 h 467320"/>
              <a:gd name="connsiteX222" fmla="*/ 375852 w 454928"/>
              <a:gd name="connsiteY222" fmla="*/ 224370 h 467320"/>
              <a:gd name="connsiteX223" fmla="*/ 375845 w 454928"/>
              <a:gd name="connsiteY223" fmla="*/ 224372 h 467320"/>
              <a:gd name="connsiteX224" fmla="*/ 359423 w 454928"/>
              <a:gd name="connsiteY224" fmla="*/ 216439 h 467320"/>
              <a:gd name="connsiteX225" fmla="*/ 358598 w 454928"/>
              <a:gd name="connsiteY225" fmla="*/ 214066 h 467320"/>
              <a:gd name="connsiteX226" fmla="*/ 349184 w 454928"/>
              <a:gd name="connsiteY226" fmla="*/ 217342 h 467320"/>
              <a:gd name="connsiteX227" fmla="*/ 354600 w 454928"/>
              <a:gd name="connsiteY227" fmla="*/ 275939 h 467320"/>
              <a:gd name="connsiteX228" fmla="*/ 352498 w 454928"/>
              <a:gd name="connsiteY228" fmla="*/ 275617 h 467320"/>
              <a:gd name="connsiteX229" fmla="*/ 350177 w 454928"/>
              <a:gd name="connsiteY229" fmla="*/ 275307 h 467320"/>
              <a:gd name="connsiteX230" fmla="*/ 347972 w 454928"/>
              <a:gd name="connsiteY230" fmla="*/ 274392 h 467320"/>
              <a:gd name="connsiteX231" fmla="*/ 335567 w 454928"/>
              <a:gd name="connsiteY231" fmla="*/ 139324 h 467320"/>
              <a:gd name="connsiteX232" fmla="*/ 331698 w 454928"/>
              <a:gd name="connsiteY232" fmla="*/ 139504 h 467320"/>
              <a:gd name="connsiteX233" fmla="*/ 322323 w 454928"/>
              <a:gd name="connsiteY233" fmla="*/ 138434 h 467320"/>
              <a:gd name="connsiteX234" fmla="*/ 333426 w 454928"/>
              <a:gd name="connsiteY234" fmla="*/ 259162 h 467320"/>
              <a:gd name="connsiteX235" fmla="*/ 330847 w 454928"/>
              <a:gd name="connsiteY235" fmla="*/ 259304 h 467320"/>
              <a:gd name="connsiteX236" fmla="*/ 326978 w 454928"/>
              <a:gd name="connsiteY236" fmla="*/ 259652 h 467320"/>
              <a:gd name="connsiteX237" fmla="*/ 323909 w 454928"/>
              <a:gd name="connsiteY237" fmla="*/ 226124 h 467320"/>
              <a:gd name="connsiteX238" fmla="*/ 294714 w 454928"/>
              <a:gd name="connsiteY238" fmla="*/ 236337 h 467320"/>
              <a:gd name="connsiteX239" fmla="*/ 294409 w 454928"/>
              <a:gd name="connsiteY239" fmla="*/ 236443 h 467320"/>
              <a:gd name="connsiteX240" fmla="*/ 286301 w 454928"/>
              <a:gd name="connsiteY240" fmla="*/ 232272 h 467320"/>
              <a:gd name="connsiteX241" fmla="*/ 290471 w 454928"/>
              <a:gd name="connsiteY241" fmla="*/ 224164 h 467320"/>
              <a:gd name="connsiteX242" fmla="*/ 322710 w 454928"/>
              <a:gd name="connsiteY242" fmla="*/ 212932 h 467320"/>
              <a:gd name="connsiteX243" fmla="*/ 315656 w 454928"/>
              <a:gd name="connsiteY243" fmla="*/ 136268 h 467320"/>
              <a:gd name="connsiteX244" fmla="*/ 298411 w 454928"/>
              <a:gd name="connsiteY244" fmla="*/ 122974 h 467320"/>
              <a:gd name="connsiteX245" fmla="*/ 306371 w 454928"/>
              <a:gd name="connsiteY245" fmla="*/ 64517 h 467320"/>
              <a:gd name="connsiteX246" fmla="*/ 300929 w 454928"/>
              <a:gd name="connsiteY246" fmla="*/ 48926 h 467320"/>
              <a:gd name="connsiteX247" fmla="*/ 300927 w 454928"/>
              <a:gd name="connsiteY247" fmla="*/ 48919 h 467320"/>
              <a:gd name="connsiteX248" fmla="*/ 308860 w 454928"/>
              <a:gd name="connsiteY248" fmla="*/ 32497 h 467320"/>
              <a:gd name="connsiteX249" fmla="*/ 97632 w 454928"/>
              <a:gd name="connsiteY249" fmla="*/ 24683 h 467320"/>
              <a:gd name="connsiteX250" fmla="*/ 97632 w 454928"/>
              <a:gd name="connsiteY250" fmla="*/ 76961 h 467320"/>
              <a:gd name="connsiteX251" fmla="*/ 115518 w 454928"/>
              <a:gd name="connsiteY251" fmla="*/ 94848 h 467320"/>
              <a:gd name="connsiteX252" fmla="*/ 155275 w 454928"/>
              <a:gd name="connsiteY252" fmla="*/ 94848 h 467320"/>
              <a:gd name="connsiteX253" fmla="*/ 173161 w 454928"/>
              <a:gd name="connsiteY253" fmla="*/ 76961 h 467320"/>
              <a:gd name="connsiteX254" fmla="*/ 173161 w 454928"/>
              <a:gd name="connsiteY254" fmla="*/ 25521 h 467320"/>
              <a:gd name="connsiteX255" fmla="*/ 221274 w 454928"/>
              <a:gd name="connsiteY255" fmla="*/ 100032 h 467320"/>
              <a:gd name="connsiteX256" fmla="*/ 226587 w 454928"/>
              <a:gd name="connsiteY256" fmla="*/ 105074 h 467320"/>
              <a:gd name="connsiteX257" fmla="*/ 227658 w 454928"/>
              <a:gd name="connsiteY257" fmla="*/ 105074 h 467320"/>
              <a:gd name="connsiteX258" fmla="*/ 227659 w 454928"/>
              <a:gd name="connsiteY258" fmla="*/ 105074 h 467320"/>
              <a:gd name="connsiteX259" fmla="*/ 233048 w 454928"/>
              <a:gd name="connsiteY259" fmla="*/ 110645 h 467320"/>
              <a:gd name="connsiteX260" fmla="*/ 233048 w 454928"/>
              <a:gd name="connsiteY260" fmla="*/ 130207 h 467320"/>
              <a:gd name="connsiteX261" fmla="*/ 224834 w 454928"/>
              <a:gd name="connsiteY261" fmla="*/ 141658 h 467320"/>
              <a:gd name="connsiteX262" fmla="*/ 134307 w 454928"/>
              <a:gd name="connsiteY262" fmla="*/ 153264 h 467320"/>
              <a:gd name="connsiteX263" fmla="*/ 44270 w 454928"/>
              <a:gd name="connsiteY263" fmla="*/ 141400 h 467320"/>
              <a:gd name="connsiteX264" fmla="*/ 35837 w 454928"/>
              <a:gd name="connsiteY264" fmla="*/ 130078 h 467320"/>
              <a:gd name="connsiteX265" fmla="*/ 35592 w 454928"/>
              <a:gd name="connsiteY265" fmla="*/ 110645 h 467320"/>
              <a:gd name="connsiteX266" fmla="*/ 35592 w 454928"/>
              <a:gd name="connsiteY266" fmla="*/ 110643 h 467320"/>
              <a:gd name="connsiteX267" fmla="*/ 40982 w 454928"/>
              <a:gd name="connsiteY267" fmla="*/ 105074 h 467320"/>
              <a:gd name="connsiteX268" fmla="*/ 42104 w 454928"/>
              <a:gd name="connsiteY268" fmla="*/ 105074 h 467320"/>
              <a:gd name="connsiteX269" fmla="*/ 47430 w 454928"/>
              <a:gd name="connsiteY269" fmla="*/ 100032 h 467320"/>
              <a:gd name="connsiteX270" fmla="*/ 95595 w 454928"/>
              <a:gd name="connsiteY270" fmla="*/ 25470 h 467320"/>
              <a:gd name="connsiteX271" fmla="*/ 97632 w 454928"/>
              <a:gd name="connsiteY271" fmla="*/ 24683 h 467320"/>
              <a:gd name="connsiteX272" fmla="*/ 113119 w 454928"/>
              <a:gd name="connsiteY272" fmla="*/ 1 h 467320"/>
              <a:gd name="connsiteX273" fmla="*/ 157673 w 454928"/>
              <a:gd name="connsiteY273" fmla="*/ 1 h 467320"/>
              <a:gd name="connsiteX274" fmla="*/ 166700 w 454928"/>
              <a:gd name="connsiteY274" fmla="*/ 8693 h 467320"/>
              <a:gd name="connsiteX275" fmla="*/ 166700 w 454928"/>
              <a:gd name="connsiteY275" fmla="*/ 78419 h 467320"/>
              <a:gd name="connsiteX276" fmla="*/ 157673 w 454928"/>
              <a:gd name="connsiteY276" fmla="*/ 87110 h 467320"/>
              <a:gd name="connsiteX277" fmla="*/ 113119 w 454928"/>
              <a:gd name="connsiteY277" fmla="*/ 87110 h 467320"/>
              <a:gd name="connsiteX278" fmla="*/ 104092 w 454928"/>
              <a:gd name="connsiteY278" fmla="*/ 78419 h 467320"/>
              <a:gd name="connsiteX279" fmla="*/ 104092 w 454928"/>
              <a:gd name="connsiteY279" fmla="*/ 8693 h 467320"/>
              <a:gd name="connsiteX280" fmla="*/ 113119 w 454928"/>
              <a:gd name="connsiteY280" fmla="*/ 1 h 4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454928" h="467320">
                <a:moveTo>
                  <a:pt x="117930" y="327457"/>
                </a:moveTo>
                <a:cubicBezTo>
                  <a:pt x="117259" y="327457"/>
                  <a:pt x="116592" y="327551"/>
                  <a:pt x="115947" y="327736"/>
                </a:cubicBezTo>
                <a:cubicBezTo>
                  <a:pt x="112128" y="328833"/>
                  <a:pt x="109920" y="332819"/>
                  <a:pt x="111018" y="336638"/>
                </a:cubicBezTo>
                <a:lnTo>
                  <a:pt x="116692" y="356472"/>
                </a:lnTo>
                <a:cubicBezTo>
                  <a:pt x="117567" y="359557"/>
                  <a:pt x="120382" y="361689"/>
                  <a:pt x="123591" y="361694"/>
                </a:cubicBezTo>
                <a:lnTo>
                  <a:pt x="144894" y="361694"/>
                </a:lnTo>
                <a:cubicBezTo>
                  <a:pt x="148108" y="361699"/>
                  <a:pt x="150933" y="359565"/>
                  <a:pt x="151806" y="356472"/>
                </a:cubicBezTo>
                <a:lnTo>
                  <a:pt x="157480" y="336638"/>
                </a:lnTo>
                <a:cubicBezTo>
                  <a:pt x="157663" y="336003"/>
                  <a:pt x="157757" y="335344"/>
                  <a:pt x="157760" y="334682"/>
                </a:cubicBezTo>
                <a:cubicBezTo>
                  <a:pt x="157777" y="330708"/>
                  <a:pt x="154568" y="327473"/>
                  <a:pt x="150594" y="327457"/>
                </a:cubicBezTo>
                <a:close/>
                <a:moveTo>
                  <a:pt x="338095" y="310022"/>
                </a:moveTo>
                <a:lnTo>
                  <a:pt x="341306" y="344995"/>
                </a:lnTo>
                <a:lnTo>
                  <a:pt x="354343" y="343912"/>
                </a:lnTo>
                <a:lnTo>
                  <a:pt x="351377" y="311312"/>
                </a:lnTo>
                <a:cubicBezTo>
                  <a:pt x="347242" y="310449"/>
                  <a:pt x="343029" y="310017"/>
                  <a:pt x="338804" y="310022"/>
                </a:cubicBezTo>
                <a:close/>
                <a:moveTo>
                  <a:pt x="338869" y="303497"/>
                </a:moveTo>
                <a:cubicBezTo>
                  <a:pt x="349553" y="303509"/>
                  <a:pt x="360080" y="306059"/>
                  <a:pt x="369586" y="310938"/>
                </a:cubicBezTo>
                <a:cubicBezTo>
                  <a:pt x="391833" y="322254"/>
                  <a:pt x="406123" y="344818"/>
                  <a:pt x="406841" y="369767"/>
                </a:cubicBezTo>
                <a:cubicBezTo>
                  <a:pt x="404636" y="372669"/>
                  <a:pt x="402405" y="375531"/>
                  <a:pt x="400084" y="378291"/>
                </a:cubicBezTo>
                <a:cubicBezTo>
                  <a:pt x="403262" y="349351"/>
                  <a:pt x="385718" y="322147"/>
                  <a:pt x="358044" y="313104"/>
                </a:cubicBezTo>
                <a:lnTo>
                  <a:pt x="360817" y="343305"/>
                </a:lnTo>
                <a:lnTo>
                  <a:pt x="361410" y="349753"/>
                </a:lnTo>
                <a:lnTo>
                  <a:pt x="354962" y="350295"/>
                </a:lnTo>
                <a:lnTo>
                  <a:pt x="351480" y="350591"/>
                </a:lnTo>
                <a:lnTo>
                  <a:pt x="353608" y="376137"/>
                </a:lnTo>
                <a:cubicBezTo>
                  <a:pt x="353608" y="376140"/>
                  <a:pt x="353608" y="376144"/>
                  <a:pt x="353609" y="376147"/>
                </a:cubicBezTo>
                <a:cubicBezTo>
                  <a:pt x="353753" y="377921"/>
                  <a:pt x="352430" y="379476"/>
                  <a:pt x="350655" y="379619"/>
                </a:cubicBezTo>
                <a:lnTo>
                  <a:pt x="350384" y="379619"/>
                </a:lnTo>
                <a:cubicBezTo>
                  <a:pt x="348705" y="379618"/>
                  <a:pt x="347307" y="378327"/>
                  <a:pt x="347173" y="376653"/>
                </a:cubicBezTo>
                <a:lnTo>
                  <a:pt x="345058" y="351107"/>
                </a:lnTo>
                <a:lnTo>
                  <a:pt x="341899" y="351365"/>
                </a:lnTo>
                <a:lnTo>
                  <a:pt x="335529" y="351894"/>
                </a:lnTo>
                <a:lnTo>
                  <a:pt x="334948" y="345536"/>
                </a:lnTo>
                <a:lnTo>
                  <a:pt x="331712" y="310396"/>
                </a:lnTo>
                <a:cubicBezTo>
                  <a:pt x="301718" y="313850"/>
                  <a:pt x="278634" y="338511"/>
                  <a:pt x="277170" y="368667"/>
                </a:cubicBezTo>
                <a:cubicBezTo>
                  <a:pt x="275518" y="402685"/>
                  <a:pt x="301757" y="431600"/>
                  <a:pt x="335774" y="433252"/>
                </a:cubicBezTo>
                <a:cubicBezTo>
                  <a:pt x="332679" y="435109"/>
                  <a:pt x="329455" y="436888"/>
                  <a:pt x="326231" y="438616"/>
                </a:cubicBezTo>
                <a:cubicBezTo>
                  <a:pt x="294053" y="432532"/>
                  <a:pt x="270751" y="404421"/>
                  <a:pt x="270739" y="371673"/>
                </a:cubicBezTo>
                <a:cubicBezTo>
                  <a:pt x="270726" y="334034"/>
                  <a:pt x="301229" y="303510"/>
                  <a:pt x="338869" y="303497"/>
                </a:cubicBezTo>
                <a:close/>
                <a:moveTo>
                  <a:pt x="93738" y="279279"/>
                </a:moveTo>
                <a:cubicBezTo>
                  <a:pt x="105769" y="287208"/>
                  <a:pt x="119846" y="291469"/>
                  <a:pt x="134255" y="291543"/>
                </a:cubicBezTo>
                <a:cubicBezTo>
                  <a:pt x="148444" y="291665"/>
                  <a:pt x="162419" y="288083"/>
                  <a:pt x="174799" y="281149"/>
                </a:cubicBezTo>
                <a:lnTo>
                  <a:pt x="174799" y="289931"/>
                </a:lnTo>
                <a:cubicBezTo>
                  <a:pt x="174805" y="292539"/>
                  <a:pt x="176221" y="294942"/>
                  <a:pt x="178500" y="296211"/>
                </a:cubicBezTo>
                <a:cubicBezTo>
                  <a:pt x="178500" y="296211"/>
                  <a:pt x="215819" y="317347"/>
                  <a:pt x="244692" y="333853"/>
                </a:cubicBezTo>
                <a:lnTo>
                  <a:pt x="235924" y="335142"/>
                </a:lnTo>
                <a:lnTo>
                  <a:pt x="231836" y="335736"/>
                </a:lnTo>
                <a:lnTo>
                  <a:pt x="230662" y="339785"/>
                </a:lnTo>
                <a:cubicBezTo>
                  <a:pt x="230185" y="341358"/>
                  <a:pt x="229760" y="342957"/>
                  <a:pt x="229373" y="344517"/>
                </a:cubicBezTo>
                <a:cubicBezTo>
                  <a:pt x="227548" y="351936"/>
                  <a:pt x="226463" y="359516"/>
                  <a:pt x="226136" y="367149"/>
                </a:cubicBezTo>
                <a:cubicBezTo>
                  <a:pt x="226033" y="368748"/>
                  <a:pt x="226033" y="370399"/>
                  <a:pt x="226033" y="372062"/>
                </a:cubicBezTo>
                <a:lnTo>
                  <a:pt x="226033" y="376202"/>
                </a:lnTo>
                <a:lnTo>
                  <a:pt x="229798" y="377917"/>
                </a:lnTo>
                <a:lnTo>
                  <a:pt x="240372" y="382753"/>
                </a:lnTo>
                <a:cubicBezTo>
                  <a:pt x="241620" y="383308"/>
                  <a:pt x="242505" y="384451"/>
                  <a:pt x="242732" y="385796"/>
                </a:cubicBezTo>
                <a:cubicBezTo>
                  <a:pt x="242977" y="387498"/>
                  <a:pt x="243274" y="389200"/>
                  <a:pt x="243609" y="390864"/>
                </a:cubicBezTo>
                <a:cubicBezTo>
                  <a:pt x="243849" y="392209"/>
                  <a:pt x="243398" y="393584"/>
                  <a:pt x="242410" y="394526"/>
                </a:cubicBezTo>
                <a:lnTo>
                  <a:pt x="234079" y="402650"/>
                </a:lnTo>
                <a:lnTo>
                  <a:pt x="231114" y="405539"/>
                </a:lnTo>
                <a:lnTo>
                  <a:pt x="232506" y="409408"/>
                </a:lnTo>
                <a:cubicBezTo>
                  <a:pt x="233048" y="410929"/>
                  <a:pt x="233641" y="412477"/>
                  <a:pt x="234260" y="413999"/>
                </a:cubicBezTo>
                <a:cubicBezTo>
                  <a:pt x="237141" y="421079"/>
                  <a:pt x="240731" y="427850"/>
                  <a:pt x="244976" y="434206"/>
                </a:cubicBezTo>
                <a:cubicBezTo>
                  <a:pt x="245866" y="435521"/>
                  <a:pt x="246807" y="436875"/>
                  <a:pt x="247800" y="438229"/>
                </a:cubicBezTo>
                <a:lnTo>
                  <a:pt x="250238" y="441556"/>
                </a:lnTo>
                <a:lnTo>
                  <a:pt x="254287" y="440744"/>
                </a:lnTo>
                <a:lnTo>
                  <a:pt x="265699" y="438436"/>
                </a:lnTo>
                <a:cubicBezTo>
                  <a:pt x="265979" y="438374"/>
                  <a:pt x="266264" y="438344"/>
                  <a:pt x="266550" y="438345"/>
                </a:cubicBezTo>
                <a:cubicBezTo>
                  <a:pt x="267623" y="438339"/>
                  <a:pt x="268654" y="438762"/>
                  <a:pt x="269413" y="439519"/>
                </a:cubicBezTo>
                <a:cubicBezTo>
                  <a:pt x="270587" y="440731"/>
                  <a:pt x="271812" y="441930"/>
                  <a:pt x="273050" y="443129"/>
                </a:cubicBezTo>
                <a:cubicBezTo>
                  <a:pt x="274025" y="444080"/>
                  <a:pt x="274464" y="445452"/>
                  <a:pt x="274223" y="446792"/>
                </a:cubicBezTo>
                <a:lnTo>
                  <a:pt x="272250" y="458320"/>
                </a:lnTo>
                <a:lnTo>
                  <a:pt x="272005" y="459726"/>
                </a:lnTo>
                <a:cubicBezTo>
                  <a:pt x="235904" y="468891"/>
                  <a:pt x="198199" y="469773"/>
                  <a:pt x="161710" y="462305"/>
                </a:cubicBezTo>
                <a:lnTo>
                  <a:pt x="152077" y="395055"/>
                </a:lnTo>
                <a:cubicBezTo>
                  <a:pt x="151469" y="391621"/>
                  <a:pt x="148484" y="389120"/>
                  <a:pt x="144997" y="389123"/>
                </a:cubicBezTo>
                <a:lnTo>
                  <a:pt x="123500" y="389123"/>
                </a:lnTo>
                <a:cubicBezTo>
                  <a:pt x="120015" y="389115"/>
                  <a:pt x="117031" y="391621"/>
                  <a:pt x="116434" y="395055"/>
                </a:cubicBezTo>
                <a:lnTo>
                  <a:pt x="111314" y="446057"/>
                </a:lnTo>
                <a:cubicBezTo>
                  <a:pt x="64799" y="425225"/>
                  <a:pt x="25902" y="390462"/>
                  <a:pt x="0" y="346568"/>
                </a:cubicBezTo>
                <a:lnTo>
                  <a:pt x="89985" y="296275"/>
                </a:lnTo>
                <a:cubicBezTo>
                  <a:pt x="92305" y="295008"/>
                  <a:pt x="93744" y="292573"/>
                  <a:pt x="93738" y="289931"/>
                </a:cubicBezTo>
                <a:close/>
                <a:moveTo>
                  <a:pt x="335837" y="265455"/>
                </a:moveTo>
                <a:lnTo>
                  <a:pt x="340996" y="275875"/>
                </a:lnTo>
                <a:cubicBezTo>
                  <a:pt x="342613" y="279122"/>
                  <a:pt x="345771" y="281323"/>
                  <a:pt x="349378" y="281716"/>
                </a:cubicBezTo>
                <a:lnTo>
                  <a:pt x="351531" y="282000"/>
                </a:lnTo>
                <a:cubicBezTo>
                  <a:pt x="352254" y="282103"/>
                  <a:pt x="352963" y="282206"/>
                  <a:pt x="353685" y="282335"/>
                </a:cubicBezTo>
                <a:cubicBezTo>
                  <a:pt x="354294" y="282438"/>
                  <a:pt x="354911" y="282490"/>
                  <a:pt x="355529" y="282490"/>
                </a:cubicBezTo>
                <a:cubicBezTo>
                  <a:pt x="358507" y="282502"/>
                  <a:pt x="361351" y="281261"/>
                  <a:pt x="363369" y="279073"/>
                </a:cubicBezTo>
                <a:lnTo>
                  <a:pt x="371300" y="270446"/>
                </a:lnTo>
                <a:cubicBezTo>
                  <a:pt x="372770" y="270910"/>
                  <a:pt x="374240" y="271413"/>
                  <a:pt x="375685" y="271941"/>
                </a:cubicBezTo>
                <a:cubicBezTo>
                  <a:pt x="382438" y="274434"/>
                  <a:pt x="388919" y="277610"/>
                  <a:pt x="395028" y="281420"/>
                </a:cubicBezTo>
                <a:cubicBezTo>
                  <a:pt x="396317" y="282271"/>
                  <a:pt x="397607" y="283135"/>
                  <a:pt x="398897" y="283999"/>
                </a:cubicBezTo>
                <a:lnTo>
                  <a:pt x="396924" y="295527"/>
                </a:lnTo>
                <a:cubicBezTo>
                  <a:pt x="396306" y="299016"/>
                  <a:pt x="397490" y="302580"/>
                  <a:pt x="400070" y="305006"/>
                </a:cubicBezTo>
                <a:cubicBezTo>
                  <a:pt x="401244" y="306076"/>
                  <a:pt x="402378" y="307185"/>
                  <a:pt x="403475" y="308320"/>
                </a:cubicBezTo>
                <a:cubicBezTo>
                  <a:pt x="405444" y="310330"/>
                  <a:pt x="408140" y="311460"/>
                  <a:pt x="410954" y="311453"/>
                </a:cubicBezTo>
                <a:cubicBezTo>
                  <a:pt x="411668" y="311451"/>
                  <a:pt x="412381" y="311377"/>
                  <a:pt x="413082" y="311234"/>
                </a:cubicBezTo>
                <a:lnTo>
                  <a:pt x="424507" y="308964"/>
                </a:lnTo>
                <a:cubicBezTo>
                  <a:pt x="425423" y="310215"/>
                  <a:pt x="426300" y="311479"/>
                  <a:pt x="427164" y="312730"/>
                </a:cubicBezTo>
                <a:cubicBezTo>
                  <a:pt x="429663" y="316490"/>
                  <a:pt x="431919" y="320405"/>
                  <a:pt x="433921" y="324452"/>
                </a:cubicBezTo>
                <a:cubicBezTo>
                  <a:pt x="427966" y="337403"/>
                  <a:pt x="420890" y="349808"/>
                  <a:pt x="412772" y="361527"/>
                </a:cubicBezTo>
                <a:cubicBezTo>
                  <a:pt x="408802" y="332577"/>
                  <a:pt x="388318" y="308598"/>
                  <a:pt x="360345" y="300152"/>
                </a:cubicBezTo>
                <a:cubicBezTo>
                  <a:pt x="320841" y="288225"/>
                  <a:pt x="279149" y="310579"/>
                  <a:pt x="267222" y="350083"/>
                </a:cubicBezTo>
                <a:cubicBezTo>
                  <a:pt x="255293" y="389586"/>
                  <a:pt x="277649" y="431280"/>
                  <a:pt x="317152" y="443207"/>
                </a:cubicBezTo>
                <a:cubicBezTo>
                  <a:pt x="304819" y="449134"/>
                  <a:pt x="292006" y="454008"/>
                  <a:pt x="278852" y="457779"/>
                </a:cubicBezTo>
                <a:lnTo>
                  <a:pt x="280567" y="447785"/>
                </a:lnTo>
                <a:cubicBezTo>
                  <a:pt x="281184" y="444298"/>
                  <a:pt x="279995" y="440736"/>
                  <a:pt x="277408" y="438319"/>
                </a:cubicBezTo>
                <a:cubicBezTo>
                  <a:pt x="276247" y="437236"/>
                  <a:pt x="275112" y="436127"/>
                  <a:pt x="274016" y="434992"/>
                </a:cubicBezTo>
                <a:cubicBezTo>
                  <a:pt x="272043" y="432991"/>
                  <a:pt x="269348" y="431865"/>
                  <a:pt x="266537" y="431872"/>
                </a:cubicBezTo>
                <a:cubicBezTo>
                  <a:pt x="265821" y="431868"/>
                  <a:pt x="265108" y="431941"/>
                  <a:pt x="264409" y="432091"/>
                </a:cubicBezTo>
                <a:lnTo>
                  <a:pt x="252984" y="434399"/>
                </a:lnTo>
                <a:cubicBezTo>
                  <a:pt x="252068" y="433174"/>
                  <a:pt x="251191" y="431885"/>
                  <a:pt x="250327" y="430595"/>
                </a:cubicBezTo>
                <a:cubicBezTo>
                  <a:pt x="246321" y="424605"/>
                  <a:pt x="242933" y="418223"/>
                  <a:pt x="240217" y="411548"/>
                </a:cubicBezTo>
                <a:cubicBezTo>
                  <a:pt x="239637" y="410117"/>
                  <a:pt x="239082" y="408673"/>
                  <a:pt x="238567" y="407215"/>
                </a:cubicBezTo>
                <a:lnTo>
                  <a:pt x="246897" y="399091"/>
                </a:lnTo>
                <a:cubicBezTo>
                  <a:pt x="249454" y="396627"/>
                  <a:pt x="250590" y="393036"/>
                  <a:pt x="249915" y="389549"/>
                </a:cubicBezTo>
                <a:cubicBezTo>
                  <a:pt x="249605" y="387988"/>
                  <a:pt x="249334" y="386402"/>
                  <a:pt x="249102" y="384816"/>
                </a:cubicBezTo>
                <a:cubicBezTo>
                  <a:pt x="248562" y="381301"/>
                  <a:pt x="246282" y="378297"/>
                  <a:pt x="243041" y="376834"/>
                </a:cubicBezTo>
                <a:lnTo>
                  <a:pt x="232467" y="371998"/>
                </a:lnTo>
                <a:cubicBezTo>
                  <a:pt x="232467" y="370463"/>
                  <a:pt x="232493" y="368916"/>
                  <a:pt x="232570" y="367368"/>
                </a:cubicBezTo>
                <a:cubicBezTo>
                  <a:pt x="232717" y="363769"/>
                  <a:pt x="233049" y="360179"/>
                  <a:pt x="233563" y="356613"/>
                </a:cubicBezTo>
                <a:cubicBezTo>
                  <a:pt x="234069" y="353048"/>
                  <a:pt x="234753" y="349511"/>
                  <a:pt x="235614" y="346013"/>
                </a:cubicBezTo>
                <a:cubicBezTo>
                  <a:pt x="235987" y="344517"/>
                  <a:pt x="236400" y="343022"/>
                  <a:pt x="236826" y="341539"/>
                </a:cubicBezTo>
                <a:lnTo>
                  <a:pt x="248329" y="339875"/>
                </a:lnTo>
                <a:cubicBezTo>
                  <a:pt x="251854" y="339380"/>
                  <a:pt x="254887" y="337132"/>
                  <a:pt x="256388" y="333904"/>
                </a:cubicBezTo>
                <a:cubicBezTo>
                  <a:pt x="257059" y="332447"/>
                  <a:pt x="257755" y="331003"/>
                  <a:pt x="258490" y="329597"/>
                </a:cubicBezTo>
                <a:cubicBezTo>
                  <a:pt x="260121" y="326442"/>
                  <a:pt x="260043" y="322676"/>
                  <a:pt x="258284" y="319590"/>
                </a:cubicBezTo>
                <a:lnTo>
                  <a:pt x="252558" y="309442"/>
                </a:lnTo>
                <a:cubicBezTo>
                  <a:pt x="253461" y="308204"/>
                  <a:pt x="254389" y="306966"/>
                  <a:pt x="255357" y="305754"/>
                </a:cubicBezTo>
                <a:cubicBezTo>
                  <a:pt x="259835" y="300099"/>
                  <a:pt x="264877" y="294914"/>
                  <a:pt x="270406" y="290279"/>
                </a:cubicBezTo>
                <a:cubicBezTo>
                  <a:pt x="271579" y="289286"/>
                  <a:pt x="272727" y="288332"/>
                  <a:pt x="274016" y="287377"/>
                </a:cubicBezTo>
                <a:lnTo>
                  <a:pt x="284333" y="292806"/>
                </a:lnTo>
                <a:cubicBezTo>
                  <a:pt x="285860" y="293610"/>
                  <a:pt x="287559" y="294030"/>
                  <a:pt x="289285" y="294031"/>
                </a:cubicBezTo>
                <a:cubicBezTo>
                  <a:pt x="291062" y="294046"/>
                  <a:pt x="292812" y="293602"/>
                  <a:pt x="294365" y="292742"/>
                </a:cubicBezTo>
                <a:cubicBezTo>
                  <a:pt x="295745" y="291955"/>
                  <a:pt x="297151" y="291220"/>
                  <a:pt x="298569" y="290511"/>
                </a:cubicBezTo>
                <a:cubicBezTo>
                  <a:pt x="301725" y="288906"/>
                  <a:pt x="303859" y="285817"/>
                  <a:pt x="304243" y="282297"/>
                </a:cubicBezTo>
                <a:lnTo>
                  <a:pt x="305533" y="270691"/>
                </a:lnTo>
                <a:cubicBezTo>
                  <a:pt x="307003" y="270213"/>
                  <a:pt x="308473" y="269749"/>
                  <a:pt x="309969" y="269337"/>
                </a:cubicBezTo>
                <a:cubicBezTo>
                  <a:pt x="316903" y="267387"/>
                  <a:pt x="324021" y="266159"/>
                  <a:pt x="331208" y="265674"/>
                </a:cubicBezTo>
                <a:cubicBezTo>
                  <a:pt x="332743" y="265571"/>
                  <a:pt x="334290" y="265455"/>
                  <a:pt x="335837" y="265455"/>
                </a:cubicBezTo>
                <a:close/>
                <a:moveTo>
                  <a:pt x="365794" y="188520"/>
                </a:moveTo>
                <a:cubicBezTo>
                  <a:pt x="365069" y="188522"/>
                  <a:pt x="364351" y="188644"/>
                  <a:pt x="363666" y="188881"/>
                </a:cubicBezTo>
                <a:lnTo>
                  <a:pt x="363473" y="188959"/>
                </a:lnTo>
                <a:cubicBezTo>
                  <a:pt x="360112" y="190128"/>
                  <a:pt x="358335" y="193798"/>
                  <a:pt x="359501" y="197160"/>
                </a:cubicBezTo>
                <a:lnTo>
                  <a:pt x="365536" y="214311"/>
                </a:lnTo>
                <a:cubicBezTo>
                  <a:pt x="365537" y="214314"/>
                  <a:pt x="365537" y="214317"/>
                  <a:pt x="365538" y="214319"/>
                </a:cubicBezTo>
                <a:cubicBezTo>
                  <a:pt x="366712" y="217681"/>
                  <a:pt x="370388" y="219457"/>
                  <a:pt x="373750" y="218283"/>
                </a:cubicBezTo>
                <a:lnTo>
                  <a:pt x="373957" y="218206"/>
                </a:lnTo>
                <a:cubicBezTo>
                  <a:pt x="377291" y="217009"/>
                  <a:pt x="379036" y="213347"/>
                  <a:pt x="377864" y="210004"/>
                </a:cubicBezTo>
                <a:lnTo>
                  <a:pt x="371880" y="192853"/>
                </a:lnTo>
                <a:cubicBezTo>
                  <a:pt x="370980" y="190261"/>
                  <a:pt x="368538" y="188522"/>
                  <a:pt x="365794" y="188520"/>
                </a:cubicBezTo>
                <a:close/>
                <a:moveTo>
                  <a:pt x="34702" y="143451"/>
                </a:moveTo>
                <a:cubicBezTo>
                  <a:pt x="35718" y="144221"/>
                  <a:pt x="36801" y="144899"/>
                  <a:pt x="37939" y="145476"/>
                </a:cubicBezTo>
                <a:cubicBezTo>
                  <a:pt x="39311" y="146360"/>
                  <a:pt x="40794" y="147058"/>
                  <a:pt x="42349" y="147552"/>
                </a:cubicBezTo>
                <a:cubicBezTo>
                  <a:pt x="56702" y="152091"/>
                  <a:pt x="87754" y="159712"/>
                  <a:pt x="134320" y="159712"/>
                </a:cubicBezTo>
                <a:cubicBezTo>
                  <a:pt x="183645" y="159712"/>
                  <a:pt x="213498" y="152207"/>
                  <a:pt x="226897" y="147732"/>
                </a:cubicBezTo>
                <a:cubicBezTo>
                  <a:pt x="228389" y="147228"/>
                  <a:pt x="229811" y="146536"/>
                  <a:pt x="231126" y="145669"/>
                </a:cubicBezTo>
                <a:cubicBezTo>
                  <a:pt x="232329" y="145051"/>
                  <a:pt x="233471" y="144316"/>
                  <a:pt x="234531" y="143477"/>
                </a:cubicBezTo>
                <a:cubicBezTo>
                  <a:pt x="239573" y="149899"/>
                  <a:pt x="242539" y="163504"/>
                  <a:pt x="241791" y="174207"/>
                </a:cubicBezTo>
                <a:cubicBezTo>
                  <a:pt x="240695" y="189733"/>
                  <a:pt x="227464" y="202371"/>
                  <a:pt x="219727" y="202371"/>
                </a:cubicBezTo>
                <a:cubicBezTo>
                  <a:pt x="219486" y="202384"/>
                  <a:pt x="219246" y="202384"/>
                  <a:pt x="219005" y="202371"/>
                </a:cubicBezTo>
                <a:cubicBezTo>
                  <a:pt x="217905" y="202255"/>
                  <a:pt x="216820" y="202025"/>
                  <a:pt x="215768" y="201687"/>
                </a:cubicBezTo>
                <a:cubicBezTo>
                  <a:pt x="207347" y="245957"/>
                  <a:pt x="180511" y="284438"/>
                  <a:pt x="134229" y="284438"/>
                </a:cubicBezTo>
                <a:cubicBezTo>
                  <a:pt x="95001" y="284438"/>
                  <a:pt x="62698" y="246486"/>
                  <a:pt x="52988" y="201816"/>
                </a:cubicBezTo>
                <a:cubicBezTo>
                  <a:pt x="52078" y="202087"/>
                  <a:pt x="51146" y="202273"/>
                  <a:pt x="50202" y="202371"/>
                </a:cubicBezTo>
                <a:cubicBezTo>
                  <a:pt x="49961" y="202384"/>
                  <a:pt x="49721" y="202384"/>
                  <a:pt x="49480" y="202371"/>
                </a:cubicBezTo>
                <a:cubicBezTo>
                  <a:pt x="41730" y="202371"/>
                  <a:pt x="28512" y="189681"/>
                  <a:pt x="27429" y="174207"/>
                </a:cubicBezTo>
                <a:cubicBezTo>
                  <a:pt x="26681" y="163491"/>
                  <a:pt x="29647" y="149873"/>
                  <a:pt x="34702" y="143451"/>
                </a:cubicBezTo>
                <a:close/>
                <a:moveTo>
                  <a:pt x="348913" y="135778"/>
                </a:moveTo>
                <a:cubicBezTo>
                  <a:pt x="347779" y="136281"/>
                  <a:pt x="346605" y="136771"/>
                  <a:pt x="345445" y="137170"/>
                </a:cubicBezTo>
                <a:cubicBezTo>
                  <a:pt x="344284" y="137570"/>
                  <a:pt x="343111" y="137931"/>
                  <a:pt x="341937" y="138228"/>
                </a:cubicBezTo>
                <a:lnTo>
                  <a:pt x="347998" y="204111"/>
                </a:lnTo>
                <a:lnTo>
                  <a:pt x="354381" y="201880"/>
                </a:lnTo>
                <a:lnTo>
                  <a:pt x="353466" y="199301"/>
                </a:lnTo>
                <a:cubicBezTo>
                  <a:pt x="351125" y="192579"/>
                  <a:pt x="354675" y="185229"/>
                  <a:pt x="361396" y="182885"/>
                </a:cubicBezTo>
                <a:lnTo>
                  <a:pt x="361603" y="182808"/>
                </a:lnTo>
                <a:cubicBezTo>
                  <a:pt x="368325" y="180467"/>
                  <a:pt x="375674" y="184017"/>
                  <a:pt x="378019" y="190738"/>
                </a:cubicBezTo>
                <a:lnTo>
                  <a:pt x="378934" y="193317"/>
                </a:lnTo>
                <a:lnTo>
                  <a:pt x="385717" y="190958"/>
                </a:lnTo>
                <a:close/>
                <a:moveTo>
                  <a:pt x="331711" y="81810"/>
                </a:moveTo>
                <a:cubicBezTo>
                  <a:pt x="340521" y="81810"/>
                  <a:pt x="347663" y="88952"/>
                  <a:pt x="347663" y="97762"/>
                </a:cubicBezTo>
                <a:cubicBezTo>
                  <a:pt x="347663" y="106572"/>
                  <a:pt x="340521" y="113714"/>
                  <a:pt x="331711" y="113714"/>
                </a:cubicBezTo>
                <a:cubicBezTo>
                  <a:pt x="322901" y="113714"/>
                  <a:pt x="315759" y="106572"/>
                  <a:pt x="315759" y="97762"/>
                </a:cubicBezTo>
                <a:cubicBezTo>
                  <a:pt x="315759" y="88952"/>
                  <a:pt x="322901" y="81810"/>
                  <a:pt x="331711" y="81810"/>
                </a:cubicBezTo>
                <a:close/>
                <a:moveTo>
                  <a:pt x="322243" y="70483"/>
                </a:moveTo>
                <a:cubicBezTo>
                  <a:pt x="315269" y="72905"/>
                  <a:pt x="309219" y="77988"/>
                  <a:pt x="305746" y="85156"/>
                </a:cubicBezTo>
                <a:cubicBezTo>
                  <a:pt x="298800" y="99495"/>
                  <a:pt x="304794" y="116749"/>
                  <a:pt x="319131" y="123695"/>
                </a:cubicBezTo>
                <a:cubicBezTo>
                  <a:pt x="333470" y="130640"/>
                  <a:pt x="350724" y="124648"/>
                  <a:pt x="357670" y="110309"/>
                </a:cubicBezTo>
                <a:cubicBezTo>
                  <a:pt x="361025" y="103431"/>
                  <a:pt x="361490" y="95495"/>
                  <a:pt x="358959" y="88271"/>
                </a:cubicBezTo>
                <a:cubicBezTo>
                  <a:pt x="356450" y="81043"/>
                  <a:pt x="351170" y="75107"/>
                  <a:pt x="344284" y="71771"/>
                </a:cubicBezTo>
                <a:cubicBezTo>
                  <a:pt x="337115" y="68298"/>
                  <a:pt x="329217" y="68060"/>
                  <a:pt x="322243" y="70483"/>
                </a:cubicBezTo>
                <a:close/>
                <a:moveTo>
                  <a:pt x="311181" y="38610"/>
                </a:moveTo>
                <a:lnTo>
                  <a:pt x="310988" y="38687"/>
                </a:lnTo>
                <a:cubicBezTo>
                  <a:pt x="307635" y="39857"/>
                  <a:pt x="305859" y="43518"/>
                  <a:pt x="307016" y="46876"/>
                </a:cubicBezTo>
                <a:lnTo>
                  <a:pt x="311942" y="61009"/>
                </a:lnTo>
                <a:cubicBezTo>
                  <a:pt x="315818" y="58935"/>
                  <a:pt x="319995" y="57476"/>
                  <a:pt x="324322" y="56689"/>
                </a:cubicBezTo>
                <a:lnTo>
                  <a:pt x="319396" y="42582"/>
                </a:lnTo>
                <a:cubicBezTo>
                  <a:pt x="319394" y="42579"/>
                  <a:pt x="319394" y="42577"/>
                  <a:pt x="319393" y="42574"/>
                </a:cubicBezTo>
                <a:cubicBezTo>
                  <a:pt x="318220" y="39212"/>
                  <a:pt x="314543" y="37436"/>
                  <a:pt x="311181" y="38610"/>
                </a:cubicBezTo>
                <a:close/>
                <a:moveTo>
                  <a:pt x="308860" y="32497"/>
                </a:moveTo>
                <a:lnTo>
                  <a:pt x="309066" y="32497"/>
                </a:lnTo>
                <a:cubicBezTo>
                  <a:pt x="315789" y="30157"/>
                  <a:pt x="323138" y="33707"/>
                  <a:pt x="325482" y="40428"/>
                </a:cubicBezTo>
                <a:lnTo>
                  <a:pt x="330924" y="56006"/>
                </a:lnTo>
                <a:lnTo>
                  <a:pt x="331711" y="56006"/>
                </a:lnTo>
                <a:cubicBezTo>
                  <a:pt x="338765" y="56006"/>
                  <a:pt x="345704" y="57795"/>
                  <a:pt x="351881" y="61204"/>
                </a:cubicBezTo>
                <a:cubicBezTo>
                  <a:pt x="372056" y="72342"/>
                  <a:pt x="379383" y="97728"/>
                  <a:pt x="368244" y="117904"/>
                </a:cubicBezTo>
                <a:lnTo>
                  <a:pt x="411083" y="182111"/>
                </a:lnTo>
                <a:lnTo>
                  <a:pt x="441490" y="171498"/>
                </a:lnTo>
                <a:cubicBezTo>
                  <a:pt x="444852" y="170323"/>
                  <a:pt x="448530" y="172095"/>
                  <a:pt x="449705" y="175457"/>
                </a:cubicBezTo>
                <a:cubicBezTo>
                  <a:pt x="450880" y="178819"/>
                  <a:pt x="449108" y="182497"/>
                  <a:pt x="445746" y="183672"/>
                </a:cubicBezTo>
                <a:lnTo>
                  <a:pt x="418498" y="193189"/>
                </a:lnTo>
                <a:lnTo>
                  <a:pt x="454928" y="247775"/>
                </a:lnTo>
                <a:cubicBezTo>
                  <a:pt x="454532" y="251067"/>
                  <a:pt x="454102" y="254330"/>
                  <a:pt x="453638" y="257563"/>
                </a:cubicBezTo>
                <a:lnTo>
                  <a:pt x="364375" y="123682"/>
                </a:lnTo>
                <a:cubicBezTo>
                  <a:pt x="361613" y="127169"/>
                  <a:pt x="358308" y="130191"/>
                  <a:pt x="354588" y="132631"/>
                </a:cubicBezTo>
                <a:lnTo>
                  <a:pt x="450272" y="276042"/>
                </a:lnTo>
                <a:cubicBezTo>
                  <a:pt x="449628" y="278905"/>
                  <a:pt x="448940" y="281746"/>
                  <a:pt x="448209" y="284566"/>
                </a:cubicBezTo>
                <a:lnTo>
                  <a:pt x="393106" y="202035"/>
                </a:lnTo>
                <a:lnTo>
                  <a:pt x="383177" y="205491"/>
                </a:lnTo>
                <a:lnTo>
                  <a:pt x="384002" y="207877"/>
                </a:lnTo>
                <a:cubicBezTo>
                  <a:pt x="384003" y="207879"/>
                  <a:pt x="384003" y="207882"/>
                  <a:pt x="384005" y="207884"/>
                </a:cubicBezTo>
                <a:cubicBezTo>
                  <a:pt x="386338" y="214613"/>
                  <a:pt x="382775" y="221960"/>
                  <a:pt x="376046" y="224292"/>
                </a:cubicBezTo>
                <a:lnTo>
                  <a:pt x="375852" y="224370"/>
                </a:lnTo>
                <a:cubicBezTo>
                  <a:pt x="375850" y="224371"/>
                  <a:pt x="375847" y="224371"/>
                  <a:pt x="375845" y="224372"/>
                </a:cubicBezTo>
                <a:cubicBezTo>
                  <a:pt x="369119" y="226717"/>
                  <a:pt x="361768" y="223164"/>
                  <a:pt x="359423" y="216439"/>
                </a:cubicBezTo>
                <a:lnTo>
                  <a:pt x="358598" y="214066"/>
                </a:lnTo>
                <a:lnTo>
                  <a:pt x="349184" y="217342"/>
                </a:lnTo>
                <a:lnTo>
                  <a:pt x="354600" y="275939"/>
                </a:lnTo>
                <a:cubicBezTo>
                  <a:pt x="353904" y="275823"/>
                  <a:pt x="353195" y="275707"/>
                  <a:pt x="352498" y="275617"/>
                </a:cubicBezTo>
                <a:lnTo>
                  <a:pt x="350177" y="275307"/>
                </a:lnTo>
                <a:cubicBezTo>
                  <a:pt x="349370" y="275217"/>
                  <a:pt x="348605" y="274900"/>
                  <a:pt x="347972" y="274392"/>
                </a:cubicBezTo>
                <a:lnTo>
                  <a:pt x="335567" y="139324"/>
                </a:lnTo>
                <a:cubicBezTo>
                  <a:pt x="334277" y="139440"/>
                  <a:pt x="332988" y="139504"/>
                  <a:pt x="331698" y="139504"/>
                </a:cubicBezTo>
                <a:cubicBezTo>
                  <a:pt x="328542" y="139501"/>
                  <a:pt x="325398" y="139142"/>
                  <a:pt x="322323" y="138434"/>
                </a:cubicBezTo>
                <a:lnTo>
                  <a:pt x="333426" y="259162"/>
                </a:lnTo>
                <a:lnTo>
                  <a:pt x="330847" y="259304"/>
                </a:lnTo>
                <a:cubicBezTo>
                  <a:pt x="329557" y="259394"/>
                  <a:pt x="328268" y="259510"/>
                  <a:pt x="326978" y="259652"/>
                </a:cubicBezTo>
                <a:lnTo>
                  <a:pt x="323909" y="226124"/>
                </a:lnTo>
                <a:lnTo>
                  <a:pt x="294714" y="236337"/>
                </a:lnTo>
                <a:cubicBezTo>
                  <a:pt x="294613" y="236374"/>
                  <a:pt x="294512" y="236410"/>
                  <a:pt x="294409" y="236443"/>
                </a:cubicBezTo>
                <a:cubicBezTo>
                  <a:pt x="291019" y="237531"/>
                  <a:pt x="287388" y="235664"/>
                  <a:pt x="286301" y="232272"/>
                </a:cubicBezTo>
                <a:cubicBezTo>
                  <a:pt x="285213" y="228882"/>
                  <a:pt x="287081" y="225251"/>
                  <a:pt x="290471" y="224164"/>
                </a:cubicBezTo>
                <a:lnTo>
                  <a:pt x="322710" y="212932"/>
                </a:lnTo>
                <a:lnTo>
                  <a:pt x="315656" y="136268"/>
                </a:lnTo>
                <a:cubicBezTo>
                  <a:pt x="308832" y="133441"/>
                  <a:pt x="302880" y="128854"/>
                  <a:pt x="298411" y="122974"/>
                </a:cubicBezTo>
                <a:cubicBezTo>
                  <a:pt x="284467" y="104634"/>
                  <a:pt x="288030" y="78461"/>
                  <a:pt x="306371" y="64517"/>
                </a:cubicBezTo>
                <a:lnTo>
                  <a:pt x="300929" y="48926"/>
                </a:lnTo>
                <a:cubicBezTo>
                  <a:pt x="300928" y="48924"/>
                  <a:pt x="300928" y="48921"/>
                  <a:pt x="300927" y="48919"/>
                </a:cubicBezTo>
                <a:cubicBezTo>
                  <a:pt x="298582" y="42194"/>
                  <a:pt x="302135" y="34841"/>
                  <a:pt x="308860" y="32497"/>
                </a:cubicBezTo>
                <a:close/>
                <a:moveTo>
                  <a:pt x="97632" y="24683"/>
                </a:moveTo>
                <a:lnTo>
                  <a:pt x="97632" y="76961"/>
                </a:lnTo>
                <a:cubicBezTo>
                  <a:pt x="97640" y="86837"/>
                  <a:pt x="105643" y="94840"/>
                  <a:pt x="115518" y="94848"/>
                </a:cubicBezTo>
                <a:lnTo>
                  <a:pt x="155275" y="94848"/>
                </a:lnTo>
                <a:cubicBezTo>
                  <a:pt x="165150" y="94840"/>
                  <a:pt x="173153" y="86837"/>
                  <a:pt x="173161" y="76961"/>
                </a:cubicBezTo>
                <a:lnTo>
                  <a:pt x="173161" y="25521"/>
                </a:lnTo>
                <a:cubicBezTo>
                  <a:pt x="201148" y="40209"/>
                  <a:pt x="219403" y="68479"/>
                  <a:pt x="221274" y="100032"/>
                </a:cubicBezTo>
                <a:cubicBezTo>
                  <a:pt x="221438" y="102850"/>
                  <a:pt x="223763" y="105058"/>
                  <a:pt x="226587" y="105074"/>
                </a:cubicBezTo>
                <a:lnTo>
                  <a:pt x="227658" y="105074"/>
                </a:lnTo>
                <a:cubicBezTo>
                  <a:pt x="227658" y="105074"/>
                  <a:pt x="227659" y="105074"/>
                  <a:pt x="227659" y="105074"/>
                </a:cubicBezTo>
                <a:cubicBezTo>
                  <a:pt x="230685" y="105124"/>
                  <a:pt x="233098" y="107618"/>
                  <a:pt x="233048" y="110645"/>
                </a:cubicBezTo>
                <a:lnTo>
                  <a:pt x="233048" y="130207"/>
                </a:lnTo>
                <a:cubicBezTo>
                  <a:pt x="233074" y="135399"/>
                  <a:pt x="229760" y="140019"/>
                  <a:pt x="224834" y="141658"/>
                </a:cubicBezTo>
                <a:cubicBezTo>
                  <a:pt x="211809" y="145965"/>
                  <a:pt x="182743" y="153264"/>
                  <a:pt x="134307" y="153264"/>
                </a:cubicBezTo>
                <a:cubicBezTo>
                  <a:pt x="88386" y="153264"/>
                  <a:pt x="57965" y="145733"/>
                  <a:pt x="44270" y="141400"/>
                </a:cubicBezTo>
                <a:cubicBezTo>
                  <a:pt x="39312" y="139839"/>
                  <a:pt x="35914" y="135275"/>
                  <a:pt x="35837" y="130078"/>
                </a:cubicBezTo>
                <a:lnTo>
                  <a:pt x="35592" y="110645"/>
                </a:lnTo>
                <a:cubicBezTo>
                  <a:pt x="35592" y="110645"/>
                  <a:pt x="35592" y="110643"/>
                  <a:pt x="35592" y="110643"/>
                </a:cubicBezTo>
                <a:cubicBezTo>
                  <a:pt x="35543" y="107617"/>
                  <a:pt x="37955" y="105123"/>
                  <a:pt x="40982" y="105074"/>
                </a:cubicBezTo>
                <a:lnTo>
                  <a:pt x="42104" y="105074"/>
                </a:lnTo>
                <a:cubicBezTo>
                  <a:pt x="44933" y="105065"/>
                  <a:pt x="47266" y="102856"/>
                  <a:pt x="47430" y="100032"/>
                </a:cubicBezTo>
                <a:cubicBezTo>
                  <a:pt x="49297" y="68450"/>
                  <a:pt x="67574" y="40156"/>
                  <a:pt x="95595" y="25470"/>
                </a:cubicBezTo>
                <a:cubicBezTo>
                  <a:pt x="95595" y="25470"/>
                  <a:pt x="96252" y="25160"/>
                  <a:pt x="97632" y="24683"/>
                </a:cubicBezTo>
                <a:close/>
                <a:moveTo>
                  <a:pt x="113119" y="1"/>
                </a:moveTo>
                <a:lnTo>
                  <a:pt x="157673" y="1"/>
                </a:lnTo>
                <a:cubicBezTo>
                  <a:pt x="162560" y="-78"/>
                  <a:pt x="166594" y="3806"/>
                  <a:pt x="166700" y="8693"/>
                </a:cubicBezTo>
                <a:lnTo>
                  <a:pt x="166700" y="78419"/>
                </a:lnTo>
                <a:cubicBezTo>
                  <a:pt x="166594" y="83306"/>
                  <a:pt x="162560" y="87189"/>
                  <a:pt x="157673" y="87110"/>
                </a:cubicBezTo>
                <a:lnTo>
                  <a:pt x="113119" y="87110"/>
                </a:lnTo>
                <a:cubicBezTo>
                  <a:pt x="108231" y="87189"/>
                  <a:pt x="104198" y="83306"/>
                  <a:pt x="104092" y="78419"/>
                </a:cubicBezTo>
                <a:lnTo>
                  <a:pt x="104092" y="8693"/>
                </a:lnTo>
                <a:cubicBezTo>
                  <a:pt x="104198" y="3806"/>
                  <a:pt x="108231" y="-78"/>
                  <a:pt x="113119" y="1"/>
                </a:cubicBezTo>
                <a:close/>
              </a:path>
            </a:pathLst>
          </a:custGeom>
          <a:solidFill>
            <a:srgbClr val="94A7BA"/>
          </a:solidFill>
          <a:ln w="1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88" name="Группа 87"/>
          <p:cNvGrpSpPr>
            <a:grpSpLocks noChangeAspect="1"/>
          </p:cNvGrpSpPr>
          <p:nvPr/>
        </p:nvGrpSpPr>
        <p:grpSpPr>
          <a:xfrm>
            <a:off x="379080" y="4644599"/>
            <a:ext cx="9425126" cy="1299321"/>
            <a:chOff x="2643306" y="3709857"/>
            <a:chExt cx="7907171" cy="1080001"/>
          </a:xfrm>
        </p:grpSpPr>
        <p:sp>
          <p:nvSpPr>
            <p:cNvPr id="89" name="Арка 88"/>
            <p:cNvSpPr>
              <a:spLocks noChangeAspect="1"/>
            </p:cNvSpPr>
            <p:nvPr/>
          </p:nvSpPr>
          <p:spPr>
            <a:xfrm>
              <a:off x="8502641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Арка 89"/>
            <p:cNvSpPr>
              <a:spLocks noChangeAspect="1"/>
            </p:cNvSpPr>
            <p:nvPr/>
          </p:nvSpPr>
          <p:spPr>
            <a:xfrm rot="10800000">
              <a:off x="8502641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chemeClr val="bg1">
                <a:lumMod val="85000"/>
              </a:schemeClr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Арка 90"/>
            <p:cNvSpPr>
              <a:spLocks noChangeAspect="1"/>
            </p:cNvSpPr>
            <p:nvPr/>
          </p:nvSpPr>
          <p:spPr>
            <a:xfrm>
              <a:off x="9482813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D9D9D9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Арка 91"/>
            <p:cNvSpPr>
              <a:spLocks noChangeAspect="1"/>
            </p:cNvSpPr>
            <p:nvPr/>
          </p:nvSpPr>
          <p:spPr>
            <a:xfrm rot="10800000">
              <a:off x="9482813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Арка 92"/>
            <p:cNvSpPr>
              <a:spLocks noChangeAspect="1"/>
            </p:cNvSpPr>
            <p:nvPr/>
          </p:nvSpPr>
          <p:spPr>
            <a:xfrm>
              <a:off x="4593175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Арка 93"/>
            <p:cNvSpPr>
              <a:spLocks noChangeAspect="1"/>
            </p:cNvSpPr>
            <p:nvPr/>
          </p:nvSpPr>
          <p:spPr>
            <a:xfrm rot="10800000">
              <a:off x="4593175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chemeClr val="bg1">
                <a:lumMod val="85000"/>
              </a:schemeClr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Арка 94"/>
            <p:cNvSpPr>
              <a:spLocks noChangeAspect="1"/>
            </p:cNvSpPr>
            <p:nvPr/>
          </p:nvSpPr>
          <p:spPr>
            <a:xfrm>
              <a:off x="5568584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D9D9D9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Арка 95"/>
            <p:cNvSpPr>
              <a:spLocks noChangeAspect="1"/>
            </p:cNvSpPr>
            <p:nvPr/>
          </p:nvSpPr>
          <p:spPr>
            <a:xfrm rot="10800000">
              <a:off x="5568584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7" name="Группа 96"/>
            <p:cNvGrpSpPr>
              <a:grpSpLocks noChangeAspect="1"/>
            </p:cNvGrpSpPr>
            <p:nvPr/>
          </p:nvGrpSpPr>
          <p:grpSpPr>
            <a:xfrm>
              <a:off x="5540541" y="4155280"/>
              <a:ext cx="148543" cy="147859"/>
              <a:chOff x="2941723" y="3954324"/>
              <a:chExt cx="199717" cy="198798"/>
            </a:xfrm>
          </p:grpSpPr>
          <p:sp>
            <p:nvSpPr>
              <p:cNvPr id="124" name="Овал 123"/>
              <p:cNvSpPr>
                <a:spLocks noChangeAspect="1"/>
              </p:cNvSpPr>
              <p:nvPr/>
            </p:nvSpPr>
            <p:spPr>
              <a:xfrm>
                <a:off x="2941723" y="3954324"/>
                <a:ext cx="199717" cy="198798"/>
              </a:xfrm>
              <a:prstGeom prst="ellipse">
                <a:avLst/>
              </a:prstGeom>
              <a:solidFill>
                <a:srgbClr val="94A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Овал 124"/>
              <p:cNvSpPr>
                <a:spLocks noChangeAspect="1"/>
              </p:cNvSpPr>
              <p:nvPr/>
            </p:nvSpPr>
            <p:spPr>
              <a:xfrm>
                <a:off x="2965352" y="3978294"/>
                <a:ext cx="151200" cy="150504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8" name="Арка 97"/>
            <p:cNvSpPr>
              <a:spLocks noChangeAspect="1"/>
            </p:cNvSpPr>
            <p:nvPr/>
          </p:nvSpPr>
          <p:spPr>
            <a:xfrm>
              <a:off x="2643306" y="3709858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Арка 98"/>
            <p:cNvSpPr>
              <a:spLocks noChangeAspect="1"/>
            </p:cNvSpPr>
            <p:nvPr/>
          </p:nvSpPr>
          <p:spPr>
            <a:xfrm rot="10800000">
              <a:off x="2643306" y="3709858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chemeClr val="bg1">
                <a:lumMod val="85000"/>
              </a:schemeClr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Арка 99"/>
            <p:cNvSpPr>
              <a:spLocks noChangeAspect="1"/>
            </p:cNvSpPr>
            <p:nvPr/>
          </p:nvSpPr>
          <p:spPr>
            <a:xfrm>
              <a:off x="3623478" y="3709858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D9D9D9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Арка 100"/>
            <p:cNvSpPr>
              <a:spLocks noChangeAspect="1"/>
            </p:cNvSpPr>
            <p:nvPr/>
          </p:nvSpPr>
          <p:spPr>
            <a:xfrm rot="10800000">
              <a:off x="3623478" y="3709858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2" name="Группа 101"/>
            <p:cNvGrpSpPr>
              <a:grpSpLocks noChangeAspect="1"/>
            </p:cNvGrpSpPr>
            <p:nvPr/>
          </p:nvGrpSpPr>
          <p:grpSpPr>
            <a:xfrm>
              <a:off x="3595435" y="4155281"/>
              <a:ext cx="148543" cy="147859"/>
              <a:chOff x="2941723" y="3954324"/>
              <a:chExt cx="199717" cy="198798"/>
            </a:xfrm>
          </p:grpSpPr>
          <p:sp>
            <p:nvSpPr>
              <p:cNvPr id="122" name="Овал 121"/>
              <p:cNvSpPr>
                <a:spLocks noChangeAspect="1"/>
              </p:cNvSpPr>
              <p:nvPr/>
            </p:nvSpPr>
            <p:spPr>
              <a:xfrm>
                <a:off x="2941723" y="3954324"/>
                <a:ext cx="199717" cy="198798"/>
              </a:xfrm>
              <a:prstGeom prst="ellipse">
                <a:avLst/>
              </a:prstGeom>
              <a:solidFill>
                <a:srgbClr val="94A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3" name="Овал 122"/>
              <p:cNvSpPr>
                <a:spLocks noChangeAspect="1"/>
              </p:cNvSpPr>
              <p:nvPr/>
            </p:nvSpPr>
            <p:spPr>
              <a:xfrm>
                <a:off x="2965352" y="3978294"/>
                <a:ext cx="151200" cy="150504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3" name="Группа 102"/>
            <p:cNvGrpSpPr>
              <a:grpSpLocks noChangeAspect="1"/>
            </p:cNvGrpSpPr>
            <p:nvPr/>
          </p:nvGrpSpPr>
          <p:grpSpPr>
            <a:xfrm>
              <a:off x="4582750" y="4155281"/>
              <a:ext cx="148543" cy="147859"/>
              <a:chOff x="2941723" y="3954324"/>
              <a:chExt cx="199717" cy="198798"/>
            </a:xfrm>
          </p:grpSpPr>
          <p:sp>
            <p:nvSpPr>
              <p:cNvPr id="120" name="Овал 119"/>
              <p:cNvSpPr>
                <a:spLocks noChangeAspect="1"/>
              </p:cNvSpPr>
              <p:nvPr/>
            </p:nvSpPr>
            <p:spPr>
              <a:xfrm>
                <a:off x="2941723" y="3954324"/>
                <a:ext cx="199717" cy="198798"/>
              </a:xfrm>
              <a:prstGeom prst="ellipse">
                <a:avLst/>
              </a:prstGeom>
              <a:solidFill>
                <a:srgbClr val="94A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1" name="Овал 120"/>
              <p:cNvSpPr>
                <a:spLocks noChangeAspect="1"/>
              </p:cNvSpPr>
              <p:nvPr/>
            </p:nvSpPr>
            <p:spPr>
              <a:xfrm>
                <a:off x="2965352" y="3978294"/>
                <a:ext cx="151200" cy="150504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04" name="Арка 103"/>
            <p:cNvSpPr>
              <a:spLocks noChangeAspect="1"/>
            </p:cNvSpPr>
            <p:nvPr/>
          </p:nvSpPr>
          <p:spPr>
            <a:xfrm>
              <a:off x="6543044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Арка 104"/>
            <p:cNvSpPr>
              <a:spLocks noChangeAspect="1"/>
            </p:cNvSpPr>
            <p:nvPr/>
          </p:nvSpPr>
          <p:spPr>
            <a:xfrm rot="10800000">
              <a:off x="6543044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chemeClr val="bg1">
                <a:lumMod val="85000"/>
              </a:schemeClr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Арка 105"/>
            <p:cNvSpPr>
              <a:spLocks noChangeAspect="1"/>
            </p:cNvSpPr>
            <p:nvPr/>
          </p:nvSpPr>
          <p:spPr>
            <a:xfrm>
              <a:off x="7523216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D9D9D9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Арка 106"/>
            <p:cNvSpPr>
              <a:spLocks noChangeAspect="1"/>
            </p:cNvSpPr>
            <p:nvPr/>
          </p:nvSpPr>
          <p:spPr>
            <a:xfrm rot="10800000">
              <a:off x="7523216" y="3709857"/>
              <a:ext cx="1067664" cy="1080000"/>
            </a:xfrm>
            <a:prstGeom prst="blockArc">
              <a:avLst>
                <a:gd name="adj1" fmla="val 10800000"/>
                <a:gd name="adj2" fmla="val 71901"/>
                <a:gd name="adj3" fmla="val 8059"/>
              </a:avLst>
            </a:prstGeom>
            <a:solidFill>
              <a:srgbClr val="94A7BA"/>
            </a:solidFill>
            <a:ln w="3175" cap="flat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8" name="Группа 107"/>
            <p:cNvGrpSpPr>
              <a:grpSpLocks noChangeAspect="1"/>
            </p:cNvGrpSpPr>
            <p:nvPr/>
          </p:nvGrpSpPr>
          <p:grpSpPr>
            <a:xfrm>
              <a:off x="7495173" y="4155280"/>
              <a:ext cx="148543" cy="147859"/>
              <a:chOff x="2941723" y="3954324"/>
              <a:chExt cx="199717" cy="198798"/>
            </a:xfrm>
          </p:grpSpPr>
          <p:sp>
            <p:nvSpPr>
              <p:cNvPr id="118" name="Овал 117"/>
              <p:cNvSpPr>
                <a:spLocks noChangeAspect="1"/>
              </p:cNvSpPr>
              <p:nvPr/>
            </p:nvSpPr>
            <p:spPr>
              <a:xfrm>
                <a:off x="2941723" y="3954324"/>
                <a:ext cx="199717" cy="198798"/>
              </a:xfrm>
              <a:prstGeom prst="ellipse">
                <a:avLst/>
              </a:prstGeom>
              <a:solidFill>
                <a:srgbClr val="94A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Овал 118"/>
              <p:cNvSpPr>
                <a:spLocks noChangeAspect="1"/>
              </p:cNvSpPr>
              <p:nvPr/>
            </p:nvSpPr>
            <p:spPr>
              <a:xfrm>
                <a:off x="2965352" y="3978294"/>
                <a:ext cx="151200" cy="150504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9" name="Группа 108"/>
            <p:cNvGrpSpPr>
              <a:grpSpLocks noChangeAspect="1"/>
            </p:cNvGrpSpPr>
            <p:nvPr/>
          </p:nvGrpSpPr>
          <p:grpSpPr>
            <a:xfrm>
              <a:off x="6504374" y="4155281"/>
              <a:ext cx="148543" cy="147859"/>
              <a:chOff x="2941723" y="3954324"/>
              <a:chExt cx="199717" cy="198798"/>
            </a:xfrm>
          </p:grpSpPr>
          <p:sp>
            <p:nvSpPr>
              <p:cNvPr id="116" name="Овал 115"/>
              <p:cNvSpPr>
                <a:spLocks noChangeAspect="1"/>
              </p:cNvSpPr>
              <p:nvPr/>
            </p:nvSpPr>
            <p:spPr>
              <a:xfrm>
                <a:off x="2941723" y="3954324"/>
                <a:ext cx="199717" cy="198798"/>
              </a:xfrm>
              <a:prstGeom prst="ellipse">
                <a:avLst/>
              </a:prstGeom>
              <a:solidFill>
                <a:srgbClr val="94A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7" name="Овал 116"/>
              <p:cNvSpPr>
                <a:spLocks noChangeAspect="1"/>
              </p:cNvSpPr>
              <p:nvPr/>
            </p:nvSpPr>
            <p:spPr>
              <a:xfrm>
                <a:off x="2965352" y="3978294"/>
                <a:ext cx="151200" cy="150504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0" name="Группа 109"/>
            <p:cNvGrpSpPr>
              <a:grpSpLocks noChangeAspect="1"/>
            </p:cNvGrpSpPr>
            <p:nvPr/>
          </p:nvGrpSpPr>
          <p:grpSpPr>
            <a:xfrm>
              <a:off x="8481007" y="4190472"/>
              <a:ext cx="148543" cy="147859"/>
              <a:chOff x="2941723" y="3954324"/>
              <a:chExt cx="199717" cy="198798"/>
            </a:xfrm>
          </p:grpSpPr>
          <p:sp>
            <p:nvSpPr>
              <p:cNvPr id="114" name="Овал 113"/>
              <p:cNvSpPr>
                <a:spLocks noChangeAspect="1"/>
              </p:cNvSpPr>
              <p:nvPr/>
            </p:nvSpPr>
            <p:spPr>
              <a:xfrm>
                <a:off x="2941723" y="3954324"/>
                <a:ext cx="199717" cy="198798"/>
              </a:xfrm>
              <a:prstGeom prst="ellipse">
                <a:avLst/>
              </a:prstGeom>
              <a:solidFill>
                <a:srgbClr val="94A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Овал 114"/>
              <p:cNvSpPr>
                <a:spLocks noChangeAspect="1"/>
              </p:cNvSpPr>
              <p:nvPr/>
            </p:nvSpPr>
            <p:spPr>
              <a:xfrm>
                <a:off x="2965352" y="3978294"/>
                <a:ext cx="151200" cy="150504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1" name="Группа 110"/>
            <p:cNvGrpSpPr>
              <a:grpSpLocks noChangeAspect="1"/>
            </p:cNvGrpSpPr>
            <p:nvPr/>
          </p:nvGrpSpPr>
          <p:grpSpPr>
            <a:xfrm>
              <a:off x="9469964" y="4190472"/>
              <a:ext cx="148543" cy="147859"/>
              <a:chOff x="2941723" y="3954324"/>
              <a:chExt cx="199717" cy="198798"/>
            </a:xfrm>
          </p:grpSpPr>
          <p:sp>
            <p:nvSpPr>
              <p:cNvPr id="112" name="Овал 111"/>
              <p:cNvSpPr>
                <a:spLocks noChangeAspect="1"/>
              </p:cNvSpPr>
              <p:nvPr/>
            </p:nvSpPr>
            <p:spPr>
              <a:xfrm>
                <a:off x="2941723" y="3954324"/>
                <a:ext cx="199717" cy="198798"/>
              </a:xfrm>
              <a:prstGeom prst="ellipse">
                <a:avLst/>
              </a:prstGeom>
              <a:solidFill>
                <a:srgbClr val="94A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Овал 112"/>
              <p:cNvSpPr>
                <a:spLocks noChangeAspect="1"/>
              </p:cNvSpPr>
              <p:nvPr/>
            </p:nvSpPr>
            <p:spPr>
              <a:xfrm>
                <a:off x="2965352" y="3978294"/>
                <a:ext cx="151200" cy="150504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183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639720" y="168840"/>
            <a:ext cx="1096128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2400" b="1" strike="noStrike" spc="-1" dirty="0">
                <a:solidFill>
                  <a:srgbClr val="333333"/>
                </a:solidFill>
                <a:latin typeface="Arial"/>
                <a:ea typeface="Arial"/>
              </a:rPr>
              <a:t>Новое информационное пространство </a:t>
            </a:r>
            <a:endParaRPr lang="ru-RU" sz="2400" b="0" strike="noStrike" spc="-1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440" name="TextBox 10"/>
          <p:cNvSpPr/>
          <p:nvPr/>
        </p:nvSpPr>
        <p:spPr>
          <a:xfrm>
            <a:off x="6341708" y="1802061"/>
            <a:ext cx="5255096" cy="27685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32560" indent="-2325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 smtClean="0">
                <a:solidFill>
                  <a:srgbClr val="000000"/>
                </a:solidFill>
                <a:latin typeface="Arial"/>
                <a:ea typeface="DejaVu Sans"/>
              </a:rPr>
              <a:t>б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ыстрый </a:t>
            </a:r>
            <a:r>
              <a:rPr lang="ru-RU" sz="16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поиск верифицированных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оператором бизнес-партнеров с помощью витрины продукции отечественных производителей 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  <a:p>
            <a:pPr marL="232560" indent="-2325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автоматизация</a:t>
            </a:r>
            <a:r>
              <a:rPr lang="ru-RU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всех этапов и </a:t>
            </a:r>
            <a:r>
              <a:rPr lang="ru-RU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сокращение срока </a:t>
            </a:r>
            <a:r>
              <a:rPr lang="ru-RU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протекания процесса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  <a:p>
            <a:pPr marL="232560" indent="-2325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сопоставление </a:t>
            </a:r>
            <a:r>
              <a:rPr lang="ru-RU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предложений </a:t>
            </a:r>
            <a:r>
              <a:rPr lang="ru-RU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поставщиков с потребностью заказчика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  <a:p>
            <a:pPr marL="232560" indent="-2325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проверка поставщиков </a:t>
            </a:r>
            <a:r>
              <a:rPr lang="ru-RU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на соответствие требованиям заказчика 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41" name="Таблица 17"/>
          <p:cNvGraphicFramePr/>
          <p:nvPr>
            <p:extLst>
              <p:ext uri="{D42A27DB-BD31-4B8C-83A1-F6EECF244321}">
                <p14:modId xmlns:p14="http://schemas.microsoft.com/office/powerpoint/2010/main" val="726231854"/>
              </p:ext>
            </p:extLst>
          </p:nvPr>
        </p:nvGraphicFramePr>
        <p:xfrm>
          <a:off x="6420963" y="4788301"/>
          <a:ext cx="5175841" cy="1326604"/>
        </p:xfrm>
        <a:graphic>
          <a:graphicData uri="http://schemas.openxmlformats.org/drawingml/2006/table">
            <a:tbl>
              <a:tblPr/>
              <a:tblGrid>
                <a:gridCol w="1389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6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2022 – 2023 гг.</a:t>
                      </a:r>
                      <a:endParaRPr lang="ru-RU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680" marR="121680" anchor="ctr">
                    <a:lnL w="12240">
                      <a:solidFill>
                        <a:srgbClr val="333333"/>
                      </a:solidFill>
                      <a:prstDash val="solid"/>
                    </a:lnL>
                    <a:lnR w="1224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333333"/>
                      </a:solidFill>
                      <a:prstDash val="solid"/>
                    </a:lnT>
                    <a:lnB w="12240">
                      <a:solidFill>
                        <a:srgbClr val="33333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закупки </a:t>
                      </a:r>
                      <a:r>
                        <a:rPr lang="ru-RU" sz="13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МТРиО</a:t>
                      </a:r>
                      <a:r>
                        <a:rPr lang="ru-RU" sz="1300" b="0" strike="noStrike" spc="-1" baseline="0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у внешних</a:t>
                      </a:r>
                      <a:r>
                        <a:rPr lang="ru-RU" sz="13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поставщиков по 5 номенклатурным группам</a:t>
                      </a:r>
                      <a:endParaRPr lang="ru-RU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680" marR="121680">
                    <a:lnL w="1224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333333"/>
                      </a:solidFill>
                      <a:prstDash val="solid"/>
                    </a:lnR>
                    <a:lnT w="12240">
                      <a:solidFill>
                        <a:srgbClr val="333333"/>
                      </a:solidFill>
                      <a:prstDash val="solid"/>
                    </a:lnT>
                    <a:lnB w="12240">
                      <a:solidFill>
                        <a:srgbClr val="33333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реализация 2024 г.</a:t>
                      </a:r>
                      <a:endParaRPr lang="ru-RU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680" marR="121680" anchor="ctr">
                    <a:lnL w="12240">
                      <a:solidFill>
                        <a:srgbClr val="333333"/>
                      </a:solidFill>
                      <a:prstDash val="solid"/>
                    </a:lnL>
                    <a:lnR w="12240">
                      <a:solidFill>
                        <a:srgbClr val="333333"/>
                      </a:solidFill>
                      <a:prstDash val="solid"/>
                    </a:lnR>
                    <a:lnT w="12240">
                      <a:solidFill>
                        <a:srgbClr val="333333"/>
                      </a:solidFill>
                      <a:prstDash val="solid"/>
                    </a:lnT>
                    <a:lnB w="12240">
                      <a:solidFill>
                        <a:srgbClr val="33333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расширение</a:t>
                      </a:r>
                      <a:r>
                        <a:rPr lang="ru-RU" sz="13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ru-RU" sz="13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номенклатурных групп для закупок у внешних поставщиков</a:t>
                      </a:r>
                    </a:p>
                  </a:txBody>
                  <a:tcPr marL="121680" marR="121680">
                    <a:lnL w="12240">
                      <a:solidFill>
                        <a:srgbClr val="333333"/>
                      </a:solidFill>
                      <a:prstDash val="solid"/>
                    </a:lnL>
                    <a:lnR w="12240">
                      <a:solidFill>
                        <a:srgbClr val="333333"/>
                      </a:solidFill>
                      <a:prstDash val="solid"/>
                    </a:lnR>
                    <a:lnT w="12240">
                      <a:solidFill>
                        <a:srgbClr val="333333"/>
                      </a:solidFill>
                      <a:prstDash val="solid"/>
                    </a:lnT>
                    <a:lnB w="12240">
                      <a:solidFill>
                        <a:srgbClr val="33333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2" name="TextBox 19"/>
          <p:cNvSpPr/>
          <p:nvPr/>
        </p:nvSpPr>
        <p:spPr>
          <a:xfrm>
            <a:off x="1068615" y="1075011"/>
            <a:ext cx="4519099" cy="691043"/>
          </a:xfrm>
          <a:prstGeom prst="rect">
            <a:avLst/>
          </a:prstGeom>
          <a:solidFill>
            <a:srgbClr val="025EA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900" b="1" strike="noStrike" spc="-1" dirty="0" smtClean="0">
              <a:solidFill>
                <a:srgbClr val="FFFFFF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ЕОС-Закупки 2.0</a:t>
            </a:r>
          </a:p>
          <a:p>
            <a:pPr algn="ctr">
              <a:lnSpc>
                <a:spcPct val="100000"/>
              </a:lnSpc>
            </a:pPr>
            <a:endParaRPr lang="ru-RU" sz="9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3" name="TextBox 20"/>
          <p:cNvSpPr/>
          <p:nvPr/>
        </p:nvSpPr>
        <p:spPr>
          <a:xfrm>
            <a:off x="639720" y="1734233"/>
            <a:ext cx="4964432" cy="18759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32560" indent="-232560" algn="just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ru-RU" sz="1600" b="1" strike="noStrike" spc="-1" dirty="0">
                <a:solidFill>
                  <a:srgbClr val="333333"/>
                </a:solidFill>
                <a:latin typeface="Arial"/>
                <a:ea typeface="DejaVu Sans"/>
              </a:rPr>
              <a:t>импортонезависимая система </a:t>
            </a:r>
            <a:r>
              <a:rPr lang="ru-RU" sz="1600" b="0" strike="noStrike" spc="-1" dirty="0">
                <a:solidFill>
                  <a:srgbClr val="333333"/>
                </a:solidFill>
                <a:latin typeface="Arial"/>
                <a:ea typeface="DejaVu Sans"/>
              </a:rPr>
              <a:t>для </a:t>
            </a:r>
            <a:r>
              <a:rPr lang="ru-RU" sz="1600" b="1" strike="noStrike" spc="-1" dirty="0">
                <a:solidFill>
                  <a:srgbClr val="333333"/>
                </a:solidFill>
                <a:latin typeface="Arial"/>
                <a:ea typeface="DejaVu Sans"/>
              </a:rPr>
              <a:t>автоматизации</a:t>
            </a:r>
            <a:r>
              <a:rPr lang="ru-RU" sz="1600" b="0" strike="noStrike" spc="-1" dirty="0">
                <a:solidFill>
                  <a:srgbClr val="333333"/>
                </a:solidFill>
                <a:latin typeface="Arial"/>
                <a:ea typeface="DejaVu Sans"/>
              </a:rPr>
              <a:t> закупочной деятельности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  <a:p>
            <a:pPr marL="232560" indent="-2325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интеграционное взаимодействие подсистемы с ИТ - системами ГК Росатом, ЕИС,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ЭТП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  <a:p>
            <a:pPr marL="232560" indent="-2325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автоматизация </a:t>
            </a:r>
            <a:r>
              <a:rPr lang="ru-RU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отчетности </a:t>
            </a:r>
            <a:r>
              <a:rPr lang="ru-RU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по заданным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параметрам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TextBox 20"/>
          <p:cNvSpPr/>
          <p:nvPr/>
        </p:nvSpPr>
        <p:spPr>
          <a:xfrm>
            <a:off x="623282" y="4404745"/>
            <a:ext cx="4980869" cy="18759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32560" indent="-232560" algn="just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ru-RU" sz="1600" spc="-1" dirty="0">
                <a:solidFill>
                  <a:srgbClr val="333333"/>
                </a:solidFill>
                <a:latin typeface="Arial"/>
                <a:ea typeface="DejaVu Sans"/>
              </a:rPr>
              <a:t>ц</a:t>
            </a:r>
            <a:r>
              <a:rPr lang="ru-RU" sz="1600" b="0" strike="noStrike" spc="-1" dirty="0" smtClean="0">
                <a:solidFill>
                  <a:srgbClr val="333333"/>
                </a:solidFill>
                <a:latin typeface="Arial"/>
                <a:ea typeface="DejaVu Sans"/>
              </a:rPr>
              <a:t>ифровая платформа заказчиков и поставщиков для </a:t>
            </a:r>
            <a:r>
              <a:rPr lang="ru-RU" sz="1600" b="1" strike="noStrike" spc="-1" dirty="0" smtClean="0">
                <a:solidFill>
                  <a:srgbClr val="333333"/>
                </a:solidFill>
                <a:latin typeface="Arial"/>
                <a:ea typeface="DejaVu Sans"/>
              </a:rPr>
              <a:t>транзакций по исполнению </a:t>
            </a:r>
            <a:r>
              <a:rPr lang="ru-RU" sz="1600" b="1" spc="-1" dirty="0" smtClean="0">
                <a:solidFill>
                  <a:srgbClr val="333333"/>
                </a:solidFill>
                <a:latin typeface="Arial"/>
                <a:ea typeface="DejaVu Sans"/>
              </a:rPr>
              <a:t>договора</a:t>
            </a:r>
          </a:p>
          <a:p>
            <a:pPr algn="just">
              <a:lnSpc>
                <a:spcPct val="100000"/>
              </a:lnSpc>
              <a:buClr>
                <a:srgbClr val="333333"/>
              </a:buClr>
            </a:pPr>
            <a:endParaRPr lang="ru-RU" sz="1000" spc="-1" dirty="0">
              <a:solidFill>
                <a:srgbClr val="333333"/>
              </a:solidFill>
              <a:latin typeface="Arial"/>
              <a:ea typeface="DejaVu Sans"/>
            </a:endParaRPr>
          </a:p>
          <a:p>
            <a:pPr marL="232560" indent="-232560" algn="just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ru-RU" sz="1600" b="1" spc="-1" dirty="0" smtClean="0">
                <a:solidFill>
                  <a:srgbClr val="333333"/>
                </a:solidFill>
                <a:latin typeface="Arial"/>
                <a:ea typeface="DejaVu Sans"/>
              </a:rPr>
              <a:t>безбумажный</a:t>
            </a:r>
            <a:r>
              <a:rPr lang="ru-RU" sz="1600" spc="-1" dirty="0" smtClean="0">
                <a:solidFill>
                  <a:srgbClr val="333333"/>
                </a:solidFill>
                <a:latin typeface="Arial"/>
                <a:ea typeface="DejaVu Sans"/>
              </a:rPr>
              <a:t> документооборот</a:t>
            </a:r>
          </a:p>
          <a:p>
            <a:pPr algn="just">
              <a:lnSpc>
                <a:spcPct val="100000"/>
              </a:lnSpc>
              <a:buClr>
                <a:srgbClr val="333333"/>
              </a:buClr>
            </a:pPr>
            <a:endParaRPr lang="ru-RU" sz="1000" spc="-1" dirty="0" smtClean="0">
              <a:solidFill>
                <a:srgbClr val="333333"/>
              </a:solidFill>
              <a:latin typeface="Arial"/>
              <a:ea typeface="DejaVu Sans"/>
            </a:endParaRPr>
          </a:p>
          <a:p>
            <a:pPr marL="232560" indent="-232560" algn="just"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r>
              <a:rPr lang="ru-RU" sz="1600" b="1" spc="-1" dirty="0" smtClean="0">
                <a:solidFill>
                  <a:srgbClr val="333333"/>
                </a:solidFill>
                <a:latin typeface="Arial"/>
                <a:ea typeface="DejaVu Sans"/>
              </a:rPr>
              <a:t>автоматизированный мониторинг </a:t>
            </a:r>
            <a:r>
              <a:rPr lang="ru-RU" sz="1600" spc="-1" dirty="0" smtClean="0">
                <a:solidFill>
                  <a:srgbClr val="333333"/>
                </a:solidFill>
                <a:latin typeface="Arial"/>
                <a:ea typeface="DejaVu Sans"/>
              </a:rPr>
              <a:t>сроков исполнени</a:t>
            </a:r>
            <a:r>
              <a:rPr lang="ru-RU" sz="1600" spc="-1" dirty="0">
                <a:solidFill>
                  <a:srgbClr val="333333"/>
                </a:solidFill>
                <a:latin typeface="Arial"/>
                <a:ea typeface="DejaVu Sans"/>
              </a:rPr>
              <a:t>я</a:t>
            </a:r>
            <a:r>
              <a:rPr lang="ru-RU" sz="1600" spc="-1" dirty="0" smtClean="0">
                <a:solidFill>
                  <a:srgbClr val="333333"/>
                </a:solidFill>
                <a:latin typeface="Arial"/>
                <a:ea typeface="DejaVu Sans"/>
              </a:rPr>
              <a:t> договоров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91" y="1055418"/>
            <a:ext cx="737680" cy="743776"/>
          </a:xfrm>
          <a:prstGeom prst="rect">
            <a:avLst/>
          </a:prstGeom>
        </p:spPr>
      </p:pic>
      <p:sp>
        <p:nvSpPr>
          <p:cNvPr id="13" name="TextBox 19"/>
          <p:cNvSpPr/>
          <p:nvPr/>
        </p:nvSpPr>
        <p:spPr>
          <a:xfrm>
            <a:off x="1169380" y="3661959"/>
            <a:ext cx="4418334" cy="691043"/>
          </a:xfrm>
          <a:prstGeom prst="rect">
            <a:avLst/>
          </a:prstGeom>
          <a:solidFill>
            <a:srgbClr val="025EA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900" b="1" strike="noStrike" spc="-1" dirty="0" smtClean="0">
              <a:solidFill>
                <a:srgbClr val="FFFFFF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ЕОС-Договор</a:t>
            </a:r>
          </a:p>
          <a:p>
            <a:pPr algn="ctr">
              <a:lnSpc>
                <a:spcPct val="100000"/>
              </a:lnSpc>
            </a:pPr>
            <a:endParaRPr lang="ru-RU" sz="9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11" y="3610216"/>
            <a:ext cx="774259" cy="774259"/>
          </a:xfrm>
          <a:prstGeom prst="rect">
            <a:avLst/>
          </a:prstGeom>
        </p:spPr>
      </p:pic>
      <p:sp>
        <p:nvSpPr>
          <p:cNvPr id="15" name="TextBox 19"/>
          <p:cNvSpPr/>
          <p:nvPr/>
        </p:nvSpPr>
        <p:spPr>
          <a:xfrm>
            <a:off x="6702189" y="1074854"/>
            <a:ext cx="4815360" cy="691200"/>
          </a:xfrm>
          <a:prstGeom prst="rect">
            <a:avLst/>
          </a:prstGeom>
          <a:solidFill>
            <a:srgbClr val="025EA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900" b="1" strike="noStrike" spc="-1" dirty="0" smtClean="0">
              <a:solidFill>
                <a:srgbClr val="FFFFFF"/>
              </a:solidFill>
              <a:latin typeface="Arial"/>
              <a:ea typeface="DejaVu Sans"/>
            </a:endParaRPr>
          </a:p>
          <a:p>
            <a:pPr algn="ctr"/>
            <a:r>
              <a:rPr lang="ru-RU" sz="2000" b="1" spc="-1" dirty="0">
                <a:solidFill>
                  <a:srgbClr val="FFFFFF"/>
                </a:solidFill>
                <a:ea typeface="Arial"/>
              </a:rPr>
              <a:t>Цифровое решение </a:t>
            </a:r>
            <a:r>
              <a:rPr lang="ru-RU" sz="2000" b="1" spc="-1" dirty="0" smtClean="0">
                <a:solidFill>
                  <a:srgbClr val="FFFFFF"/>
                </a:solidFill>
                <a:ea typeface="Arial"/>
              </a:rPr>
              <a:t>БРИФ</a:t>
            </a:r>
            <a:endParaRPr lang="ru-RU" sz="2000" b="1" strike="noStrike" spc="-1" dirty="0" smtClean="0">
              <a:solidFill>
                <a:srgbClr val="FFFFFF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ru-RU" sz="9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494" y="1028952"/>
            <a:ext cx="774000" cy="7702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708" y="1173017"/>
            <a:ext cx="494874" cy="49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</a:p>
          <a:p>
            <a:r>
              <a:rPr lang="ru-RU" dirty="0" smtClean="0"/>
              <a:t>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595125" y="6174183"/>
            <a:ext cx="5402347" cy="288567"/>
          </a:xfrm>
        </p:spPr>
        <p:txBody>
          <a:bodyPr/>
          <a:lstStyle/>
          <a:p>
            <a:r>
              <a:rPr lang="ru-RU" dirty="0" smtClean="0"/>
              <a:t>15-17.05.2024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dirty="0"/>
              <a:t>Тел.: </a:t>
            </a:r>
            <a:r>
              <a:rPr lang="ru-RU" dirty="0" smtClean="0"/>
              <a:t>+7 (495</a:t>
            </a:r>
            <a:r>
              <a:rPr lang="ru-RU" dirty="0"/>
              <a:t>) 783-01-43, </a:t>
            </a:r>
            <a:r>
              <a:rPr lang="ru-RU" dirty="0" err="1" smtClean="0"/>
              <a:t>вн</a:t>
            </a:r>
            <a:r>
              <a:rPr lang="ru-RU" dirty="0" smtClean="0"/>
              <a:t>. 23-78</a:t>
            </a:r>
            <a:endParaRPr lang="ru-RU" dirty="0"/>
          </a:p>
          <a:p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servetnik-va@rosenergoatom.ru</a:t>
            </a:r>
          </a:p>
          <a:p>
            <a:r>
              <a:rPr lang="ru-RU" dirty="0"/>
              <a:t>www.rosenergoatom.ru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Серветник Владимир Алексеевич</a:t>
            </a:r>
          </a:p>
        </p:txBody>
      </p:sp>
    </p:spTree>
    <p:extLst>
      <p:ext uri="{BB962C8B-B14F-4D97-AF65-F5344CB8AC3E}">
        <p14:creationId xmlns:p14="http://schemas.microsoft.com/office/powerpoint/2010/main" val="33277396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кстовые слайды">
  <a:themeElements>
    <a:clrScheme name="Росатом 3">
      <a:dk1>
        <a:srgbClr val="333333"/>
      </a:dk1>
      <a:lt1>
        <a:srgbClr val="FFFFFF"/>
      </a:lt1>
      <a:dk2>
        <a:srgbClr val="56C02B"/>
      </a:dk2>
      <a:lt2>
        <a:srgbClr val="FCC30B"/>
      </a:lt2>
      <a:accent1>
        <a:srgbClr val="003274"/>
      </a:accent1>
      <a:accent2>
        <a:srgbClr val="025EA1"/>
      </a:accent2>
      <a:accent3>
        <a:srgbClr val="6CACE3"/>
      </a:accent3>
      <a:accent4>
        <a:srgbClr val="249789"/>
      </a:accent4>
      <a:accent5>
        <a:srgbClr val="FD6924"/>
      </a:accent5>
      <a:accent6>
        <a:srgbClr val="E20079"/>
      </a:accent6>
      <a:hlink>
        <a:srgbClr val="7F7F7F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кстовые слайды">
  <a:themeElements>
    <a:clrScheme name="Росатом 3">
      <a:dk1>
        <a:srgbClr val="333333"/>
      </a:dk1>
      <a:lt1>
        <a:srgbClr val="FFFFFF"/>
      </a:lt1>
      <a:dk2>
        <a:srgbClr val="56C02B"/>
      </a:dk2>
      <a:lt2>
        <a:srgbClr val="FCC30B"/>
      </a:lt2>
      <a:accent1>
        <a:srgbClr val="003274"/>
      </a:accent1>
      <a:accent2>
        <a:srgbClr val="025EA1"/>
      </a:accent2>
      <a:accent3>
        <a:srgbClr val="6CACE3"/>
      </a:accent3>
      <a:accent4>
        <a:srgbClr val="249789"/>
      </a:accent4>
      <a:accent5>
        <a:srgbClr val="FD6924"/>
      </a:accent5>
      <a:accent6>
        <a:srgbClr val="E20079"/>
      </a:accent6>
      <a:hlink>
        <a:srgbClr val="7F7F7F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кстовые слайды">
  <a:themeElements>
    <a:clrScheme name="Росатом 3">
      <a:dk1>
        <a:srgbClr val="333333"/>
      </a:dk1>
      <a:lt1>
        <a:srgbClr val="FFFFFF"/>
      </a:lt1>
      <a:dk2>
        <a:srgbClr val="56C02B"/>
      </a:dk2>
      <a:lt2>
        <a:srgbClr val="FCC30B"/>
      </a:lt2>
      <a:accent1>
        <a:srgbClr val="003274"/>
      </a:accent1>
      <a:accent2>
        <a:srgbClr val="025EA1"/>
      </a:accent2>
      <a:accent3>
        <a:srgbClr val="6CACE3"/>
      </a:accent3>
      <a:accent4>
        <a:srgbClr val="249789"/>
      </a:accent4>
      <a:accent5>
        <a:srgbClr val="FD6924"/>
      </a:accent5>
      <a:accent6>
        <a:srgbClr val="E20079"/>
      </a:accent6>
      <a:hlink>
        <a:srgbClr val="7F7F7F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кстовые слайды">
  <a:themeElements>
    <a:clrScheme name="Росатом 3">
      <a:dk1>
        <a:srgbClr val="333333"/>
      </a:dk1>
      <a:lt1>
        <a:srgbClr val="FFFFFF"/>
      </a:lt1>
      <a:dk2>
        <a:srgbClr val="56C02B"/>
      </a:dk2>
      <a:lt2>
        <a:srgbClr val="FCC30B"/>
      </a:lt2>
      <a:accent1>
        <a:srgbClr val="003274"/>
      </a:accent1>
      <a:accent2>
        <a:srgbClr val="025EA1"/>
      </a:accent2>
      <a:accent3>
        <a:srgbClr val="6CACE3"/>
      </a:accent3>
      <a:accent4>
        <a:srgbClr val="249789"/>
      </a:accent4>
      <a:accent5>
        <a:srgbClr val="FD6924"/>
      </a:accent5>
      <a:accent6>
        <a:srgbClr val="E20079"/>
      </a:accent6>
      <a:hlink>
        <a:srgbClr val="7F7F7F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6C02B"/>
      </a:dk2>
      <a:lt2>
        <a:srgbClr val="FCC30B"/>
      </a:lt2>
      <a:accent1>
        <a:srgbClr val="003274"/>
      </a:accent1>
      <a:accent2>
        <a:srgbClr val="025EA1"/>
      </a:accent2>
      <a:accent3>
        <a:srgbClr val="6CACE3"/>
      </a:accent3>
      <a:accent4>
        <a:srgbClr val="249789"/>
      </a:accent4>
      <a:accent5>
        <a:srgbClr val="FD6924"/>
      </a:accent5>
      <a:accent6>
        <a:srgbClr val="E20079"/>
      </a:accent6>
      <a:hlink>
        <a:srgbClr val="7F7F7F"/>
      </a:hlink>
      <a:folHlink>
        <a:srgbClr val="7F7F7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171888</TotalTime>
  <Words>1248</Words>
  <Application>Microsoft Office PowerPoint</Application>
  <PresentationFormat>Широкоэкранный</PresentationFormat>
  <Paragraphs>331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Arial</vt:lpstr>
      <vt:lpstr>Arial Narrow</vt:lpstr>
      <vt:lpstr>Calibri</vt:lpstr>
      <vt:lpstr>DejaVu Sans</vt:lpstr>
      <vt:lpstr>Rosatom</vt:lpstr>
      <vt:lpstr>Rosatom Light</vt:lpstr>
      <vt:lpstr>Symbol</vt:lpstr>
      <vt:lpstr>Times New Roman</vt:lpstr>
      <vt:lpstr>Wingdings</vt:lpstr>
      <vt:lpstr>Текстовые слайды</vt:lpstr>
      <vt:lpstr>Текстовые слайды</vt:lpstr>
      <vt:lpstr>Текстовые слайды</vt:lpstr>
      <vt:lpstr>1_Текстовые слайды</vt:lpstr>
      <vt:lpstr>«АО «Концерн Росэнергоатом» – Эксплуатирующая организация АЭС России. Особенности закупок в сфере энергетики».  </vt:lpstr>
      <vt:lpstr>Миссия, ответственность, стратегические цели АО «Концерн Росэнергоатом»</vt:lpstr>
      <vt:lpstr>Атомные станции АО «Концерн Росэнергоатом»</vt:lpstr>
      <vt:lpstr>Система барьеров обеспечения качества продукции для АЭС </vt:lpstr>
      <vt:lpstr>Презентация PowerPoint</vt:lpstr>
      <vt:lpstr>Проекты импортозамещения, реализуемые АО «Концерн Росэнергоатом»</vt:lpstr>
      <vt:lpstr>Презентация PowerPoint</vt:lpstr>
      <vt:lpstr>Изготовление оборудования реакторного отделения АЭС</vt:lpstr>
      <vt:lpstr>Восстановление работоспособности ключевого оборудования</vt:lpstr>
      <vt:lpstr>Инженерно-технологическое сопровождение договоров </vt:lpstr>
      <vt:lpstr>Новое информационное пространство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Светлана Поспелова</dc:creator>
  <dc:description/>
  <cp:lastModifiedBy>Комиссаров Михаил Васильевич</cp:lastModifiedBy>
  <cp:revision>1113</cp:revision>
  <cp:lastPrinted>2024-05-06T11:59:10Z</cp:lastPrinted>
  <dcterms:created xsi:type="dcterms:W3CDTF">2021-10-19T14:08:40Z</dcterms:created>
  <dcterms:modified xsi:type="dcterms:W3CDTF">2024-05-07T13:09:03Z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14</vt:i4>
  </property>
</Properties>
</file>