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12192000" cy="6858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  <p:embeddedFont>
      <p:font typeface="Segoe UI" panose="020B0502040204020203" pitchFamily="34" charset="0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 amt="7000"/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8CBDC9F-9D6D-4573-B9D9-6D006210839D}" type="datetimeFigureOut">
              <a:rPr lang="ru-RU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34E09E3-F9E0-422E-B7A1-602F771987E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mailto:uk@nso.ru" TargetMode="External"/><Relationship Id="rId7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hyperlink" Target="http://uk.nso.ru/" TargetMode="Externa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40;p13"/>
          <p:cNvSpPr txBox="1"/>
          <p:nvPr/>
        </p:nvSpPr>
        <p:spPr bwMode="auto">
          <a:xfrm>
            <a:off x="1543050" y="5606829"/>
            <a:ext cx="10435177" cy="783534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9pPr>
          </a:lstStyle>
          <a:p>
            <a:pPr algn="r">
              <a:defRPr/>
            </a:pPr>
            <a:r>
              <a:rPr lang="ru-RU" sz="2400">
                <a:solidFill>
                  <a:srgbClr val="07396B"/>
                </a:solidFill>
              </a:rPr>
              <a:t>Светлана Леонидовна Шарпф</a:t>
            </a:r>
            <a:endParaRPr/>
          </a:p>
          <a:p>
            <a:pPr algn="r">
              <a:defRPr/>
            </a:pPr>
            <a:endParaRPr lang="ru-RU" sz="1000">
              <a:solidFill>
                <a:srgbClr val="07396B"/>
              </a:solidFill>
            </a:endParaRPr>
          </a:p>
          <a:p>
            <a:pPr algn="r">
              <a:defRPr/>
            </a:pPr>
            <a:r>
              <a:rPr lang="ru-RU" sz="2400">
                <a:solidFill>
                  <a:srgbClr val="07396B"/>
                </a:solidFill>
              </a:rPr>
              <a:t> начальник контрольного управления Новосибирской области</a:t>
            </a:r>
            <a:endParaRPr/>
          </a:p>
        </p:txBody>
      </p:sp>
      <p:sp>
        <p:nvSpPr>
          <p:cNvPr id="2" name="Блок-схема: ручной ввод 1"/>
          <p:cNvSpPr/>
          <p:nvPr/>
        </p:nvSpPr>
        <p:spPr bwMode="auto">
          <a:xfrm flipV="1">
            <a:off x="0" y="0"/>
            <a:ext cx="12186000" cy="5652000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9 w 10000"/>
              <a:gd name="connsiteY0" fmla="*/ 765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9 w 10000"/>
              <a:gd name="connsiteY4" fmla="*/ 7653 h 10000"/>
              <a:gd name="connsiteX0" fmla="*/ 19 w 10000"/>
              <a:gd name="connsiteY0" fmla="*/ 4087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9 w 10000"/>
              <a:gd name="connsiteY4" fmla="*/ 4087 h 10000"/>
              <a:gd name="connsiteX0" fmla="*/ 10 w 10000"/>
              <a:gd name="connsiteY0" fmla="*/ 393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0 w 10000"/>
              <a:gd name="connsiteY4" fmla="*/ 3931 h 10000"/>
              <a:gd name="connsiteX0" fmla="*/ 10 w 10000"/>
              <a:gd name="connsiteY0" fmla="*/ 2468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0 w 10000"/>
              <a:gd name="connsiteY4" fmla="*/ 2468 h 10000"/>
              <a:gd name="connsiteX0" fmla="*/ 10 w 10000"/>
              <a:gd name="connsiteY0" fmla="*/ 227 h 7759"/>
              <a:gd name="connsiteX1" fmla="*/ 10000 w 10000"/>
              <a:gd name="connsiteY1" fmla="*/ 0 h 7759"/>
              <a:gd name="connsiteX2" fmla="*/ 10000 w 10000"/>
              <a:gd name="connsiteY2" fmla="*/ 7759 h 7759"/>
              <a:gd name="connsiteX3" fmla="*/ 0 w 10000"/>
              <a:gd name="connsiteY3" fmla="*/ 7759 h 7759"/>
              <a:gd name="connsiteX4" fmla="*/ 10 w 10000"/>
              <a:gd name="connsiteY4" fmla="*/ 227 h 7759"/>
              <a:gd name="connsiteX0" fmla="*/ 10 w 10000"/>
              <a:gd name="connsiteY0" fmla="*/ 0 h 12857"/>
              <a:gd name="connsiteX1" fmla="*/ 10000 w 10000"/>
              <a:gd name="connsiteY1" fmla="*/ 2857 h 12857"/>
              <a:gd name="connsiteX2" fmla="*/ 10000 w 10000"/>
              <a:gd name="connsiteY2" fmla="*/ 12857 h 12857"/>
              <a:gd name="connsiteX3" fmla="*/ 0 w 10000"/>
              <a:gd name="connsiteY3" fmla="*/ 12857 h 12857"/>
              <a:gd name="connsiteX4" fmla="*/ 10 w 10000"/>
              <a:gd name="connsiteY4" fmla="*/ 0 h 12857"/>
              <a:gd name="connsiteX0" fmla="*/ 1 w 10000"/>
              <a:gd name="connsiteY0" fmla="*/ 0 h 12857"/>
              <a:gd name="connsiteX1" fmla="*/ 10000 w 10000"/>
              <a:gd name="connsiteY1" fmla="*/ 2857 h 12857"/>
              <a:gd name="connsiteX2" fmla="*/ 10000 w 10000"/>
              <a:gd name="connsiteY2" fmla="*/ 12857 h 12857"/>
              <a:gd name="connsiteX3" fmla="*/ 0 w 10000"/>
              <a:gd name="connsiteY3" fmla="*/ 12857 h 12857"/>
              <a:gd name="connsiteX4" fmla="*/ 1 w 10000"/>
              <a:gd name="connsiteY4" fmla="*/ 0 h 1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2857" extrusionOk="0">
                <a:moveTo>
                  <a:pt x="1" y="0"/>
                </a:moveTo>
                <a:lnTo>
                  <a:pt x="10000" y="2857"/>
                </a:lnTo>
                <a:lnTo>
                  <a:pt x="10000" y="12857"/>
                </a:lnTo>
                <a:lnTo>
                  <a:pt x="0" y="12857"/>
                </a:lnTo>
                <a:cubicBezTo>
                  <a:pt x="6" y="11849"/>
                  <a:pt x="-5" y="1007"/>
                  <a:pt x="1" y="0"/>
                </a:cubicBezTo>
                <a:close/>
              </a:path>
            </a:pathLst>
          </a:custGeom>
          <a:blipFill>
            <a:blip r:embed="rId2"/>
            <a:stretch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365370" y="1113951"/>
            <a:ext cx="11612855" cy="3749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>
                <a:solidFill>
                  <a:srgbClr val="FBFBFB"/>
                </a:solidFill>
                <a:latin typeface="Segoe UI"/>
                <a:ea typeface="Calibri"/>
                <a:cs typeface="Segoe UI"/>
              </a:rPr>
              <a:t>Особенности </a:t>
            </a:r>
            <a:r>
              <a:rPr lang="ru-RU" sz="6000" b="1" i="0" u="none" strike="noStrike" cap="none" spc="0">
                <a:solidFill>
                  <a:srgbClr val="FBFBFB"/>
                </a:solidFill>
                <a:latin typeface="Segoe UI"/>
                <a:ea typeface="Segoe UI"/>
                <a:cs typeface="Segoe UI"/>
              </a:rPr>
              <a:t>закупок  научно-исследовательских и опытно-конструкторских работ</a:t>
            </a:r>
            <a:endParaRPr sz="6000" b="1" i="0" u="none" strike="noStrike" cap="none" spc="0">
              <a:solidFill>
                <a:srgbClr val="FBFBFB"/>
              </a:solidFill>
              <a:latin typeface="Segoe UI"/>
              <a:cs typeface="Segoe U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 t="63775" b="21938"/>
          <a:stretch/>
        </p:blipFill>
        <p:spPr bwMode="auto">
          <a:xfrm flipH="1">
            <a:off x="0" y="6654827"/>
            <a:ext cx="12186000" cy="20307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rcRect t="63775" b="21938"/>
          <a:stretch/>
        </p:blipFill>
        <p:spPr bwMode="auto">
          <a:xfrm>
            <a:off x="0" y="6440600"/>
            <a:ext cx="12186000" cy="1137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0538" y="66222"/>
            <a:ext cx="1512702" cy="16192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 bwMode="auto">
          <a:xfrm>
            <a:off x="-6004" y="-13555"/>
            <a:ext cx="12192003" cy="6907164"/>
            <a:chOff x="-1" y="-52913"/>
            <a:chExt cx="12192003" cy="6907164"/>
          </a:xfrm>
        </p:grpSpPr>
        <p:sp>
          <p:nvSpPr>
            <p:cNvPr id="40" name="Блок-схема: ручной ввод 1"/>
            <p:cNvSpPr/>
            <p:nvPr/>
          </p:nvSpPr>
          <p:spPr bwMode="auto">
            <a:xfrm flipV="1">
              <a:off x="-1" y="-52913"/>
              <a:ext cx="12192003" cy="1065860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19 w 10000"/>
                <a:gd name="connsiteY0" fmla="*/ 7653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9 w 10000"/>
                <a:gd name="connsiteY4" fmla="*/ 7653 h 10000"/>
                <a:gd name="connsiteX0" fmla="*/ 19 w 10000"/>
                <a:gd name="connsiteY0" fmla="*/ 4087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9 w 10000"/>
                <a:gd name="connsiteY4" fmla="*/ 4087 h 10000"/>
                <a:gd name="connsiteX0" fmla="*/ 10 w 10000"/>
                <a:gd name="connsiteY0" fmla="*/ 3931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 w 10000"/>
                <a:gd name="connsiteY4" fmla="*/ 3931 h 10000"/>
                <a:gd name="connsiteX0" fmla="*/ 10 w 10000"/>
                <a:gd name="connsiteY0" fmla="*/ 2468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 w 10000"/>
                <a:gd name="connsiteY4" fmla="*/ 2468 h 10000"/>
                <a:gd name="connsiteX0" fmla="*/ 10 w 10000"/>
                <a:gd name="connsiteY0" fmla="*/ 227 h 7759"/>
                <a:gd name="connsiteX1" fmla="*/ 10000 w 10000"/>
                <a:gd name="connsiteY1" fmla="*/ 0 h 7759"/>
                <a:gd name="connsiteX2" fmla="*/ 10000 w 10000"/>
                <a:gd name="connsiteY2" fmla="*/ 7759 h 7759"/>
                <a:gd name="connsiteX3" fmla="*/ 0 w 10000"/>
                <a:gd name="connsiteY3" fmla="*/ 7759 h 7759"/>
                <a:gd name="connsiteX4" fmla="*/ 10 w 10000"/>
                <a:gd name="connsiteY4" fmla="*/ 227 h 7759"/>
                <a:gd name="connsiteX0" fmla="*/ 10 w 10000"/>
                <a:gd name="connsiteY0" fmla="*/ 0 h 12857"/>
                <a:gd name="connsiteX1" fmla="*/ 10000 w 10000"/>
                <a:gd name="connsiteY1" fmla="*/ 2857 h 12857"/>
                <a:gd name="connsiteX2" fmla="*/ 10000 w 10000"/>
                <a:gd name="connsiteY2" fmla="*/ 12857 h 12857"/>
                <a:gd name="connsiteX3" fmla="*/ 0 w 10000"/>
                <a:gd name="connsiteY3" fmla="*/ 12857 h 12857"/>
                <a:gd name="connsiteX4" fmla="*/ 10 w 10000"/>
                <a:gd name="connsiteY4" fmla="*/ 0 h 12857"/>
                <a:gd name="connsiteX0" fmla="*/ 1 w 10000"/>
                <a:gd name="connsiteY0" fmla="*/ 0 h 12857"/>
                <a:gd name="connsiteX1" fmla="*/ 10000 w 10000"/>
                <a:gd name="connsiteY1" fmla="*/ 2857 h 12857"/>
                <a:gd name="connsiteX2" fmla="*/ 10000 w 10000"/>
                <a:gd name="connsiteY2" fmla="*/ 12857 h 12857"/>
                <a:gd name="connsiteX3" fmla="*/ 0 w 10000"/>
                <a:gd name="connsiteY3" fmla="*/ 12857 h 12857"/>
                <a:gd name="connsiteX4" fmla="*/ 1 w 10000"/>
                <a:gd name="connsiteY4" fmla="*/ 0 h 12857"/>
                <a:gd name="connsiteX0" fmla="*/ 1 w 10000"/>
                <a:gd name="connsiteY0" fmla="*/ 0 h 12857"/>
                <a:gd name="connsiteX1" fmla="*/ 10000 w 10000"/>
                <a:gd name="connsiteY1" fmla="*/ 2857 h 12857"/>
                <a:gd name="connsiteX2" fmla="*/ 9992 w 10000"/>
                <a:gd name="connsiteY2" fmla="*/ 5278 h 12857"/>
                <a:gd name="connsiteX3" fmla="*/ 10000 w 10000"/>
                <a:gd name="connsiteY3" fmla="*/ 12857 h 12857"/>
                <a:gd name="connsiteX4" fmla="*/ 0 w 10000"/>
                <a:gd name="connsiteY4" fmla="*/ 12857 h 12857"/>
                <a:gd name="connsiteX5" fmla="*/ 1 w 10000"/>
                <a:gd name="connsiteY5" fmla="*/ 0 h 12857"/>
                <a:gd name="connsiteX0" fmla="*/ 1 w 10000"/>
                <a:gd name="connsiteY0" fmla="*/ 0 h 12857"/>
                <a:gd name="connsiteX1" fmla="*/ 9977 w 10000"/>
                <a:gd name="connsiteY1" fmla="*/ 5025 h 12857"/>
                <a:gd name="connsiteX2" fmla="*/ 9992 w 10000"/>
                <a:gd name="connsiteY2" fmla="*/ 5278 h 12857"/>
                <a:gd name="connsiteX3" fmla="*/ 10000 w 10000"/>
                <a:gd name="connsiteY3" fmla="*/ 12857 h 12857"/>
                <a:gd name="connsiteX4" fmla="*/ 0 w 10000"/>
                <a:gd name="connsiteY4" fmla="*/ 12857 h 12857"/>
                <a:gd name="connsiteX5" fmla="*/ 1 w 10000"/>
                <a:gd name="connsiteY5" fmla="*/ 0 h 12857"/>
                <a:gd name="connsiteX0" fmla="*/ 9 w 10000"/>
                <a:gd name="connsiteY0" fmla="*/ 0 h 12289"/>
                <a:gd name="connsiteX1" fmla="*/ 9977 w 10000"/>
                <a:gd name="connsiteY1" fmla="*/ 4457 h 12289"/>
                <a:gd name="connsiteX2" fmla="*/ 9992 w 10000"/>
                <a:gd name="connsiteY2" fmla="*/ 4710 h 12289"/>
                <a:gd name="connsiteX3" fmla="*/ 10000 w 10000"/>
                <a:gd name="connsiteY3" fmla="*/ 12289 h 12289"/>
                <a:gd name="connsiteX4" fmla="*/ 0 w 10000"/>
                <a:gd name="connsiteY4" fmla="*/ 12289 h 12289"/>
                <a:gd name="connsiteX5" fmla="*/ 9 w 10000"/>
                <a:gd name="connsiteY5" fmla="*/ 0 h 12289"/>
                <a:gd name="connsiteX0" fmla="*/ 0 w 10022"/>
                <a:gd name="connsiteY0" fmla="*/ 0 h 10689"/>
                <a:gd name="connsiteX1" fmla="*/ 9999 w 10022"/>
                <a:gd name="connsiteY1" fmla="*/ 2857 h 10689"/>
                <a:gd name="connsiteX2" fmla="*/ 10014 w 10022"/>
                <a:gd name="connsiteY2" fmla="*/ 3110 h 10689"/>
                <a:gd name="connsiteX3" fmla="*/ 10022 w 10022"/>
                <a:gd name="connsiteY3" fmla="*/ 10689 h 10689"/>
                <a:gd name="connsiteX4" fmla="*/ 22 w 10022"/>
                <a:gd name="connsiteY4" fmla="*/ 10689 h 10689"/>
                <a:gd name="connsiteX5" fmla="*/ 0 w 10022"/>
                <a:gd name="connsiteY5" fmla="*/ 0 h 10689"/>
                <a:gd name="connsiteX0" fmla="*/ 1 w 10015"/>
                <a:gd name="connsiteY0" fmla="*/ 0 h 11102"/>
                <a:gd name="connsiteX1" fmla="*/ 9992 w 10015"/>
                <a:gd name="connsiteY1" fmla="*/ 3270 h 11102"/>
                <a:gd name="connsiteX2" fmla="*/ 10007 w 10015"/>
                <a:gd name="connsiteY2" fmla="*/ 3523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15"/>
                <a:gd name="connsiteY0" fmla="*/ 0 h 11102"/>
                <a:gd name="connsiteX1" fmla="*/ 9992 w 10015"/>
                <a:gd name="connsiteY1" fmla="*/ 3270 h 11102"/>
                <a:gd name="connsiteX2" fmla="*/ 9991 w 10015"/>
                <a:gd name="connsiteY2" fmla="*/ 4142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15"/>
                <a:gd name="connsiteY0" fmla="*/ 0 h 11102"/>
                <a:gd name="connsiteX1" fmla="*/ 9992 w 10015"/>
                <a:gd name="connsiteY1" fmla="*/ 3838 h 11102"/>
                <a:gd name="connsiteX2" fmla="*/ 9991 w 10015"/>
                <a:gd name="connsiteY2" fmla="*/ 4142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30"/>
                <a:gd name="connsiteY0" fmla="*/ 0 h 11102"/>
                <a:gd name="connsiteX1" fmla="*/ 9992 w 10030"/>
                <a:gd name="connsiteY1" fmla="*/ 3838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9992 w 10030"/>
                <a:gd name="connsiteY1" fmla="*/ 3838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10023 w 10030"/>
                <a:gd name="connsiteY1" fmla="*/ 4509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10023 w 10030"/>
                <a:gd name="connsiteY1" fmla="*/ 4509 h 11102"/>
                <a:gd name="connsiteX2" fmla="*/ 10030 w 10030"/>
                <a:gd name="connsiteY2" fmla="*/ 4503 h 11102"/>
                <a:gd name="connsiteX3" fmla="*/ 10023 w 10030"/>
                <a:gd name="connsiteY3" fmla="*/ 11050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9"/>
                <a:gd name="connsiteY0" fmla="*/ 0 h 11102"/>
                <a:gd name="connsiteX1" fmla="*/ 10023 w 10039"/>
                <a:gd name="connsiteY1" fmla="*/ 4509 h 11102"/>
                <a:gd name="connsiteX2" fmla="*/ 10030 w 10039"/>
                <a:gd name="connsiteY2" fmla="*/ 4503 h 11102"/>
                <a:gd name="connsiteX3" fmla="*/ 10039 w 10039"/>
                <a:gd name="connsiteY3" fmla="*/ 11050 h 11102"/>
                <a:gd name="connsiteX4" fmla="*/ 15 w 10039"/>
                <a:gd name="connsiteY4" fmla="*/ 11102 h 11102"/>
                <a:gd name="connsiteX5" fmla="*/ 1 w 10039"/>
                <a:gd name="connsiteY5" fmla="*/ 0 h 11102"/>
                <a:gd name="connsiteX0" fmla="*/ 1 w 10046"/>
                <a:gd name="connsiteY0" fmla="*/ 0 h 11102"/>
                <a:gd name="connsiteX1" fmla="*/ 10023 w 10046"/>
                <a:gd name="connsiteY1" fmla="*/ 4509 h 11102"/>
                <a:gd name="connsiteX2" fmla="*/ 10046 w 10046"/>
                <a:gd name="connsiteY2" fmla="*/ 4503 h 11102"/>
                <a:gd name="connsiteX3" fmla="*/ 10039 w 10046"/>
                <a:gd name="connsiteY3" fmla="*/ 11050 h 11102"/>
                <a:gd name="connsiteX4" fmla="*/ 15 w 10046"/>
                <a:gd name="connsiteY4" fmla="*/ 11102 h 11102"/>
                <a:gd name="connsiteX5" fmla="*/ 1 w 10046"/>
                <a:gd name="connsiteY5" fmla="*/ 0 h 11102"/>
                <a:gd name="connsiteX0" fmla="*/ 1 w 10039"/>
                <a:gd name="connsiteY0" fmla="*/ 0 h 11102"/>
                <a:gd name="connsiteX1" fmla="*/ 10023 w 10039"/>
                <a:gd name="connsiteY1" fmla="*/ 4509 h 11102"/>
                <a:gd name="connsiteX2" fmla="*/ 10038 w 10039"/>
                <a:gd name="connsiteY2" fmla="*/ 1922 h 11102"/>
                <a:gd name="connsiteX3" fmla="*/ 10039 w 10039"/>
                <a:gd name="connsiteY3" fmla="*/ 11050 h 11102"/>
                <a:gd name="connsiteX4" fmla="*/ 15 w 10039"/>
                <a:gd name="connsiteY4" fmla="*/ 11102 h 11102"/>
                <a:gd name="connsiteX5" fmla="*/ 1 w 10039"/>
                <a:gd name="connsiteY5" fmla="*/ 0 h 11102"/>
                <a:gd name="connsiteX0" fmla="*/ 2 w 10032"/>
                <a:gd name="connsiteY0" fmla="*/ 0 h 15903"/>
                <a:gd name="connsiteX1" fmla="*/ 10016 w 10032"/>
                <a:gd name="connsiteY1" fmla="*/ 9310 h 15903"/>
                <a:gd name="connsiteX2" fmla="*/ 10031 w 10032"/>
                <a:gd name="connsiteY2" fmla="*/ 6723 h 15903"/>
                <a:gd name="connsiteX3" fmla="*/ 10032 w 10032"/>
                <a:gd name="connsiteY3" fmla="*/ 15851 h 15903"/>
                <a:gd name="connsiteX4" fmla="*/ 8 w 10032"/>
                <a:gd name="connsiteY4" fmla="*/ 15903 h 15903"/>
                <a:gd name="connsiteX5" fmla="*/ 2 w 10032"/>
                <a:gd name="connsiteY5" fmla="*/ 0 h 15903"/>
                <a:gd name="connsiteX0" fmla="*/ 2 w 10032"/>
                <a:gd name="connsiteY0" fmla="*/ 0 h 15903"/>
                <a:gd name="connsiteX1" fmla="*/ 10016 w 10032"/>
                <a:gd name="connsiteY1" fmla="*/ 9310 h 15903"/>
                <a:gd name="connsiteX2" fmla="*/ 10031 w 10032"/>
                <a:gd name="connsiteY2" fmla="*/ 6723 h 15903"/>
                <a:gd name="connsiteX3" fmla="*/ 10032 w 10032"/>
                <a:gd name="connsiteY3" fmla="*/ 15851 h 15903"/>
                <a:gd name="connsiteX4" fmla="*/ 8 w 10032"/>
                <a:gd name="connsiteY4" fmla="*/ 15903 h 15903"/>
                <a:gd name="connsiteX5" fmla="*/ 2 w 10032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6723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6723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7239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1 w 10040"/>
                <a:gd name="connsiteY2" fmla="*/ 3832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1 w 10040"/>
                <a:gd name="connsiteY2" fmla="*/ 3332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9 w 10040"/>
                <a:gd name="connsiteY2" fmla="*/ 3999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4888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2"/>
                <a:gd name="connsiteY0" fmla="*/ 0 h 12496"/>
                <a:gd name="connsiteX1" fmla="*/ 10031 w 10032"/>
                <a:gd name="connsiteY1" fmla="*/ 4888 h 12496"/>
                <a:gd name="connsiteX2" fmla="*/ 10032 w 10032"/>
                <a:gd name="connsiteY2" fmla="*/ 12444 h 12496"/>
                <a:gd name="connsiteX3" fmla="*/ 8 w 10032"/>
                <a:gd name="connsiteY3" fmla="*/ 12496 h 12496"/>
                <a:gd name="connsiteX4" fmla="*/ 2 w 10032"/>
                <a:gd name="connsiteY4" fmla="*/ 0 h 12496"/>
                <a:gd name="connsiteX0" fmla="*/ 2 w 10032"/>
                <a:gd name="connsiteY0" fmla="*/ 0 h 12496"/>
                <a:gd name="connsiteX1" fmla="*/ 10031 w 10032"/>
                <a:gd name="connsiteY1" fmla="*/ 4888 h 12496"/>
                <a:gd name="connsiteX2" fmla="*/ 10032 w 10032"/>
                <a:gd name="connsiteY2" fmla="*/ 12444 h 12496"/>
                <a:gd name="connsiteX3" fmla="*/ 8 w 10032"/>
                <a:gd name="connsiteY3" fmla="*/ 12496 h 12496"/>
                <a:gd name="connsiteX4" fmla="*/ 2 w 10032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2492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2492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3303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3774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3" h="12496" extrusionOk="0">
                  <a:moveTo>
                    <a:pt x="2" y="0"/>
                  </a:moveTo>
                  <a:lnTo>
                    <a:pt x="10033" y="3774"/>
                  </a:lnTo>
                  <a:cubicBezTo>
                    <a:pt x="10036" y="6300"/>
                    <a:pt x="10029" y="9918"/>
                    <a:pt x="10032" y="12444"/>
                  </a:cubicBezTo>
                  <a:lnTo>
                    <a:pt x="8" y="12496"/>
                  </a:lnTo>
                  <a:cubicBezTo>
                    <a:pt x="14" y="11488"/>
                    <a:pt x="-4" y="1007"/>
                    <a:pt x="2" y="0"/>
                  </a:cubicBezTo>
                  <a:close/>
                </a:path>
              </a:pathLst>
            </a:custGeom>
            <a:blipFill>
              <a:blip r:embed="rId2"/>
              <a:srcRect l="-1" r="855" b="76183"/>
              <a:stretch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/>
            <a:srcRect t="63775" b="21938"/>
            <a:stretch/>
          </p:blipFill>
          <p:spPr bwMode="auto">
            <a:xfrm flipH="1">
              <a:off x="6002" y="6762789"/>
              <a:ext cx="12186000" cy="914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</p:grpSp>
      <p:sp>
        <p:nvSpPr>
          <p:cNvPr id="48" name="Прямоугольник 47"/>
          <p:cNvSpPr/>
          <p:nvPr/>
        </p:nvSpPr>
        <p:spPr bwMode="auto">
          <a:xfrm>
            <a:off x="11592212" y="6301123"/>
            <a:ext cx="5937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fld id="{1247625E-B6C0-4FA3-813F-D37DBEFAB4CD}" type="slidenum">
              <a:rPr lang="ru-RU" sz="2400" b="1">
                <a:solidFill>
                  <a:srgbClr val="044174"/>
                </a:solidFill>
                <a:latin typeface="Arial"/>
                <a:ea typeface="Calibri"/>
                <a:cs typeface="Arial"/>
              </a:rPr>
              <a:t>2</a:t>
            </a:fld>
            <a:endParaRPr lang="ru-RU" sz="2000" b="1">
              <a:solidFill>
                <a:srgbClr val="044174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110" name="Прямоугольник 109"/>
          <p:cNvSpPr/>
          <p:nvPr/>
        </p:nvSpPr>
        <p:spPr bwMode="auto">
          <a:xfrm>
            <a:off x="574195" y="1197151"/>
            <a:ext cx="6092793" cy="2560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>
                <a:solidFill>
                  <a:srgbClr val="2E63B3"/>
                </a:solidFill>
                <a:latin typeface="Arial"/>
                <a:ea typeface="Arial"/>
                <a:cs typeface="Arial"/>
              </a:rPr>
              <a:t>ВОЗМОЖНОСТЬ </a:t>
            </a:r>
            <a:endParaRPr lang="ru-RU" sz="2800" b="1" i="0" u="none" strike="noStrike" cap="none" spc="0">
              <a:solidFill>
                <a:srgbClr val="2E63B3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ru-RU" sz="2600" b="1">
                <a:solidFill>
                  <a:srgbClr val="0E3A64"/>
                </a:solidFill>
                <a:latin typeface="Arial"/>
                <a:ea typeface="Arial"/>
                <a:cs typeface="Arial"/>
              </a:rPr>
              <a:t>осуществления закупок </a:t>
            </a:r>
            <a:endParaRPr sz="2600" b="1">
              <a:solidFill>
                <a:srgbClr val="0E3A64"/>
              </a:solidFill>
              <a:latin typeface="Arial"/>
              <a:cs typeface="Arial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i="0" u="none" strike="noStrike" cap="none" spc="0">
                <a:solidFill>
                  <a:srgbClr val="0E3A64"/>
                </a:solidFill>
                <a:latin typeface="Arial"/>
                <a:ea typeface="Arial"/>
                <a:cs typeface="Arial"/>
              </a:rPr>
              <a:t>научно-исследовательских и опытно-конструкторских работ у </a:t>
            </a:r>
            <a:endParaRPr/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>
                <a:solidFill>
                  <a:srgbClr val="2E63B3"/>
                </a:solidFill>
                <a:latin typeface="Arial"/>
                <a:ea typeface="Arial"/>
                <a:cs typeface="Arial"/>
              </a:rPr>
              <a:t>ЕДИНСТВЕННОГО </a:t>
            </a:r>
            <a:endParaRPr sz="2800" b="1" i="0" u="none" strike="noStrike" cap="none" spc="0">
              <a:solidFill>
                <a:srgbClr val="2E63B3"/>
              </a:solidFill>
              <a:latin typeface="Arial"/>
              <a:cs typeface="Arial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>
                <a:solidFill>
                  <a:srgbClr val="2E63B3"/>
                </a:solidFill>
                <a:latin typeface="Arial"/>
                <a:ea typeface="Arial"/>
                <a:cs typeface="Arial"/>
              </a:rPr>
              <a:t>ПОСТАВЩИКА</a:t>
            </a:r>
            <a:endParaRPr sz="2800" b="1" i="0" u="none" strike="noStrike" cap="none" spc="0">
              <a:solidFill>
                <a:srgbClr val="2E63B3"/>
              </a:solidFill>
              <a:latin typeface="Arial"/>
              <a:cs typeface="Arial"/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407" y="39358"/>
            <a:ext cx="929492" cy="994949"/>
          </a:xfrm>
          <a:prstGeom prst="rect">
            <a:avLst/>
          </a:prstGeom>
        </p:spPr>
      </p:pic>
      <p:sp>
        <p:nvSpPr>
          <p:cNvPr id="55" name="Прямоугольник 112"/>
          <p:cNvSpPr/>
          <p:nvPr/>
        </p:nvSpPr>
        <p:spPr bwMode="auto">
          <a:xfrm>
            <a:off x="4805674" y="111998"/>
            <a:ext cx="7380323" cy="518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Сокращение сроков закупки для НИОКР</a:t>
            </a:r>
            <a:endParaRPr lang="ru-RU" sz="24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795912114" name="Рисунок 7959121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885645" y="2978669"/>
            <a:ext cx="1399552" cy="1399552"/>
          </a:xfrm>
          <a:prstGeom prst="rect">
            <a:avLst/>
          </a:prstGeom>
        </p:spPr>
      </p:pic>
      <p:pic>
        <p:nvPicPr>
          <p:cNvPr id="1376934788" name="Рисунок 137693478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V="1">
            <a:off x="7931922" y="1126587"/>
            <a:ext cx="3815070" cy="2159407"/>
          </a:xfrm>
          <a:prstGeom prst="rect">
            <a:avLst/>
          </a:prstGeom>
        </p:spPr>
      </p:pic>
      <p:pic>
        <p:nvPicPr>
          <p:cNvPr id="2119996887" name="Рисунок 2119996886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5406" y="1202292"/>
            <a:ext cx="1275199" cy="1275199"/>
          </a:xfrm>
          <a:prstGeom prst="rect">
            <a:avLst/>
          </a:prstGeom>
        </p:spPr>
      </p:pic>
      <p:pic>
        <p:nvPicPr>
          <p:cNvPr id="166103492" name="Рисунок 166103491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182641" y="4978573"/>
            <a:ext cx="978847" cy="978847"/>
          </a:xfrm>
          <a:prstGeom prst="rect">
            <a:avLst/>
          </a:prstGeom>
        </p:spPr>
      </p:pic>
      <p:sp>
        <p:nvSpPr>
          <p:cNvPr id="1996860231" name="TextBox 1996860230"/>
          <p:cNvSpPr txBox="1"/>
          <p:nvPr/>
        </p:nvSpPr>
        <p:spPr bwMode="auto">
          <a:xfrm>
            <a:off x="6758238" y="3635995"/>
            <a:ext cx="5427760" cy="28959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>
                <a:solidFill>
                  <a:srgbClr val="2E63B3"/>
                </a:solidFill>
                <a:latin typeface="Arial"/>
                <a:ea typeface="Arial"/>
                <a:cs typeface="Arial"/>
              </a:rPr>
              <a:t>СНИЖЕНИЕ РИСКА</a:t>
            </a:r>
            <a:r>
              <a:rPr lang="ru-RU" sz="2800" b="1" i="0" u="none" strike="noStrike" cap="none" spc="0">
                <a:solidFill>
                  <a:srgbClr val="0E3A64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600" b="1" i="0" u="none" strike="noStrike" cap="none" spc="0">
                <a:solidFill>
                  <a:srgbClr val="0E3A64"/>
                </a:solidFill>
                <a:latin typeface="Arial"/>
                <a:ea typeface="Arial"/>
                <a:cs typeface="Arial"/>
              </a:rPr>
              <a:t>возникновения дефицита оборудования и срыва запланированных научно-исследовательских, опытно-конструкторских и технологических работ</a:t>
            </a:r>
            <a:endParaRPr lang="ru-RU" sz="2600" b="1" i="0" u="none" strike="noStrike" cap="none" spc="0">
              <a:solidFill>
                <a:srgbClr val="0E3A64"/>
              </a:solidFill>
              <a:latin typeface="Arial"/>
              <a:cs typeface="Arial"/>
            </a:endParaRPr>
          </a:p>
        </p:txBody>
      </p:sp>
      <p:pic>
        <p:nvPicPr>
          <p:cNvPr id="990675180" name="Рисунок 990675179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079198" y="3523128"/>
            <a:ext cx="4033841" cy="34628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34437654" name="Группа 7"/>
          <p:cNvGrpSpPr/>
          <p:nvPr/>
        </p:nvGrpSpPr>
        <p:grpSpPr bwMode="auto">
          <a:xfrm>
            <a:off x="-6003" y="-13554"/>
            <a:ext cx="12192003" cy="6907163"/>
            <a:chOff x="0" y="-52912"/>
            <a:chExt cx="12192003" cy="6907163"/>
          </a:xfrm>
        </p:grpSpPr>
        <p:sp>
          <p:nvSpPr>
            <p:cNvPr id="1427967188" name="Блок-схема: ручной ввод 1"/>
            <p:cNvSpPr/>
            <p:nvPr/>
          </p:nvSpPr>
          <p:spPr bwMode="auto">
            <a:xfrm flipV="1">
              <a:off x="0" y="-52912"/>
              <a:ext cx="12192003" cy="1065859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19 w 10000"/>
                <a:gd name="connsiteY0" fmla="*/ 7653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9 w 10000"/>
                <a:gd name="connsiteY4" fmla="*/ 7653 h 10000"/>
                <a:gd name="connsiteX0" fmla="*/ 19 w 10000"/>
                <a:gd name="connsiteY0" fmla="*/ 4087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9 w 10000"/>
                <a:gd name="connsiteY4" fmla="*/ 4087 h 10000"/>
                <a:gd name="connsiteX0" fmla="*/ 10 w 10000"/>
                <a:gd name="connsiteY0" fmla="*/ 3931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 w 10000"/>
                <a:gd name="connsiteY4" fmla="*/ 3931 h 10000"/>
                <a:gd name="connsiteX0" fmla="*/ 10 w 10000"/>
                <a:gd name="connsiteY0" fmla="*/ 2468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 w 10000"/>
                <a:gd name="connsiteY4" fmla="*/ 2468 h 10000"/>
                <a:gd name="connsiteX0" fmla="*/ 10 w 10000"/>
                <a:gd name="connsiteY0" fmla="*/ 227 h 7759"/>
                <a:gd name="connsiteX1" fmla="*/ 10000 w 10000"/>
                <a:gd name="connsiteY1" fmla="*/ 0 h 7759"/>
                <a:gd name="connsiteX2" fmla="*/ 10000 w 10000"/>
                <a:gd name="connsiteY2" fmla="*/ 7759 h 7759"/>
                <a:gd name="connsiteX3" fmla="*/ 0 w 10000"/>
                <a:gd name="connsiteY3" fmla="*/ 7759 h 7759"/>
                <a:gd name="connsiteX4" fmla="*/ 10 w 10000"/>
                <a:gd name="connsiteY4" fmla="*/ 227 h 7759"/>
                <a:gd name="connsiteX0" fmla="*/ 10 w 10000"/>
                <a:gd name="connsiteY0" fmla="*/ 0 h 12857"/>
                <a:gd name="connsiteX1" fmla="*/ 10000 w 10000"/>
                <a:gd name="connsiteY1" fmla="*/ 2857 h 12857"/>
                <a:gd name="connsiteX2" fmla="*/ 10000 w 10000"/>
                <a:gd name="connsiteY2" fmla="*/ 12857 h 12857"/>
                <a:gd name="connsiteX3" fmla="*/ 0 w 10000"/>
                <a:gd name="connsiteY3" fmla="*/ 12857 h 12857"/>
                <a:gd name="connsiteX4" fmla="*/ 10 w 10000"/>
                <a:gd name="connsiteY4" fmla="*/ 0 h 12857"/>
                <a:gd name="connsiteX0" fmla="*/ 1 w 10000"/>
                <a:gd name="connsiteY0" fmla="*/ 0 h 12857"/>
                <a:gd name="connsiteX1" fmla="*/ 10000 w 10000"/>
                <a:gd name="connsiteY1" fmla="*/ 2857 h 12857"/>
                <a:gd name="connsiteX2" fmla="*/ 10000 w 10000"/>
                <a:gd name="connsiteY2" fmla="*/ 12857 h 12857"/>
                <a:gd name="connsiteX3" fmla="*/ 0 w 10000"/>
                <a:gd name="connsiteY3" fmla="*/ 12857 h 12857"/>
                <a:gd name="connsiteX4" fmla="*/ 1 w 10000"/>
                <a:gd name="connsiteY4" fmla="*/ 0 h 12857"/>
                <a:gd name="connsiteX0" fmla="*/ 1 w 10000"/>
                <a:gd name="connsiteY0" fmla="*/ 0 h 12857"/>
                <a:gd name="connsiteX1" fmla="*/ 10000 w 10000"/>
                <a:gd name="connsiteY1" fmla="*/ 2857 h 12857"/>
                <a:gd name="connsiteX2" fmla="*/ 9992 w 10000"/>
                <a:gd name="connsiteY2" fmla="*/ 5278 h 12857"/>
                <a:gd name="connsiteX3" fmla="*/ 10000 w 10000"/>
                <a:gd name="connsiteY3" fmla="*/ 12857 h 12857"/>
                <a:gd name="connsiteX4" fmla="*/ 0 w 10000"/>
                <a:gd name="connsiteY4" fmla="*/ 12857 h 12857"/>
                <a:gd name="connsiteX5" fmla="*/ 1 w 10000"/>
                <a:gd name="connsiteY5" fmla="*/ 0 h 12857"/>
                <a:gd name="connsiteX0" fmla="*/ 1 w 10000"/>
                <a:gd name="connsiteY0" fmla="*/ 0 h 12857"/>
                <a:gd name="connsiteX1" fmla="*/ 9977 w 10000"/>
                <a:gd name="connsiteY1" fmla="*/ 5025 h 12857"/>
                <a:gd name="connsiteX2" fmla="*/ 9992 w 10000"/>
                <a:gd name="connsiteY2" fmla="*/ 5278 h 12857"/>
                <a:gd name="connsiteX3" fmla="*/ 10000 w 10000"/>
                <a:gd name="connsiteY3" fmla="*/ 12857 h 12857"/>
                <a:gd name="connsiteX4" fmla="*/ 0 w 10000"/>
                <a:gd name="connsiteY4" fmla="*/ 12857 h 12857"/>
                <a:gd name="connsiteX5" fmla="*/ 1 w 10000"/>
                <a:gd name="connsiteY5" fmla="*/ 0 h 12857"/>
                <a:gd name="connsiteX0" fmla="*/ 9 w 10000"/>
                <a:gd name="connsiteY0" fmla="*/ 0 h 12289"/>
                <a:gd name="connsiteX1" fmla="*/ 9977 w 10000"/>
                <a:gd name="connsiteY1" fmla="*/ 4457 h 12289"/>
                <a:gd name="connsiteX2" fmla="*/ 9992 w 10000"/>
                <a:gd name="connsiteY2" fmla="*/ 4710 h 12289"/>
                <a:gd name="connsiteX3" fmla="*/ 10000 w 10000"/>
                <a:gd name="connsiteY3" fmla="*/ 12289 h 12289"/>
                <a:gd name="connsiteX4" fmla="*/ 0 w 10000"/>
                <a:gd name="connsiteY4" fmla="*/ 12289 h 12289"/>
                <a:gd name="connsiteX5" fmla="*/ 9 w 10000"/>
                <a:gd name="connsiteY5" fmla="*/ 0 h 12289"/>
                <a:gd name="connsiteX0" fmla="*/ 0 w 10022"/>
                <a:gd name="connsiteY0" fmla="*/ 0 h 10689"/>
                <a:gd name="connsiteX1" fmla="*/ 9999 w 10022"/>
                <a:gd name="connsiteY1" fmla="*/ 2857 h 10689"/>
                <a:gd name="connsiteX2" fmla="*/ 10014 w 10022"/>
                <a:gd name="connsiteY2" fmla="*/ 3110 h 10689"/>
                <a:gd name="connsiteX3" fmla="*/ 10022 w 10022"/>
                <a:gd name="connsiteY3" fmla="*/ 10689 h 10689"/>
                <a:gd name="connsiteX4" fmla="*/ 22 w 10022"/>
                <a:gd name="connsiteY4" fmla="*/ 10689 h 10689"/>
                <a:gd name="connsiteX5" fmla="*/ 0 w 10022"/>
                <a:gd name="connsiteY5" fmla="*/ 0 h 10689"/>
                <a:gd name="connsiteX0" fmla="*/ 1 w 10015"/>
                <a:gd name="connsiteY0" fmla="*/ 0 h 11102"/>
                <a:gd name="connsiteX1" fmla="*/ 9992 w 10015"/>
                <a:gd name="connsiteY1" fmla="*/ 3270 h 11102"/>
                <a:gd name="connsiteX2" fmla="*/ 10007 w 10015"/>
                <a:gd name="connsiteY2" fmla="*/ 3523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15"/>
                <a:gd name="connsiteY0" fmla="*/ 0 h 11102"/>
                <a:gd name="connsiteX1" fmla="*/ 9992 w 10015"/>
                <a:gd name="connsiteY1" fmla="*/ 3270 h 11102"/>
                <a:gd name="connsiteX2" fmla="*/ 9991 w 10015"/>
                <a:gd name="connsiteY2" fmla="*/ 4142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15"/>
                <a:gd name="connsiteY0" fmla="*/ 0 h 11102"/>
                <a:gd name="connsiteX1" fmla="*/ 9992 w 10015"/>
                <a:gd name="connsiteY1" fmla="*/ 3838 h 11102"/>
                <a:gd name="connsiteX2" fmla="*/ 9991 w 10015"/>
                <a:gd name="connsiteY2" fmla="*/ 4142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30"/>
                <a:gd name="connsiteY0" fmla="*/ 0 h 11102"/>
                <a:gd name="connsiteX1" fmla="*/ 9992 w 10030"/>
                <a:gd name="connsiteY1" fmla="*/ 3838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9992 w 10030"/>
                <a:gd name="connsiteY1" fmla="*/ 3838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10023 w 10030"/>
                <a:gd name="connsiteY1" fmla="*/ 4509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10023 w 10030"/>
                <a:gd name="connsiteY1" fmla="*/ 4509 h 11102"/>
                <a:gd name="connsiteX2" fmla="*/ 10030 w 10030"/>
                <a:gd name="connsiteY2" fmla="*/ 4503 h 11102"/>
                <a:gd name="connsiteX3" fmla="*/ 10023 w 10030"/>
                <a:gd name="connsiteY3" fmla="*/ 11050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9"/>
                <a:gd name="connsiteY0" fmla="*/ 0 h 11102"/>
                <a:gd name="connsiteX1" fmla="*/ 10023 w 10039"/>
                <a:gd name="connsiteY1" fmla="*/ 4509 h 11102"/>
                <a:gd name="connsiteX2" fmla="*/ 10030 w 10039"/>
                <a:gd name="connsiteY2" fmla="*/ 4503 h 11102"/>
                <a:gd name="connsiteX3" fmla="*/ 10039 w 10039"/>
                <a:gd name="connsiteY3" fmla="*/ 11050 h 11102"/>
                <a:gd name="connsiteX4" fmla="*/ 15 w 10039"/>
                <a:gd name="connsiteY4" fmla="*/ 11102 h 11102"/>
                <a:gd name="connsiteX5" fmla="*/ 1 w 10039"/>
                <a:gd name="connsiteY5" fmla="*/ 0 h 11102"/>
                <a:gd name="connsiteX0" fmla="*/ 1 w 10046"/>
                <a:gd name="connsiteY0" fmla="*/ 0 h 11102"/>
                <a:gd name="connsiteX1" fmla="*/ 10023 w 10046"/>
                <a:gd name="connsiteY1" fmla="*/ 4509 h 11102"/>
                <a:gd name="connsiteX2" fmla="*/ 10046 w 10046"/>
                <a:gd name="connsiteY2" fmla="*/ 4503 h 11102"/>
                <a:gd name="connsiteX3" fmla="*/ 10039 w 10046"/>
                <a:gd name="connsiteY3" fmla="*/ 11050 h 11102"/>
                <a:gd name="connsiteX4" fmla="*/ 15 w 10046"/>
                <a:gd name="connsiteY4" fmla="*/ 11102 h 11102"/>
                <a:gd name="connsiteX5" fmla="*/ 1 w 10046"/>
                <a:gd name="connsiteY5" fmla="*/ 0 h 11102"/>
                <a:gd name="connsiteX0" fmla="*/ 1 w 10039"/>
                <a:gd name="connsiteY0" fmla="*/ 0 h 11102"/>
                <a:gd name="connsiteX1" fmla="*/ 10023 w 10039"/>
                <a:gd name="connsiteY1" fmla="*/ 4509 h 11102"/>
                <a:gd name="connsiteX2" fmla="*/ 10038 w 10039"/>
                <a:gd name="connsiteY2" fmla="*/ 1922 h 11102"/>
                <a:gd name="connsiteX3" fmla="*/ 10039 w 10039"/>
                <a:gd name="connsiteY3" fmla="*/ 11050 h 11102"/>
                <a:gd name="connsiteX4" fmla="*/ 15 w 10039"/>
                <a:gd name="connsiteY4" fmla="*/ 11102 h 11102"/>
                <a:gd name="connsiteX5" fmla="*/ 1 w 10039"/>
                <a:gd name="connsiteY5" fmla="*/ 0 h 11102"/>
                <a:gd name="connsiteX0" fmla="*/ 2 w 10032"/>
                <a:gd name="connsiteY0" fmla="*/ 0 h 15903"/>
                <a:gd name="connsiteX1" fmla="*/ 10016 w 10032"/>
                <a:gd name="connsiteY1" fmla="*/ 9310 h 15903"/>
                <a:gd name="connsiteX2" fmla="*/ 10031 w 10032"/>
                <a:gd name="connsiteY2" fmla="*/ 6723 h 15903"/>
                <a:gd name="connsiteX3" fmla="*/ 10032 w 10032"/>
                <a:gd name="connsiteY3" fmla="*/ 15851 h 15903"/>
                <a:gd name="connsiteX4" fmla="*/ 8 w 10032"/>
                <a:gd name="connsiteY4" fmla="*/ 15903 h 15903"/>
                <a:gd name="connsiteX5" fmla="*/ 2 w 10032"/>
                <a:gd name="connsiteY5" fmla="*/ 0 h 15903"/>
                <a:gd name="connsiteX0" fmla="*/ 2 w 10032"/>
                <a:gd name="connsiteY0" fmla="*/ 0 h 15903"/>
                <a:gd name="connsiteX1" fmla="*/ 10016 w 10032"/>
                <a:gd name="connsiteY1" fmla="*/ 9310 h 15903"/>
                <a:gd name="connsiteX2" fmla="*/ 10031 w 10032"/>
                <a:gd name="connsiteY2" fmla="*/ 6723 h 15903"/>
                <a:gd name="connsiteX3" fmla="*/ 10032 w 10032"/>
                <a:gd name="connsiteY3" fmla="*/ 15851 h 15903"/>
                <a:gd name="connsiteX4" fmla="*/ 8 w 10032"/>
                <a:gd name="connsiteY4" fmla="*/ 15903 h 15903"/>
                <a:gd name="connsiteX5" fmla="*/ 2 w 10032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6723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6723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7239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1 w 10040"/>
                <a:gd name="connsiteY2" fmla="*/ 3832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1 w 10040"/>
                <a:gd name="connsiteY2" fmla="*/ 3332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9 w 10040"/>
                <a:gd name="connsiteY2" fmla="*/ 3999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4888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2"/>
                <a:gd name="connsiteY0" fmla="*/ 0 h 12496"/>
                <a:gd name="connsiteX1" fmla="*/ 10031 w 10032"/>
                <a:gd name="connsiteY1" fmla="*/ 4888 h 12496"/>
                <a:gd name="connsiteX2" fmla="*/ 10032 w 10032"/>
                <a:gd name="connsiteY2" fmla="*/ 12444 h 12496"/>
                <a:gd name="connsiteX3" fmla="*/ 8 w 10032"/>
                <a:gd name="connsiteY3" fmla="*/ 12496 h 12496"/>
                <a:gd name="connsiteX4" fmla="*/ 2 w 10032"/>
                <a:gd name="connsiteY4" fmla="*/ 0 h 12496"/>
                <a:gd name="connsiteX0" fmla="*/ 2 w 10032"/>
                <a:gd name="connsiteY0" fmla="*/ 0 h 12496"/>
                <a:gd name="connsiteX1" fmla="*/ 10031 w 10032"/>
                <a:gd name="connsiteY1" fmla="*/ 4888 h 12496"/>
                <a:gd name="connsiteX2" fmla="*/ 10032 w 10032"/>
                <a:gd name="connsiteY2" fmla="*/ 12444 h 12496"/>
                <a:gd name="connsiteX3" fmla="*/ 8 w 10032"/>
                <a:gd name="connsiteY3" fmla="*/ 12496 h 12496"/>
                <a:gd name="connsiteX4" fmla="*/ 2 w 10032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2492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2492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3303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3774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3" h="12496" extrusionOk="0">
                  <a:moveTo>
                    <a:pt x="2" y="0"/>
                  </a:moveTo>
                  <a:lnTo>
                    <a:pt x="10033" y="3774"/>
                  </a:lnTo>
                  <a:cubicBezTo>
                    <a:pt x="10036" y="6300"/>
                    <a:pt x="10029" y="9918"/>
                    <a:pt x="10032" y="12444"/>
                  </a:cubicBezTo>
                  <a:lnTo>
                    <a:pt x="8" y="12496"/>
                  </a:lnTo>
                  <a:cubicBezTo>
                    <a:pt x="14" y="11488"/>
                    <a:pt x="-4" y="1007"/>
                    <a:pt x="2" y="0"/>
                  </a:cubicBezTo>
                  <a:close/>
                </a:path>
              </a:pathLst>
            </a:custGeom>
            <a:blipFill>
              <a:blip r:embed="rId2"/>
              <a:srcRect l="-1" r="855" b="76183"/>
              <a:stretch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pic>
          <p:nvPicPr>
            <p:cNvPr id="400548258" name="Рисунок 34"/>
            <p:cNvPicPr>
              <a:picLocks noChangeAspect="1"/>
            </p:cNvPicPr>
            <p:nvPr/>
          </p:nvPicPr>
          <p:blipFill>
            <a:blip r:embed="rId3"/>
            <a:srcRect t="63775" b="21938"/>
            <a:stretch/>
          </p:blipFill>
          <p:spPr bwMode="auto">
            <a:xfrm flipH="1">
              <a:off x="6001" y="6762789"/>
              <a:ext cx="12186000" cy="91461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</p:grpSp>
      <p:sp>
        <p:nvSpPr>
          <p:cNvPr id="1625359524" name="Прямоугольник 47"/>
          <p:cNvSpPr/>
          <p:nvPr/>
        </p:nvSpPr>
        <p:spPr bwMode="auto">
          <a:xfrm>
            <a:off x="11592211" y="6301122"/>
            <a:ext cx="593786" cy="461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fld id="{C9F1AAC4-2E54-05FE-E280-502F00167DFE}" type="slidenum">
              <a:rPr lang="ru-RU" sz="2400" b="1">
                <a:solidFill>
                  <a:srgbClr val="044174"/>
                </a:solidFill>
                <a:latin typeface="Arial"/>
                <a:ea typeface="Calibri"/>
                <a:cs typeface="Arial"/>
              </a:rPr>
              <a:t>3</a:t>
            </a:fld>
            <a:endParaRPr lang="ru-RU" sz="2000" b="1">
              <a:solidFill>
                <a:srgbClr val="044174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2077250390" name="Прямоугольник 109"/>
          <p:cNvSpPr/>
          <p:nvPr/>
        </p:nvSpPr>
        <p:spPr bwMode="auto">
          <a:xfrm>
            <a:off x="2180463" y="1034304"/>
            <a:ext cx="9878828" cy="1189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rgbClr val="2E63B3"/>
                </a:solidFill>
                <a:latin typeface="Arial"/>
                <a:cs typeface="Arial"/>
              </a:rPr>
              <a:t>ОСУЩЕСТВЛЕНИЕ ЗАКУПОК </a:t>
            </a:r>
            <a:endParaRPr sz="3600" b="1">
              <a:solidFill>
                <a:srgbClr val="0E3A64"/>
              </a:solidFill>
              <a:latin typeface="Arial"/>
              <a:cs typeface="Arial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rgbClr val="0E3A64"/>
                </a:solidFill>
                <a:latin typeface="Arial"/>
                <a:cs typeface="Arial"/>
              </a:rPr>
              <a:t>в условиях параллельного импорта</a:t>
            </a:r>
            <a:endParaRPr/>
          </a:p>
        </p:txBody>
      </p:sp>
      <p:pic>
        <p:nvPicPr>
          <p:cNvPr id="986767756" name="Рисунок 6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406" y="39357"/>
            <a:ext cx="929491" cy="994948"/>
          </a:xfrm>
          <a:prstGeom prst="rect">
            <a:avLst/>
          </a:prstGeom>
        </p:spPr>
      </p:pic>
      <p:sp>
        <p:nvSpPr>
          <p:cNvPr id="222882964" name="Прямоугольник 112"/>
          <p:cNvSpPr/>
          <p:nvPr/>
        </p:nvSpPr>
        <p:spPr bwMode="auto">
          <a:xfrm>
            <a:off x="3760037" y="161821"/>
            <a:ext cx="8425958" cy="518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Возможность поставки оригинального товара</a:t>
            </a:r>
            <a:endParaRPr lang="ru-RU" sz="24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412544180" name="Рисунок 141254417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62110" y="4920846"/>
            <a:ext cx="1611108" cy="1611108"/>
          </a:xfrm>
          <a:prstGeom prst="rect">
            <a:avLst/>
          </a:prstGeom>
        </p:spPr>
      </p:pic>
      <p:pic>
        <p:nvPicPr>
          <p:cNvPr id="330688" name="Рисунок 33068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1231672" y="917890"/>
            <a:ext cx="884410" cy="884410"/>
          </a:xfrm>
          <a:prstGeom prst="rect">
            <a:avLst/>
          </a:prstGeom>
        </p:spPr>
      </p:pic>
      <p:pic>
        <p:nvPicPr>
          <p:cNvPr id="312716278" name="Рисунок 312716277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5406" y="1131035"/>
            <a:ext cx="2592749" cy="2497682"/>
          </a:xfrm>
          <a:prstGeom prst="rect">
            <a:avLst/>
          </a:prstGeom>
        </p:spPr>
      </p:pic>
      <p:pic>
        <p:nvPicPr>
          <p:cNvPr id="401176583" name="Рисунок 401176582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1096370" y="2803348"/>
            <a:ext cx="799333" cy="799333"/>
          </a:xfrm>
          <a:prstGeom prst="rect">
            <a:avLst/>
          </a:prstGeom>
        </p:spPr>
      </p:pic>
      <p:sp>
        <p:nvSpPr>
          <p:cNvPr id="776455882" name="Овал 2"/>
          <p:cNvSpPr/>
          <p:nvPr/>
        </p:nvSpPr>
        <p:spPr bwMode="auto">
          <a:xfrm>
            <a:off x="2054311" y="4243876"/>
            <a:ext cx="2833681" cy="18407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0E3A64"/>
                </a:solidFill>
              </a:rPr>
              <a:t>Дополнить ч. 1 ст.93 Федерального закона № 44-ФЗ</a:t>
            </a:r>
            <a:endParaRPr/>
          </a:p>
        </p:txBody>
      </p:sp>
      <p:sp>
        <p:nvSpPr>
          <p:cNvPr id="2030177271" name="Овал 2"/>
          <p:cNvSpPr/>
          <p:nvPr/>
        </p:nvSpPr>
        <p:spPr bwMode="auto">
          <a:xfrm>
            <a:off x="5578990" y="4299124"/>
            <a:ext cx="2833681" cy="18407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0E3A64"/>
                </a:solidFill>
              </a:rPr>
              <a:t>Дополнить п. 5 ст.105 </a:t>
            </a:r>
            <a:r>
              <a:rPr lang="ru-RU" sz="1800" b="1" i="0" u="none" strike="noStrike" cap="none" spc="0">
                <a:solidFill>
                  <a:srgbClr val="0E3A64"/>
                </a:solidFill>
                <a:latin typeface="+mn-lt"/>
                <a:ea typeface="+mn-ea"/>
                <a:cs typeface="+mn-cs"/>
              </a:rPr>
              <a:t>Федерального закона № 44-ФЗ</a:t>
            </a:r>
            <a:endParaRPr/>
          </a:p>
        </p:txBody>
      </p:sp>
      <p:sp>
        <p:nvSpPr>
          <p:cNvPr id="788133653" name="Овал 2"/>
          <p:cNvSpPr/>
          <p:nvPr/>
        </p:nvSpPr>
        <p:spPr bwMode="auto">
          <a:xfrm>
            <a:off x="9062022" y="4299124"/>
            <a:ext cx="2833681" cy="18407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b="1" i="0" u="none" strike="noStrike" cap="none" spc="0">
                <a:solidFill>
                  <a:srgbClr val="0E3A64"/>
                </a:solidFill>
                <a:latin typeface="+mn-lt"/>
                <a:ea typeface="+mn-ea"/>
                <a:cs typeface="+mn-cs"/>
              </a:rPr>
              <a:t>Дополнить ч. 15 ст.4 </a:t>
            </a:r>
            <a:r>
              <a:rPr lang="ru-RU" sz="1800" b="1" i="0" u="none" strike="noStrike" cap="none" spc="0">
                <a:solidFill>
                  <a:srgbClr val="0E3A64"/>
                </a:solidFill>
                <a:latin typeface="Calibri"/>
                <a:ea typeface="Arial"/>
                <a:cs typeface="Arial"/>
              </a:rPr>
              <a:t>Федерального закона № 44-ФЗ</a:t>
            </a:r>
            <a:endParaRPr sz="1800"/>
          </a:p>
          <a:p>
            <a:pPr>
              <a:defRPr/>
            </a:pPr>
            <a:endParaRPr/>
          </a:p>
        </p:txBody>
      </p:sp>
      <p:pic>
        <p:nvPicPr>
          <p:cNvPr id="169447467" name="Рисунок 1329221101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2927574" y="2862623"/>
            <a:ext cx="833183" cy="833183"/>
          </a:xfrm>
          <a:prstGeom prst="rect">
            <a:avLst/>
          </a:prstGeom>
        </p:spPr>
      </p:pic>
      <p:sp>
        <p:nvSpPr>
          <p:cNvPr id="881525065" name="Прямоугольник 109"/>
          <p:cNvSpPr/>
          <p:nvPr/>
        </p:nvSpPr>
        <p:spPr bwMode="auto">
          <a:xfrm>
            <a:off x="4798865" y="2689859"/>
            <a:ext cx="6666524" cy="884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2600" b="1">
              <a:solidFill>
                <a:srgbClr val="0E3A64"/>
              </a:solidFill>
              <a:latin typeface="Arial"/>
              <a:cs typeface="Arial"/>
            </a:endParaRPr>
          </a:p>
        </p:txBody>
      </p:sp>
      <p:sp>
        <p:nvSpPr>
          <p:cNvPr id="467007536" name="TextBox 467007535"/>
          <p:cNvSpPr txBox="1"/>
          <p:nvPr/>
        </p:nvSpPr>
        <p:spPr bwMode="auto">
          <a:xfrm>
            <a:off x="3713132" y="2445196"/>
            <a:ext cx="7330893" cy="1798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800" b="1">
                <a:solidFill>
                  <a:srgbClr val="2E63B3"/>
                </a:solidFill>
                <a:latin typeface="Arial"/>
                <a:cs typeface="Arial"/>
              </a:rPr>
              <a:t>ОБЕСПЕЧЕНИЕ</a:t>
            </a:r>
            <a:r>
              <a:rPr lang="ru-RU" sz="2800" b="1" i="0" u="none" strike="noStrike" cap="none" spc="0">
                <a:solidFill>
                  <a:srgbClr val="0E3A64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>
                <a:solidFill>
                  <a:srgbClr val="0E3A64"/>
                </a:solidFill>
                <a:latin typeface="Arial"/>
                <a:ea typeface="Arial"/>
                <a:cs typeface="Arial"/>
              </a:rPr>
              <a:t>конфиденциальности и устранение рисков отсутствия дальнейшей поставки товара</a:t>
            </a:r>
            <a:endParaRPr lang="ru-RU" sz="2800" b="1" i="0" u="none" strike="noStrike" cap="none" spc="0">
              <a:solidFill>
                <a:srgbClr val="0E3A64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44244355" name="Группа 7"/>
          <p:cNvGrpSpPr/>
          <p:nvPr/>
        </p:nvGrpSpPr>
        <p:grpSpPr bwMode="auto">
          <a:xfrm>
            <a:off x="-6003" y="-13554"/>
            <a:ext cx="12192003" cy="6907163"/>
            <a:chOff x="0" y="-52912"/>
            <a:chExt cx="12192003" cy="6907163"/>
          </a:xfrm>
        </p:grpSpPr>
        <p:sp>
          <p:nvSpPr>
            <p:cNvPr id="1933261287" name="Блок-схема: ручной ввод 1"/>
            <p:cNvSpPr/>
            <p:nvPr/>
          </p:nvSpPr>
          <p:spPr bwMode="auto">
            <a:xfrm flipV="1">
              <a:off x="0" y="-52912"/>
              <a:ext cx="12192003" cy="1065859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19 w 10000"/>
                <a:gd name="connsiteY0" fmla="*/ 7653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9 w 10000"/>
                <a:gd name="connsiteY4" fmla="*/ 7653 h 10000"/>
                <a:gd name="connsiteX0" fmla="*/ 19 w 10000"/>
                <a:gd name="connsiteY0" fmla="*/ 4087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9 w 10000"/>
                <a:gd name="connsiteY4" fmla="*/ 4087 h 10000"/>
                <a:gd name="connsiteX0" fmla="*/ 10 w 10000"/>
                <a:gd name="connsiteY0" fmla="*/ 3931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 w 10000"/>
                <a:gd name="connsiteY4" fmla="*/ 3931 h 10000"/>
                <a:gd name="connsiteX0" fmla="*/ 10 w 10000"/>
                <a:gd name="connsiteY0" fmla="*/ 2468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 w 10000"/>
                <a:gd name="connsiteY4" fmla="*/ 2468 h 10000"/>
                <a:gd name="connsiteX0" fmla="*/ 10 w 10000"/>
                <a:gd name="connsiteY0" fmla="*/ 227 h 7759"/>
                <a:gd name="connsiteX1" fmla="*/ 10000 w 10000"/>
                <a:gd name="connsiteY1" fmla="*/ 0 h 7759"/>
                <a:gd name="connsiteX2" fmla="*/ 10000 w 10000"/>
                <a:gd name="connsiteY2" fmla="*/ 7759 h 7759"/>
                <a:gd name="connsiteX3" fmla="*/ 0 w 10000"/>
                <a:gd name="connsiteY3" fmla="*/ 7759 h 7759"/>
                <a:gd name="connsiteX4" fmla="*/ 10 w 10000"/>
                <a:gd name="connsiteY4" fmla="*/ 227 h 7759"/>
                <a:gd name="connsiteX0" fmla="*/ 10 w 10000"/>
                <a:gd name="connsiteY0" fmla="*/ 0 h 12857"/>
                <a:gd name="connsiteX1" fmla="*/ 10000 w 10000"/>
                <a:gd name="connsiteY1" fmla="*/ 2857 h 12857"/>
                <a:gd name="connsiteX2" fmla="*/ 10000 w 10000"/>
                <a:gd name="connsiteY2" fmla="*/ 12857 h 12857"/>
                <a:gd name="connsiteX3" fmla="*/ 0 w 10000"/>
                <a:gd name="connsiteY3" fmla="*/ 12857 h 12857"/>
                <a:gd name="connsiteX4" fmla="*/ 10 w 10000"/>
                <a:gd name="connsiteY4" fmla="*/ 0 h 12857"/>
                <a:gd name="connsiteX0" fmla="*/ 1 w 10000"/>
                <a:gd name="connsiteY0" fmla="*/ 0 h 12857"/>
                <a:gd name="connsiteX1" fmla="*/ 10000 w 10000"/>
                <a:gd name="connsiteY1" fmla="*/ 2857 h 12857"/>
                <a:gd name="connsiteX2" fmla="*/ 10000 w 10000"/>
                <a:gd name="connsiteY2" fmla="*/ 12857 h 12857"/>
                <a:gd name="connsiteX3" fmla="*/ 0 w 10000"/>
                <a:gd name="connsiteY3" fmla="*/ 12857 h 12857"/>
                <a:gd name="connsiteX4" fmla="*/ 1 w 10000"/>
                <a:gd name="connsiteY4" fmla="*/ 0 h 12857"/>
                <a:gd name="connsiteX0" fmla="*/ 1 w 10000"/>
                <a:gd name="connsiteY0" fmla="*/ 0 h 12857"/>
                <a:gd name="connsiteX1" fmla="*/ 10000 w 10000"/>
                <a:gd name="connsiteY1" fmla="*/ 2857 h 12857"/>
                <a:gd name="connsiteX2" fmla="*/ 9992 w 10000"/>
                <a:gd name="connsiteY2" fmla="*/ 5278 h 12857"/>
                <a:gd name="connsiteX3" fmla="*/ 10000 w 10000"/>
                <a:gd name="connsiteY3" fmla="*/ 12857 h 12857"/>
                <a:gd name="connsiteX4" fmla="*/ 0 w 10000"/>
                <a:gd name="connsiteY4" fmla="*/ 12857 h 12857"/>
                <a:gd name="connsiteX5" fmla="*/ 1 w 10000"/>
                <a:gd name="connsiteY5" fmla="*/ 0 h 12857"/>
                <a:gd name="connsiteX0" fmla="*/ 1 w 10000"/>
                <a:gd name="connsiteY0" fmla="*/ 0 h 12857"/>
                <a:gd name="connsiteX1" fmla="*/ 9977 w 10000"/>
                <a:gd name="connsiteY1" fmla="*/ 5025 h 12857"/>
                <a:gd name="connsiteX2" fmla="*/ 9992 w 10000"/>
                <a:gd name="connsiteY2" fmla="*/ 5278 h 12857"/>
                <a:gd name="connsiteX3" fmla="*/ 10000 w 10000"/>
                <a:gd name="connsiteY3" fmla="*/ 12857 h 12857"/>
                <a:gd name="connsiteX4" fmla="*/ 0 w 10000"/>
                <a:gd name="connsiteY4" fmla="*/ 12857 h 12857"/>
                <a:gd name="connsiteX5" fmla="*/ 1 w 10000"/>
                <a:gd name="connsiteY5" fmla="*/ 0 h 12857"/>
                <a:gd name="connsiteX0" fmla="*/ 9 w 10000"/>
                <a:gd name="connsiteY0" fmla="*/ 0 h 12289"/>
                <a:gd name="connsiteX1" fmla="*/ 9977 w 10000"/>
                <a:gd name="connsiteY1" fmla="*/ 4457 h 12289"/>
                <a:gd name="connsiteX2" fmla="*/ 9992 w 10000"/>
                <a:gd name="connsiteY2" fmla="*/ 4710 h 12289"/>
                <a:gd name="connsiteX3" fmla="*/ 10000 w 10000"/>
                <a:gd name="connsiteY3" fmla="*/ 12289 h 12289"/>
                <a:gd name="connsiteX4" fmla="*/ 0 w 10000"/>
                <a:gd name="connsiteY4" fmla="*/ 12289 h 12289"/>
                <a:gd name="connsiteX5" fmla="*/ 9 w 10000"/>
                <a:gd name="connsiteY5" fmla="*/ 0 h 12289"/>
                <a:gd name="connsiteX0" fmla="*/ 0 w 10022"/>
                <a:gd name="connsiteY0" fmla="*/ 0 h 10689"/>
                <a:gd name="connsiteX1" fmla="*/ 9999 w 10022"/>
                <a:gd name="connsiteY1" fmla="*/ 2857 h 10689"/>
                <a:gd name="connsiteX2" fmla="*/ 10014 w 10022"/>
                <a:gd name="connsiteY2" fmla="*/ 3110 h 10689"/>
                <a:gd name="connsiteX3" fmla="*/ 10022 w 10022"/>
                <a:gd name="connsiteY3" fmla="*/ 10689 h 10689"/>
                <a:gd name="connsiteX4" fmla="*/ 22 w 10022"/>
                <a:gd name="connsiteY4" fmla="*/ 10689 h 10689"/>
                <a:gd name="connsiteX5" fmla="*/ 0 w 10022"/>
                <a:gd name="connsiteY5" fmla="*/ 0 h 10689"/>
                <a:gd name="connsiteX0" fmla="*/ 1 w 10015"/>
                <a:gd name="connsiteY0" fmla="*/ 0 h 11102"/>
                <a:gd name="connsiteX1" fmla="*/ 9992 w 10015"/>
                <a:gd name="connsiteY1" fmla="*/ 3270 h 11102"/>
                <a:gd name="connsiteX2" fmla="*/ 10007 w 10015"/>
                <a:gd name="connsiteY2" fmla="*/ 3523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15"/>
                <a:gd name="connsiteY0" fmla="*/ 0 h 11102"/>
                <a:gd name="connsiteX1" fmla="*/ 9992 w 10015"/>
                <a:gd name="connsiteY1" fmla="*/ 3270 h 11102"/>
                <a:gd name="connsiteX2" fmla="*/ 9991 w 10015"/>
                <a:gd name="connsiteY2" fmla="*/ 4142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15"/>
                <a:gd name="connsiteY0" fmla="*/ 0 h 11102"/>
                <a:gd name="connsiteX1" fmla="*/ 9992 w 10015"/>
                <a:gd name="connsiteY1" fmla="*/ 3838 h 11102"/>
                <a:gd name="connsiteX2" fmla="*/ 9991 w 10015"/>
                <a:gd name="connsiteY2" fmla="*/ 4142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30"/>
                <a:gd name="connsiteY0" fmla="*/ 0 h 11102"/>
                <a:gd name="connsiteX1" fmla="*/ 9992 w 10030"/>
                <a:gd name="connsiteY1" fmla="*/ 3838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9992 w 10030"/>
                <a:gd name="connsiteY1" fmla="*/ 3838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10023 w 10030"/>
                <a:gd name="connsiteY1" fmla="*/ 4509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10023 w 10030"/>
                <a:gd name="connsiteY1" fmla="*/ 4509 h 11102"/>
                <a:gd name="connsiteX2" fmla="*/ 10030 w 10030"/>
                <a:gd name="connsiteY2" fmla="*/ 4503 h 11102"/>
                <a:gd name="connsiteX3" fmla="*/ 10023 w 10030"/>
                <a:gd name="connsiteY3" fmla="*/ 11050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9"/>
                <a:gd name="connsiteY0" fmla="*/ 0 h 11102"/>
                <a:gd name="connsiteX1" fmla="*/ 10023 w 10039"/>
                <a:gd name="connsiteY1" fmla="*/ 4509 h 11102"/>
                <a:gd name="connsiteX2" fmla="*/ 10030 w 10039"/>
                <a:gd name="connsiteY2" fmla="*/ 4503 h 11102"/>
                <a:gd name="connsiteX3" fmla="*/ 10039 w 10039"/>
                <a:gd name="connsiteY3" fmla="*/ 11050 h 11102"/>
                <a:gd name="connsiteX4" fmla="*/ 15 w 10039"/>
                <a:gd name="connsiteY4" fmla="*/ 11102 h 11102"/>
                <a:gd name="connsiteX5" fmla="*/ 1 w 10039"/>
                <a:gd name="connsiteY5" fmla="*/ 0 h 11102"/>
                <a:gd name="connsiteX0" fmla="*/ 1 w 10046"/>
                <a:gd name="connsiteY0" fmla="*/ 0 h 11102"/>
                <a:gd name="connsiteX1" fmla="*/ 10023 w 10046"/>
                <a:gd name="connsiteY1" fmla="*/ 4509 h 11102"/>
                <a:gd name="connsiteX2" fmla="*/ 10046 w 10046"/>
                <a:gd name="connsiteY2" fmla="*/ 4503 h 11102"/>
                <a:gd name="connsiteX3" fmla="*/ 10039 w 10046"/>
                <a:gd name="connsiteY3" fmla="*/ 11050 h 11102"/>
                <a:gd name="connsiteX4" fmla="*/ 15 w 10046"/>
                <a:gd name="connsiteY4" fmla="*/ 11102 h 11102"/>
                <a:gd name="connsiteX5" fmla="*/ 1 w 10046"/>
                <a:gd name="connsiteY5" fmla="*/ 0 h 11102"/>
                <a:gd name="connsiteX0" fmla="*/ 1 w 10039"/>
                <a:gd name="connsiteY0" fmla="*/ 0 h 11102"/>
                <a:gd name="connsiteX1" fmla="*/ 10023 w 10039"/>
                <a:gd name="connsiteY1" fmla="*/ 4509 h 11102"/>
                <a:gd name="connsiteX2" fmla="*/ 10038 w 10039"/>
                <a:gd name="connsiteY2" fmla="*/ 1922 h 11102"/>
                <a:gd name="connsiteX3" fmla="*/ 10039 w 10039"/>
                <a:gd name="connsiteY3" fmla="*/ 11050 h 11102"/>
                <a:gd name="connsiteX4" fmla="*/ 15 w 10039"/>
                <a:gd name="connsiteY4" fmla="*/ 11102 h 11102"/>
                <a:gd name="connsiteX5" fmla="*/ 1 w 10039"/>
                <a:gd name="connsiteY5" fmla="*/ 0 h 11102"/>
                <a:gd name="connsiteX0" fmla="*/ 2 w 10032"/>
                <a:gd name="connsiteY0" fmla="*/ 0 h 15903"/>
                <a:gd name="connsiteX1" fmla="*/ 10016 w 10032"/>
                <a:gd name="connsiteY1" fmla="*/ 9310 h 15903"/>
                <a:gd name="connsiteX2" fmla="*/ 10031 w 10032"/>
                <a:gd name="connsiteY2" fmla="*/ 6723 h 15903"/>
                <a:gd name="connsiteX3" fmla="*/ 10032 w 10032"/>
                <a:gd name="connsiteY3" fmla="*/ 15851 h 15903"/>
                <a:gd name="connsiteX4" fmla="*/ 8 w 10032"/>
                <a:gd name="connsiteY4" fmla="*/ 15903 h 15903"/>
                <a:gd name="connsiteX5" fmla="*/ 2 w 10032"/>
                <a:gd name="connsiteY5" fmla="*/ 0 h 15903"/>
                <a:gd name="connsiteX0" fmla="*/ 2 w 10032"/>
                <a:gd name="connsiteY0" fmla="*/ 0 h 15903"/>
                <a:gd name="connsiteX1" fmla="*/ 10016 w 10032"/>
                <a:gd name="connsiteY1" fmla="*/ 9310 h 15903"/>
                <a:gd name="connsiteX2" fmla="*/ 10031 w 10032"/>
                <a:gd name="connsiteY2" fmla="*/ 6723 h 15903"/>
                <a:gd name="connsiteX3" fmla="*/ 10032 w 10032"/>
                <a:gd name="connsiteY3" fmla="*/ 15851 h 15903"/>
                <a:gd name="connsiteX4" fmla="*/ 8 w 10032"/>
                <a:gd name="connsiteY4" fmla="*/ 15903 h 15903"/>
                <a:gd name="connsiteX5" fmla="*/ 2 w 10032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6723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6723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7239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1 w 10040"/>
                <a:gd name="connsiteY2" fmla="*/ 3832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1 w 10040"/>
                <a:gd name="connsiteY2" fmla="*/ 3332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9 w 10040"/>
                <a:gd name="connsiteY2" fmla="*/ 3999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4888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2"/>
                <a:gd name="connsiteY0" fmla="*/ 0 h 12496"/>
                <a:gd name="connsiteX1" fmla="*/ 10031 w 10032"/>
                <a:gd name="connsiteY1" fmla="*/ 4888 h 12496"/>
                <a:gd name="connsiteX2" fmla="*/ 10032 w 10032"/>
                <a:gd name="connsiteY2" fmla="*/ 12444 h 12496"/>
                <a:gd name="connsiteX3" fmla="*/ 8 w 10032"/>
                <a:gd name="connsiteY3" fmla="*/ 12496 h 12496"/>
                <a:gd name="connsiteX4" fmla="*/ 2 w 10032"/>
                <a:gd name="connsiteY4" fmla="*/ 0 h 12496"/>
                <a:gd name="connsiteX0" fmla="*/ 2 w 10032"/>
                <a:gd name="connsiteY0" fmla="*/ 0 h 12496"/>
                <a:gd name="connsiteX1" fmla="*/ 10031 w 10032"/>
                <a:gd name="connsiteY1" fmla="*/ 4888 h 12496"/>
                <a:gd name="connsiteX2" fmla="*/ 10032 w 10032"/>
                <a:gd name="connsiteY2" fmla="*/ 12444 h 12496"/>
                <a:gd name="connsiteX3" fmla="*/ 8 w 10032"/>
                <a:gd name="connsiteY3" fmla="*/ 12496 h 12496"/>
                <a:gd name="connsiteX4" fmla="*/ 2 w 10032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2492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2492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3303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3774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3" h="12496" extrusionOk="0">
                  <a:moveTo>
                    <a:pt x="2" y="0"/>
                  </a:moveTo>
                  <a:lnTo>
                    <a:pt x="10033" y="3774"/>
                  </a:lnTo>
                  <a:cubicBezTo>
                    <a:pt x="10036" y="6300"/>
                    <a:pt x="10029" y="9918"/>
                    <a:pt x="10032" y="12444"/>
                  </a:cubicBezTo>
                  <a:lnTo>
                    <a:pt x="8" y="12496"/>
                  </a:lnTo>
                  <a:cubicBezTo>
                    <a:pt x="14" y="11488"/>
                    <a:pt x="-4" y="1007"/>
                    <a:pt x="2" y="0"/>
                  </a:cubicBezTo>
                  <a:close/>
                </a:path>
              </a:pathLst>
            </a:custGeom>
            <a:blipFill>
              <a:blip r:embed="rId2"/>
              <a:srcRect l="-1" r="855" b="76183"/>
              <a:stretch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pic>
          <p:nvPicPr>
            <p:cNvPr id="951891631" name="Рисунок 34"/>
            <p:cNvPicPr>
              <a:picLocks noChangeAspect="1"/>
            </p:cNvPicPr>
            <p:nvPr/>
          </p:nvPicPr>
          <p:blipFill>
            <a:blip r:embed="rId3"/>
            <a:srcRect t="63775" b="21938"/>
            <a:stretch/>
          </p:blipFill>
          <p:spPr bwMode="auto">
            <a:xfrm flipH="1">
              <a:off x="6001" y="6762789"/>
              <a:ext cx="12186000" cy="91461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</p:grpSp>
      <p:sp>
        <p:nvSpPr>
          <p:cNvPr id="790721983" name="Прямоугольник 47"/>
          <p:cNvSpPr/>
          <p:nvPr/>
        </p:nvSpPr>
        <p:spPr bwMode="auto">
          <a:xfrm>
            <a:off x="11592211" y="6301122"/>
            <a:ext cx="593786" cy="461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fld id="{7B1C3591-ECDB-6320-9A16-71665BCD762D}" type="slidenum">
              <a:rPr lang="ru-RU" sz="2400" b="1">
                <a:solidFill>
                  <a:srgbClr val="044174"/>
                </a:solidFill>
                <a:latin typeface="Arial"/>
                <a:ea typeface="Calibri"/>
                <a:cs typeface="Arial"/>
              </a:rPr>
              <a:t>4</a:t>
            </a:fld>
            <a:endParaRPr lang="ru-RU" sz="2000" b="1">
              <a:solidFill>
                <a:srgbClr val="044174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326054674" name="Прямоугольник 109"/>
          <p:cNvSpPr/>
          <p:nvPr/>
        </p:nvSpPr>
        <p:spPr bwMode="auto">
          <a:xfrm>
            <a:off x="1357040" y="1159382"/>
            <a:ext cx="10499716" cy="1097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0" u="none" strike="noStrike" cap="none" spc="0">
                <a:solidFill>
                  <a:srgbClr val="0E3A64"/>
                </a:solidFill>
                <a:latin typeface="Arial"/>
                <a:ea typeface="Arial"/>
                <a:cs typeface="Arial"/>
              </a:rPr>
              <a:t>МЕХАНИЗМ </a:t>
            </a:r>
            <a:endParaRPr sz="3600" b="1" i="0" u="none" strike="noStrike" cap="none" spc="0">
              <a:solidFill>
                <a:srgbClr val="2E63B3"/>
              </a:solidFill>
              <a:latin typeface="Arial"/>
              <a:ea typeface="Arial"/>
              <a:cs typeface="Arial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i="0" u="none" strike="noStrike" cap="none" spc="0">
                <a:solidFill>
                  <a:srgbClr val="0E3A64"/>
                </a:solidFill>
                <a:latin typeface="Arial"/>
                <a:ea typeface="Arial"/>
                <a:cs typeface="Arial"/>
              </a:rPr>
              <a:t>авансирования закупок товаров, работ, услуг НИОКР</a:t>
            </a:r>
            <a:endParaRPr/>
          </a:p>
        </p:txBody>
      </p:sp>
      <p:pic>
        <p:nvPicPr>
          <p:cNvPr id="1491521604" name="Рисунок 6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406" y="39357"/>
            <a:ext cx="929491" cy="994948"/>
          </a:xfrm>
          <a:prstGeom prst="rect">
            <a:avLst/>
          </a:prstGeom>
        </p:spPr>
      </p:pic>
      <p:sp>
        <p:nvSpPr>
          <p:cNvPr id="606902364" name="Прямоугольник 112"/>
          <p:cNvSpPr/>
          <p:nvPr/>
        </p:nvSpPr>
        <p:spPr bwMode="auto">
          <a:xfrm>
            <a:off x="891732" y="105473"/>
            <a:ext cx="11239833" cy="518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Увеличение авансирования по контрактам НИОКР</a:t>
            </a:r>
            <a:endParaRPr lang="ru-RU" sz="24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913805914" name="Рисунок 19138059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1342908" y="3313341"/>
            <a:ext cx="843088" cy="843088"/>
          </a:xfrm>
          <a:prstGeom prst="rect">
            <a:avLst/>
          </a:prstGeom>
        </p:spPr>
      </p:pic>
      <p:pic>
        <p:nvPicPr>
          <p:cNvPr id="384488289" name="Рисунок 38448828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230396" y="4893839"/>
            <a:ext cx="2990367" cy="1865795"/>
          </a:xfrm>
          <a:prstGeom prst="rect">
            <a:avLst/>
          </a:prstGeom>
        </p:spPr>
      </p:pic>
      <p:pic>
        <p:nvPicPr>
          <p:cNvPr id="48420399" name="Рисунок 4842039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9549366" y="3753732"/>
            <a:ext cx="2935649" cy="3098064"/>
          </a:xfrm>
          <a:prstGeom prst="rect">
            <a:avLst/>
          </a:prstGeom>
        </p:spPr>
      </p:pic>
      <p:sp>
        <p:nvSpPr>
          <p:cNvPr id="672600803" name="Прямоугольник 109"/>
          <p:cNvSpPr/>
          <p:nvPr/>
        </p:nvSpPr>
        <p:spPr bwMode="auto">
          <a:xfrm>
            <a:off x="3235006" y="2993121"/>
            <a:ext cx="7114032" cy="64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3600" b="1" i="0" u="none" strike="noStrike" cap="none" spc="0">
                <a:solidFill>
                  <a:srgbClr val="0E3A64"/>
                </a:solidFill>
                <a:latin typeface="Arial"/>
                <a:cs typeface="Arial"/>
              </a:rPr>
              <a:t>ПП РФ от 09.12.2017 № 1496</a:t>
            </a:r>
            <a:endParaRPr/>
          </a:p>
        </p:txBody>
      </p:sp>
      <p:sp>
        <p:nvSpPr>
          <p:cNvPr id="416666454" name="Прямоугольник 109"/>
          <p:cNvSpPr/>
          <p:nvPr/>
        </p:nvSpPr>
        <p:spPr bwMode="auto">
          <a:xfrm>
            <a:off x="66348" y="4230156"/>
            <a:ext cx="7013404" cy="2469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>
                <a:solidFill>
                  <a:srgbClr val="2E63B3"/>
                </a:solidFill>
                <a:latin typeface="Arial"/>
                <a:ea typeface="Arial"/>
                <a:cs typeface="Arial"/>
              </a:rPr>
              <a:t>УВЕЛИЧЕНИЕ ДОЛИ АВАНСИРОВАНИЯ </a:t>
            </a:r>
            <a:endParaRPr sz="2800" b="1" i="0" u="none" strike="noStrike" cap="none" spc="0">
              <a:solidFill>
                <a:srgbClr val="2E63B3"/>
              </a:solidFill>
              <a:latin typeface="Arial"/>
              <a:cs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>
                <a:solidFill>
                  <a:srgbClr val="2E63B3"/>
                </a:solidFill>
                <a:latin typeface="Arial"/>
                <a:ea typeface="Arial"/>
                <a:cs typeface="Arial"/>
              </a:rPr>
              <a:t>ЗАКУПОК НИОКР</a:t>
            </a:r>
            <a:endParaRPr sz="2600" b="1" i="0" u="none" strike="noStrike" cap="none" spc="0">
              <a:solidFill>
                <a:srgbClr val="2E63B3"/>
              </a:solidFill>
              <a:latin typeface="Arial"/>
              <a:ea typeface="Arial"/>
              <a:cs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0" u="none" strike="noStrike" cap="none" spc="0">
                <a:solidFill>
                  <a:srgbClr val="0E3A64"/>
                </a:solidFill>
                <a:latin typeface="Arial"/>
                <a:ea typeface="Arial"/>
                <a:cs typeface="Arial"/>
              </a:rPr>
              <a:t>позволит ускорить процесс наращивания производственных мощностей и нарастить объемы выпускаемой продукции</a:t>
            </a:r>
            <a:endParaRPr sz="2400" b="1" i="0" u="none" strike="noStrike" cap="none" spc="0">
              <a:solidFill>
                <a:srgbClr val="0E3A64"/>
              </a:solidFill>
              <a:latin typeface="Arial"/>
              <a:cs typeface="Arial"/>
            </a:endParaRPr>
          </a:p>
        </p:txBody>
      </p:sp>
      <p:pic>
        <p:nvPicPr>
          <p:cNvPr id="2101974298" name="Рисунок 2101974297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2369411" y="2805704"/>
            <a:ext cx="1015272" cy="1015272"/>
          </a:xfrm>
          <a:prstGeom prst="rect">
            <a:avLst/>
          </a:prstGeom>
        </p:spPr>
      </p:pic>
      <p:pic>
        <p:nvPicPr>
          <p:cNvPr id="553996619" name="Рисунок 553996618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66348" y="1034304"/>
            <a:ext cx="1442520" cy="1442520"/>
          </a:xfrm>
          <a:prstGeom prst="rect">
            <a:avLst/>
          </a:prstGeom>
        </p:spPr>
      </p:pic>
      <p:pic>
        <p:nvPicPr>
          <p:cNvPr id="46153661" name="Рисунок 46153660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8499099" y="988241"/>
            <a:ext cx="719960" cy="719960"/>
          </a:xfrm>
          <a:prstGeom prst="rect">
            <a:avLst/>
          </a:prstGeom>
        </p:spPr>
      </p:pic>
      <p:sp>
        <p:nvSpPr>
          <p:cNvPr id="1897827185" name="Стрелка: вниз 18"/>
          <p:cNvSpPr/>
          <p:nvPr/>
        </p:nvSpPr>
        <p:spPr bwMode="auto">
          <a:xfrm>
            <a:off x="6157254" y="2408069"/>
            <a:ext cx="449645" cy="454429"/>
          </a:xfrm>
          <a:prstGeom prst="downArrow">
            <a:avLst>
              <a:gd name="adj1" fmla="val 28867"/>
              <a:gd name="adj2" fmla="val 63513"/>
            </a:avLst>
          </a:prstGeom>
          <a:solidFill>
            <a:srgbClr val="0E3A6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E3A64"/>
              </a:solidFill>
            </a:endParaRPr>
          </a:p>
        </p:txBody>
      </p:sp>
      <p:sp>
        <p:nvSpPr>
          <p:cNvPr id="781344632" name="Прямоугольник 14"/>
          <p:cNvSpPr/>
          <p:nvPr/>
        </p:nvSpPr>
        <p:spPr bwMode="auto">
          <a:xfrm>
            <a:off x="4193460" y="4230156"/>
            <a:ext cx="2025486" cy="8233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lIns="91440" tIns="45720" rIns="91440" bIns="45720">
            <a:prstTxWarp prst="textPlain">
              <a:avLst>
                <a:gd name="adj" fmla="val 50000"/>
              </a:avLst>
            </a:prstTxWarp>
            <a:spAutoFit/>
          </a:bodyPr>
          <a:lstStyle/>
          <a:p>
            <a:pPr algn="ctr">
              <a:defRPr/>
            </a:pPr>
            <a:r>
              <a:rPr lang="ru-RU" sz="4800" b="1" cap="none" spc="0">
                <a:ln w="0"/>
                <a:solidFill>
                  <a:srgbClr val="2E63B3"/>
                </a:solidFill>
                <a:latin typeface="Arial"/>
                <a:cs typeface="Arial"/>
              </a:rPr>
              <a:t>100%</a:t>
            </a:r>
            <a:endParaRPr sz="4800" b="1" cap="none" spc="0">
              <a:ln w="0"/>
              <a:solidFill>
                <a:srgbClr val="2E63B3"/>
              </a:solidFill>
              <a:latin typeface="Arial"/>
              <a:cs typeface="Arial"/>
            </a:endParaRPr>
          </a:p>
        </p:txBody>
      </p:sp>
      <p:grpSp>
        <p:nvGrpSpPr>
          <p:cNvPr id="2012352111" name="Group 137"/>
          <p:cNvGrpSpPr/>
          <p:nvPr/>
        </p:nvGrpSpPr>
        <p:grpSpPr bwMode="auto">
          <a:xfrm flipH="1">
            <a:off x="6525606" y="4154123"/>
            <a:ext cx="1035718" cy="925810"/>
            <a:chOff x="0" y="0"/>
            <a:chExt cx="1035718" cy="925810"/>
          </a:xfrm>
          <a:solidFill>
            <a:srgbClr val="194D8B"/>
          </a:solidFill>
        </p:grpSpPr>
        <p:sp>
          <p:nvSpPr>
            <p:cNvPr id="646832164" name="Freeform 57"/>
            <p:cNvSpPr>
              <a:spLocks noEditPoints="1"/>
            </p:cNvSpPr>
            <p:nvPr/>
          </p:nvSpPr>
          <p:spPr bwMode="auto">
            <a:xfrm>
              <a:off x="253881" y="227574"/>
              <a:ext cx="640470" cy="571521"/>
            </a:xfrm>
            <a:custGeom>
              <a:avLst/>
              <a:gdLst>
                <a:gd name="T0" fmla="*/ 955 w 2215"/>
                <a:gd name="T1" fmla="*/ 222 h 2209"/>
                <a:gd name="T2" fmla="*/ 742 w 2215"/>
                <a:gd name="T3" fmla="*/ 286 h 2209"/>
                <a:gd name="T4" fmla="*/ 555 w 2215"/>
                <a:gd name="T5" fmla="*/ 399 h 2209"/>
                <a:gd name="T6" fmla="*/ 401 w 2215"/>
                <a:gd name="T7" fmla="*/ 553 h 2209"/>
                <a:gd name="T8" fmla="*/ 287 w 2215"/>
                <a:gd name="T9" fmla="*/ 740 h 2209"/>
                <a:gd name="T10" fmla="*/ 223 w 2215"/>
                <a:gd name="T11" fmla="*/ 952 h 2209"/>
                <a:gd name="T12" fmla="*/ 213 w 2215"/>
                <a:gd name="T13" fmla="*/ 1181 h 2209"/>
                <a:gd name="T14" fmla="*/ 260 w 2215"/>
                <a:gd name="T15" fmla="*/ 1401 h 2209"/>
                <a:gd name="T16" fmla="*/ 358 w 2215"/>
                <a:gd name="T17" fmla="*/ 1598 h 2209"/>
                <a:gd name="T18" fmla="*/ 500 w 2215"/>
                <a:gd name="T19" fmla="*/ 1763 h 2209"/>
                <a:gd name="T20" fmla="*/ 676 w 2215"/>
                <a:gd name="T21" fmla="*/ 1890 h 2209"/>
                <a:gd name="T22" fmla="*/ 881 w 2215"/>
                <a:gd name="T23" fmla="*/ 1971 h 2209"/>
                <a:gd name="T24" fmla="*/ 1108 w 2215"/>
                <a:gd name="T25" fmla="*/ 2000 h 2209"/>
                <a:gd name="T26" fmla="*/ 1334 w 2215"/>
                <a:gd name="T27" fmla="*/ 1971 h 2209"/>
                <a:gd name="T28" fmla="*/ 1540 w 2215"/>
                <a:gd name="T29" fmla="*/ 1890 h 2209"/>
                <a:gd name="T30" fmla="*/ 1717 w 2215"/>
                <a:gd name="T31" fmla="*/ 1763 h 2209"/>
                <a:gd name="T32" fmla="*/ 1857 w 2215"/>
                <a:gd name="T33" fmla="*/ 1598 h 2209"/>
                <a:gd name="T34" fmla="*/ 1955 w 2215"/>
                <a:gd name="T35" fmla="*/ 1401 h 2209"/>
                <a:gd name="T36" fmla="*/ 2003 w 2215"/>
                <a:gd name="T37" fmla="*/ 1181 h 2209"/>
                <a:gd name="T38" fmla="*/ 1993 w 2215"/>
                <a:gd name="T39" fmla="*/ 952 h 2209"/>
                <a:gd name="T40" fmla="*/ 1928 w 2215"/>
                <a:gd name="T41" fmla="*/ 740 h 2209"/>
                <a:gd name="T42" fmla="*/ 1815 w 2215"/>
                <a:gd name="T43" fmla="*/ 553 h 2209"/>
                <a:gd name="T44" fmla="*/ 1661 w 2215"/>
                <a:gd name="T45" fmla="*/ 399 h 2209"/>
                <a:gd name="T46" fmla="*/ 1474 w 2215"/>
                <a:gd name="T47" fmla="*/ 286 h 2209"/>
                <a:gd name="T48" fmla="*/ 1261 w 2215"/>
                <a:gd name="T49" fmla="*/ 222 h 2209"/>
                <a:gd name="T50" fmla="*/ 1108 w 2215"/>
                <a:gd name="T51" fmla="*/ 0 h 2209"/>
                <a:gd name="T52" fmla="*/ 1361 w 2215"/>
                <a:gd name="T53" fmla="*/ 29 h 2209"/>
                <a:gd name="T54" fmla="*/ 1595 w 2215"/>
                <a:gd name="T55" fmla="*/ 113 h 2209"/>
                <a:gd name="T56" fmla="*/ 1801 w 2215"/>
                <a:gd name="T57" fmla="*/ 243 h 2209"/>
                <a:gd name="T58" fmla="*/ 1973 w 2215"/>
                <a:gd name="T59" fmla="*/ 414 h 2209"/>
                <a:gd name="T60" fmla="*/ 2103 w 2215"/>
                <a:gd name="T61" fmla="*/ 619 h 2209"/>
                <a:gd name="T62" fmla="*/ 2187 w 2215"/>
                <a:gd name="T63" fmla="*/ 851 h 2209"/>
                <a:gd name="T64" fmla="*/ 2215 w 2215"/>
                <a:gd name="T65" fmla="*/ 1104 h 2209"/>
                <a:gd name="T66" fmla="*/ 2187 w 2215"/>
                <a:gd name="T67" fmla="*/ 1358 h 2209"/>
                <a:gd name="T68" fmla="*/ 2103 w 2215"/>
                <a:gd name="T69" fmla="*/ 1590 h 2209"/>
                <a:gd name="T70" fmla="*/ 1973 w 2215"/>
                <a:gd name="T71" fmla="*/ 1795 h 2209"/>
                <a:gd name="T72" fmla="*/ 1801 w 2215"/>
                <a:gd name="T73" fmla="*/ 1967 h 2209"/>
                <a:gd name="T74" fmla="*/ 1595 w 2215"/>
                <a:gd name="T75" fmla="*/ 2097 h 2209"/>
                <a:gd name="T76" fmla="*/ 1361 w 2215"/>
                <a:gd name="T77" fmla="*/ 2180 h 2209"/>
                <a:gd name="T78" fmla="*/ 1108 w 2215"/>
                <a:gd name="T79" fmla="*/ 2209 h 2209"/>
                <a:gd name="T80" fmla="*/ 854 w 2215"/>
                <a:gd name="T81" fmla="*/ 2180 h 2209"/>
                <a:gd name="T82" fmla="*/ 621 w 2215"/>
                <a:gd name="T83" fmla="*/ 2097 h 2209"/>
                <a:gd name="T84" fmla="*/ 416 w 2215"/>
                <a:gd name="T85" fmla="*/ 1967 h 2209"/>
                <a:gd name="T86" fmla="*/ 244 w 2215"/>
                <a:gd name="T87" fmla="*/ 1795 h 2209"/>
                <a:gd name="T88" fmla="*/ 113 w 2215"/>
                <a:gd name="T89" fmla="*/ 1590 h 2209"/>
                <a:gd name="T90" fmla="*/ 30 w 2215"/>
                <a:gd name="T91" fmla="*/ 1358 h 2209"/>
                <a:gd name="T92" fmla="*/ 0 w 2215"/>
                <a:gd name="T93" fmla="*/ 1104 h 2209"/>
                <a:gd name="T94" fmla="*/ 30 w 2215"/>
                <a:gd name="T95" fmla="*/ 851 h 2209"/>
                <a:gd name="T96" fmla="*/ 113 w 2215"/>
                <a:gd name="T97" fmla="*/ 619 h 2209"/>
                <a:gd name="T98" fmla="*/ 244 w 2215"/>
                <a:gd name="T99" fmla="*/ 414 h 2209"/>
                <a:gd name="T100" fmla="*/ 416 w 2215"/>
                <a:gd name="T101" fmla="*/ 243 h 2209"/>
                <a:gd name="T102" fmla="*/ 621 w 2215"/>
                <a:gd name="T103" fmla="*/ 113 h 2209"/>
                <a:gd name="T104" fmla="*/ 854 w 2215"/>
                <a:gd name="T105" fmla="*/ 29 h 2209"/>
                <a:gd name="T106" fmla="*/ 1108 w 2215"/>
                <a:gd name="T107" fmla="*/ 0 h 2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5" h="2209" extrusionOk="0">
                  <a:moveTo>
                    <a:pt x="1108" y="209"/>
                  </a:moveTo>
                  <a:lnTo>
                    <a:pt x="1030" y="212"/>
                  </a:lnTo>
                  <a:lnTo>
                    <a:pt x="955" y="222"/>
                  </a:lnTo>
                  <a:lnTo>
                    <a:pt x="881" y="237"/>
                  </a:lnTo>
                  <a:lnTo>
                    <a:pt x="811" y="259"/>
                  </a:lnTo>
                  <a:lnTo>
                    <a:pt x="742" y="286"/>
                  </a:lnTo>
                  <a:lnTo>
                    <a:pt x="676" y="320"/>
                  </a:lnTo>
                  <a:lnTo>
                    <a:pt x="614" y="357"/>
                  </a:lnTo>
                  <a:lnTo>
                    <a:pt x="555" y="399"/>
                  </a:lnTo>
                  <a:lnTo>
                    <a:pt x="500" y="447"/>
                  </a:lnTo>
                  <a:lnTo>
                    <a:pt x="448" y="498"/>
                  </a:lnTo>
                  <a:lnTo>
                    <a:pt x="401" y="553"/>
                  </a:lnTo>
                  <a:lnTo>
                    <a:pt x="358" y="612"/>
                  </a:lnTo>
                  <a:lnTo>
                    <a:pt x="321" y="674"/>
                  </a:lnTo>
                  <a:lnTo>
                    <a:pt x="287" y="740"/>
                  </a:lnTo>
                  <a:lnTo>
                    <a:pt x="260" y="808"/>
                  </a:lnTo>
                  <a:lnTo>
                    <a:pt x="239" y="879"/>
                  </a:lnTo>
                  <a:lnTo>
                    <a:pt x="223" y="952"/>
                  </a:lnTo>
                  <a:lnTo>
                    <a:pt x="213" y="1027"/>
                  </a:lnTo>
                  <a:lnTo>
                    <a:pt x="210" y="1104"/>
                  </a:lnTo>
                  <a:lnTo>
                    <a:pt x="213" y="1181"/>
                  </a:lnTo>
                  <a:lnTo>
                    <a:pt x="223" y="1257"/>
                  </a:lnTo>
                  <a:lnTo>
                    <a:pt x="239" y="1330"/>
                  </a:lnTo>
                  <a:lnTo>
                    <a:pt x="260" y="1401"/>
                  </a:lnTo>
                  <a:lnTo>
                    <a:pt x="287" y="1470"/>
                  </a:lnTo>
                  <a:lnTo>
                    <a:pt x="321" y="1535"/>
                  </a:lnTo>
                  <a:lnTo>
                    <a:pt x="358" y="1598"/>
                  </a:lnTo>
                  <a:lnTo>
                    <a:pt x="401" y="1656"/>
                  </a:lnTo>
                  <a:lnTo>
                    <a:pt x="448" y="1712"/>
                  </a:lnTo>
                  <a:lnTo>
                    <a:pt x="500" y="1763"/>
                  </a:lnTo>
                  <a:lnTo>
                    <a:pt x="555" y="1809"/>
                  </a:lnTo>
                  <a:lnTo>
                    <a:pt x="614" y="1852"/>
                  </a:lnTo>
                  <a:lnTo>
                    <a:pt x="676" y="1890"/>
                  </a:lnTo>
                  <a:lnTo>
                    <a:pt x="742" y="1922"/>
                  </a:lnTo>
                  <a:lnTo>
                    <a:pt x="811" y="1949"/>
                  </a:lnTo>
                  <a:lnTo>
                    <a:pt x="881" y="1971"/>
                  </a:lnTo>
                  <a:lnTo>
                    <a:pt x="955" y="1987"/>
                  </a:lnTo>
                  <a:lnTo>
                    <a:pt x="1030" y="1997"/>
                  </a:lnTo>
                  <a:lnTo>
                    <a:pt x="1108" y="2000"/>
                  </a:lnTo>
                  <a:lnTo>
                    <a:pt x="1185" y="1997"/>
                  </a:lnTo>
                  <a:lnTo>
                    <a:pt x="1261" y="1987"/>
                  </a:lnTo>
                  <a:lnTo>
                    <a:pt x="1334" y="1971"/>
                  </a:lnTo>
                  <a:lnTo>
                    <a:pt x="1406" y="1949"/>
                  </a:lnTo>
                  <a:lnTo>
                    <a:pt x="1474" y="1922"/>
                  </a:lnTo>
                  <a:lnTo>
                    <a:pt x="1540" y="1890"/>
                  </a:lnTo>
                  <a:lnTo>
                    <a:pt x="1603" y="1852"/>
                  </a:lnTo>
                  <a:lnTo>
                    <a:pt x="1661" y="1809"/>
                  </a:lnTo>
                  <a:lnTo>
                    <a:pt x="1717" y="1763"/>
                  </a:lnTo>
                  <a:lnTo>
                    <a:pt x="1768" y="1712"/>
                  </a:lnTo>
                  <a:lnTo>
                    <a:pt x="1815" y="1656"/>
                  </a:lnTo>
                  <a:lnTo>
                    <a:pt x="1857" y="1598"/>
                  </a:lnTo>
                  <a:lnTo>
                    <a:pt x="1895" y="1535"/>
                  </a:lnTo>
                  <a:lnTo>
                    <a:pt x="1928" y="1470"/>
                  </a:lnTo>
                  <a:lnTo>
                    <a:pt x="1955" y="1401"/>
                  </a:lnTo>
                  <a:lnTo>
                    <a:pt x="1977" y="1330"/>
                  </a:lnTo>
                  <a:lnTo>
                    <a:pt x="1993" y="1257"/>
                  </a:lnTo>
                  <a:lnTo>
                    <a:pt x="2003" y="1181"/>
                  </a:lnTo>
                  <a:lnTo>
                    <a:pt x="2006" y="1104"/>
                  </a:lnTo>
                  <a:lnTo>
                    <a:pt x="2003" y="1027"/>
                  </a:lnTo>
                  <a:lnTo>
                    <a:pt x="1993" y="952"/>
                  </a:lnTo>
                  <a:lnTo>
                    <a:pt x="1977" y="879"/>
                  </a:lnTo>
                  <a:lnTo>
                    <a:pt x="1955" y="808"/>
                  </a:lnTo>
                  <a:lnTo>
                    <a:pt x="1928" y="740"/>
                  </a:lnTo>
                  <a:lnTo>
                    <a:pt x="1895" y="674"/>
                  </a:lnTo>
                  <a:lnTo>
                    <a:pt x="1857" y="612"/>
                  </a:lnTo>
                  <a:lnTo>
                    <a:pt x="1815" y="553"/>
                  </a:lnTo>
                  <a:lnTo>
                    <a:pt x="1768" y="498"/>
                  </a:lnTo>
                  <a:lnTo>
                    <a:pt x="1717" y="447"/>
                  </a:lnTo>
                  <a:lnTo>
                    <a:pt x="1661" y="399"/>
                  </a:lnTo>
                  <a:lnTo>
                    <a:pt x="1603" y="357"/>
                  </a:lnTo>
                  <a:lnTo>
                    <a:pt x="1540" y="320"/>
                  </a:lnTo>
                  <a:lnTo>
                    <a:pt x="1474" y="286"/>
                  </a:lnTo>
                  <a:lnTo>
                    <a:pt x="1406" y="259"/>
                  </a:lnTo>
                  <a:lnTo>
                    <a:pt x="1334" y="237"/>
                  </a:lnTo>
                  <a:lnTo>
                    <a:pt x="1261" y="222"/>
                  </a:lnTo>
                  <a:lnTo>
                    <a:pt x="1185" y="212"/>
                  </a:lnTo>
                  <a:lnTo>
                    <a:pt x="1108" y="209"/>
                  </a:lnTo>
                  <a:close/>
                  <a:moveTo>
                    <a:pt x="1108" y="0"/>
                  </a:moveTo>
                  <a:lnTo>
                    <a:pt x="1195" y="3"/>
                  </a:lnTo>
                  <a:lnTo>
                    <a:pt x="1280" y="13"/>
                  </a:lnTo>
                  <a:lnTo>
                    <a:pt x="1361" y="29"/>
                  </a:lnTo>
                  <a:lnTo>
                    <a:pt x="1442" y="51"/>
                  </a:lnTo>
                  <a:lnTo>
                    <a:pt x="1520" y="79"/>
                  </a:lnTo>
                  <a:lnTo>
                    <a:pt x="1595" y="113"/>
                  </a:lnTo>
                  <a:lnTo>
                    <a:pt x="1667" y="151"/>
                  </a:lnTo>
                  <a:lnTo>
                    <a:pt x="1735" y="195"/>
                  </a:lnTo>
                  <a:lnTo>
                    <a:pt x="1801" y="243"/>
                  </a:lnTo>
                  <a:lnTo>
                    <a:pt x="1862" y="296"/>
                  </a:lnTo>
                  <a:lnTo>
                    <a:pt x="1919" y="353"/>
                  </a:lnTo>
                  <a:lnTo>
                    <a:pt x="1973" y="414"/>
                  </a:lnTo>
                  <a:lnTo>
                    <a:pt x="2020" y="479"/>
                  </a:lnTo>
                  <a:lnTo>
                    <a:pt x="2064" y="548"/>
                  </a:lnTo>
                  <a:lnTo>
                    <a:pt x="2103" y="619"/>
                  </a:lnTo>
                  <a:lnTo>
                    <a:pt x="2137" y="694"/>
                  </a:lnTo>
                  <a:lnTo>
                    <a:pt x="2164" y="771"/>
                  </a:lnTo>
                  <a:lnTo>
                    <a:pt x="2187" y="851"/>
                  </a:lnTo>
                  <a:lnTo>
                    <a:pt x="2202" y="934"/>
                  </a:lnTo>
                  <a:lnTo>
                    <a:pt x="2212" y="1018"/>
                  </a:lnTo>
                  <a:lnTo>
                    <a:pt x="2215" y="1104"/>
                  </a:lnTo>
                  <a:lnTo>
                    <a:pt x="2212" y="1191"/>
                  </a:lnTo>
                  <a:lnTo>
                    <a:pt x="2202" y="1276"/>
                  </a:lnTo>
                  <a:lnTo>
                    <a:pt x="2187" y="1358"/>
                  </a:lnTo>
                  <a:lnTo>
                    <a:pt x="2164" y="1437"/>
                  </a:lnTo>
                  <a:lnTo>
                    <a:pt x="2137" y="1515"/>
                  </a:lnTo>
                  <a:lnTo>
                    <a:pt x="2103" y="1590"/>
                  </a:lnTo>
                  <a:lnTo>
                    <a:pt x="2064" y="1662"/>
                  </a:lnTo>
                  <a:lnTo>
                    <a:pt x="2020" y="1730"/>
                  </a:lnTo>
                  <a:lnTo>
                    <a:pt x="1973" y="1795"/>
                  </a:lnTo>
                  <a:lnTo>
                    <a:pt x="1919" y="1856"/>
                  </a:lnTo>
                  <a:lnTo>
                    <a:pt x="1862" y="1913"/>
                  </a:lnTo>
                  <a:lnTo>
                    <a:pt x="1801" y="1967"/>
                  </a:lnTo>
                  <a:lnTo>
                    <a:pt x="1735" y="2014"/>
                  </a:lnTo>
                  <a:lnTo>
                    <a:pt x="1667" y="2058"/>
                  </a:lnTo>
                  <a:lnTo>
                    <a:pt x="1595" y="2097"/>
                  </a:lnTo>
                  <a:lnTo>
                    <a:pt x="1520" y="2130"/>
                  </a:lnTo>
                  <a:lnTo>
                    <a:pt x="1442" y="2158"/>
                  </a:lnTo>
                  <a:lnTo>
                    <a:pt x="1361" y="2180"/>
                  </a:lnTo>
                  <a:lnTo>
                    <a:pt x="1280" y="2196"/>
                  </a:lnTo>
                  <a:lnTo>
                    <a:pt x="1195" y="2205"/>
                  </a:lnTo>
                  <a:lnTo>
                    <a:pt x="1108" y="2209"/>
                  </a:lnTo>
                  <a:lnTo>
                    <a:pt x="1022" y="2205"/>
                  </a:lnTo>
                  <a:lnTo>
                    <a:pt x="937" y="2196"/>
                  </a:lnTo>
                  <a:lnTo>
                    <a:pt x="854" y="2180"/>
                  </a:lnTo>
                  <a:lnTo>
                    <a:pt x="774" y="2158"/>
                  </a:lnTo>
                  <a:lnTo>
                    <a:pt x="697" y="2130"/>
                  </a:lnTo>
                  <a:lnTo>
                    <a:pt x="621" y="2097"/>
                  </a:lnTo>
                  <a:lnTo>
                    <a:pt x="550" y="2058"/>
                  </a:lnTo>
                  <a:lnTo>
                    <a:pt x="481" y="2014"/>
                  </a:lnTo>
                  <a:lnTo>
                    <a:pt x="416" y="1967"/>
                  </a:lnTo>
                  <a:lnTo>
                    <a:pt x="355" y="1913"/>
                  </a:lnTo>
                  <a:lnTo>
                    <a:pt x="297" y="1856"/>
                  </a:lnTo>
                  <a:lnTo>
                    <a:pt x="244" y="1795"/>
                  </a:lnTo>
                  <a:lnTo>
                    <a:pt x="196" y="1730"/>
                  </a:lnTo>
                  <a:lnTo>
                    <a:pt x="151" y="1662"/>
                  </a:lnTo>
                  <a:lnTo>
                    <a:pt x="113" y="1590"/>
                  </a:lnTo>
                  <a:lnTo>
                    <a:pt x="80" y="1515"/>
                  </a:lnTo>
                  <a:lnTo>
                    <a:pt x="51" y="1437"/>
                  </a:lnTo>
                  <a:lnTo>
                    <a:pt x="30" y="1358"/>
                  </a:lnTo>
                  <a:lnTo>
                    <a:pt x="13" y="1276"/>
                  </a:lnTo>
                  <a:lnTo>
                    <a:pt x="4" y="1191"/>
                  </a:lnTo>
                  <a:lnTo>
                    <a:pt x="0" y="1104"/>
                  </a:lnTo>
                  <a:lnTo>
                    <a:pt x="4" y="1018"/>
                  </a:lnTo>
                  <a:lnTo>
                    <a:pt x="13" y="934"/>
                  </a:lnTo>
                  <a:lnTo>
                    <a:pt x="30" y="851"/>
                  </a:lnTo>
                  <a:lnTo>
                    <a:pt x="51" y="771"/>
                  </a:lnTo>
                  <a:lnTo>
                    <a:pt x="80" y="694"/>
                  </a:lnTo>
                  <a:lnTo>
                    <a:pt x="113" y="619"/>
                  </a:lnTo>
                  <a:lnTo>
                    <a:pt x="151" y="548"/>
                  </a:lnTo>
                  <a:lnTo>
                    <a:pt x="196" y="479"/>
                  </a:lnTo>
                  <a:lnTo>
                    <a:pt x="244" y="414"/>
                  </a:lnTo>
                  <a:lnTo>
                    <a:pt x="297" y="353"/>
                  </a:lnTo>
                  <a:lnTo>
                    <a:pt x="355" y="296"/>
                  </a:lnTo>
                  <a:lnTo>
                    <a:pt x="416" y="243"/>
                  </a:lnTo>
                  <a:lnTo>
                    <a:pt x="481" y="195"/>
                  </a:lnTo>
                  <a:lnTo>
                    <a:pt x="550" y="151"/>
                  </a:lnTo>
                  <a:lnTo>
                    <a:pt x="621" y="113"/>
                  </a:lnTo>
                  <a:lnTo>
                    <a:pt x="697" y="79"/>
                  </a:lnTo>
                  <a:lnTo>
                    <a:pt x="774" y="51"/>
                  </a:lnTo>
                  <a:lnTo>
                    <a:pt x="854" y="29"/>
                  </a:lnTo>
                  <a:lnTo>
                    <a:pt x="937" y="13"/>
                  </a:lnTo>
                  <a:lnTo>
                    <a:pt x="1022" y="3"/>
                  </a:lnTo>
                  <a:lnTo>
                    <a:pt x="1108" y="0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 vert="horz" wrap="square" lIns="121918" tIns="60958" rIns="121918" bIns="6095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2500"/>
            </a:p>
          </p:txBody>
        </p:sp>
        <p:sp>
          <p:nvSpPr>
            <p:cNvPr id="2067618337" name="Freeform 59"/>
            <p:cNvSpPr/>
            <p:nvPr/>
          </p:nvSpPr>
          <p:spPr bwMode="auto">
            <a:xfrm>
              <a:off x="395247" y="354292"/>
              <a:ext cx="357739" cy="318085"/>
            </a:xfrm>
            <a:custGeom>
              <a:avLst/>
              <a:gdLst>
                <a:gd name="T0" fmla="*/ 682 w 1238"/>
                <a:gd name="T1" fmla="*/ 3 h 1234"/>
                <a:gd name="T2" fmla="*/ 803 w 1238"/>
                <a:gd name="T3" fmla="*/ 28 h 1234"/>
                <a:gd name="T4" fmla="*/ 914 w 1238"/>
                <a:gd name="T5" fmla="*/ 75 h 1234"/>
                <a:gd name="T6" fmla="*/ 1013 w 1238"/>
                <a:gd name="T7" fmla="*/ 142 h 1234"/>
                <a:gd name="T8" fmla="*/ 1096 w 1238"/>
                <a:gd name="T9" fmla="*/ 226 h 1234"/>
                <a:gd name="T10" fmla="*/ 1163 w 1238"/>
                <a:gd name="T11" fmla="*/ 323 h 1234"/>
                <a:gd name="T12" fmla="*/ 1211 w 1238"/>
                <a:gd name="T13" fmla="*/ 434 h 1234"/>
                <a:gd name="T14" fmla="*/ 1234 w 1238"/>
                <a:gd name="T15" fmla="*/ 554 h 1234"/>
                <a:gd name="T16" fmla="*/ 1234 w 1238"/>
                <a:gd name="T17" fmla="*/ 680 h 1234"/>
                <a:gd name="T18" fmla="*/ 1211 w 1238"/>
                <a:gd name="T19" fmla="*/ 801 h 1234"/>
                <a:gd name="T20" fmla="*/ 1163 w 1238"/>
                <a:gd name="T21" fmla="*/ 911 h 1234"/>
                <a:gd name="T22" fmla="*/ 1096 w 1238"/>
                <a:gd name="T23" fmla="*/ 1010 h 1234"/>
                <a:gd name="T24" fmla="*/ 1013 w 1238"/>
                <a:gd name="T25" fmla="*/ 1093 h 1234"/>
                <a:gd name="T26" fmla="*/ 914 w 1238"/>
                <a:gd name="T27" fmla="*/ 1160 h 1234"/>
                <a:gd name="T28" fmla="*/ 803 w 1238"/>
                <a:gd name="T29" fmla="*/ 1207 h 1234"/>
                <a:gd name="T30" fmla="*/ 682 w 1238"/>
                <a:gd name="T31" fmla="*/ 1231 h 1234"/>
                <a:gd name="T32" fmla="*/ 556 w 1238"/>
                <a:gd name="T33" fmla="*/ 1231 h 1234"/>
                <a:gd name="T34" fmla="*/ 435 w 1238"/>
                <a:gd name="T35" fmla="*/ 1207 h 1234"/>
                <a:gd name="T36" fmla="*/ 324 w 1238"/>
                <a:gd name="T37" fmla="*/ 1160 h 1234"/>
                <a:gd name="T38" fmla="*/ 226 w 1238"/>
                <a:gd name="T39" fmla="*/ 1093 h 1234"/>
                <a:gd name="T40" fmla="*/ 142 w 1238"/>
                <a:gd name="T41" fmla="*/ 1010 h 1234"/>
                <a:gd name="T42" fmla="*/ 75 w 1238"/>
                <a:gd name="T43" fmla="*/ 911 h 1234"/>
                <a:gd name="T44" fmla="*/ 28 w 1238"/>
                <a:gd name="T45" fmla="*/ 801 h 1234"/>
                <a:gd name="T46" fmla="*/ 3 w 1238"/>
                <a:gd name="T47" fmla="*/ 680 h 1234"/>
                <a:gd name="T48" fmla="*/ 3 w 1238"/>
                <a:gd name="T49" fmla="*/ 593 h 1234"/>
                <a:gd name="T50" fmla="*/ 24 w 1238"/>
                <a:gd name="T51" fmla="*/ 552 h 1234"/>
                <a:gd name="T52" fmla="*/ 58 w 1238"/>
                <a:gd name="T53" fmla="*/ 524 h 1234"/>
                <a:gd name="T54" fmla="*/ 105 w 1238"/>
                <a:gd name="T55" fmla="*/ 513 h 1234"/>
                <a:gd name="T56" fmla="*/ 151 w 1238"/>
                <a:gd name="T57" fmla="*/ 524 h 1234"/>
                <a:gd name="T58" fmla="*/ 187 w 1238"/>
                <a:gd name="T59" fmla="*/ 552 h 1234"/>
                <a:gd name="T60" fmla="*/ 208 w 1238"/>
                <a:gd name="T61" fmla="*/ 593 h 1234"/>
                <a:gd name="T62" fmla="*/ 213 w 1238"/>
                <a:gd name="T63" fmla="*/ 668 h 1234"/>
                <a:gd name="T64" fmla="*/ 237 w 1238"/>
                <a:gd name="T65" fmla="*/ 765 h 1234"/>
                <a:gd name="T66" fmla="*/ 284 w 1238"/>
                <a:gd name="T67" fmla="*/ 850 h 1234"/>
                <a:gd name="T68" fmla="*/ 348 w 1238"/>
                <a:gd name="T69" fmla="*/ 923 h 1234"/>
                <a:gd name="T70" fmla="*/ 427 w 1238"/>
                <a:gd name="T71" fmla="*/ 977 h 1234"/>
                <a:gd name="T72" fmla="*/ 519 w 1238"/>
                <a:gd name="T73" fmla="*/ 1013 h 1234"/>
                <a:gd name="T74" fmla="*/ 619 w 1238"/>
                <a:gd name="T75" fmla="*/ 1026 h 1234"/>
                <a:gd name="T76" fmla="*/ 720 w 1238"/>
                <a:gd name="T77" fmla="*/ 1013 h 1234"/>
                <a:gd name="T78" fmla="*/ 811 w 1238"/>
                <a:gd name="T79" fmla="*/ 977 h 1234"/>
                <a:gd name="T80" fmla="*/ 891 w 1238"/>
                <a:gd name="T81" fmla="*/ 923 h 1234"/>
                <a:gd name="T82" fmla="*/ 955 w 1238"/>
                <a:gd name="T83" fmla="*/ 850 h 1234"/>
                <a:gd name="T84" fmla="*/ 1001 w 1238"/>
                <a:gd name="T85" fmla="*/ 765 h 1234"/>
                <a:gd name="T86" fmla="*/ 1026 w 1238"/>
                <a:gd name="T87" fmla="*/ 668 h 1234"/>
                <a:gd name="T88" fmla="*/ 1026 w 1238"/>
                <a:gd name="T89" fmla="*/ 566 h 1234"/>
                <a:gd name="T90" fmla="*/ 1001 w 1238"/>
                <a:gd name="T91" fmla="*/ 470 h 1234"/>
                <a:gd name="T92" fmla="*/ 955 w 1238"/>
                <a:gd name="T93" fmla="*/ 385 h 1234"/>
                <a:gd name="T94" fmla="*/ 891 w 1238"/>
                <a:gd name="T95" fmla="*/ 312 h 1234"/>
                <a:gd name="T96" fmla="*/ 811 w 1238"/>
                <a:gd name="T97" fmla="*/ 257 h 1234"/>
                <a:gd name="T98" fmla="*/ 720 w 1238"/>
                <a:gd name="T99" fmla="*/ 222 h 1234"/>
                <a:gd name="T100" fmla="*/ 619 w 1238"/>
                <a:gd name="T101" fmla="*/ 209 h 1234"/>
                <a:gd name="T102" fmla="*/ 573 w 1238"/>
                <a:gd name="T103" fmla="*/ 198 h 1234"/>
                <a:gd name="T104" fmla="*/ 537 w 1238"/>
                <a:gd name="T105" fmla="*/ 170 h 1234"/>
                <a:gd name="T106" fmla="*/ 518 w 1238"/>
                <a:gd name="T107" fmla="*/ 129 h 1234"/>
                <a:gd name="T108" fmla="*/ 518 w 1238"/>
                <a:gd name="T109" fmla="*/ 81 h 1234"/>
                <a:gd name="T110" fmla="*/ 537 w 1238"/>
                <a:gd name="T111" fmla="*/ 40 h 1234"/>
                <a:gd name="T112" fmla="*/ 573 w 1238"/>
                <a:gd name="T113" fmla="*/ 11 h 1234"/>
                <a:gd name="T114" fmla="*/ 619 w 1238"/>
                <a:gd name="T115" fmla="*/ 0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38" h="1234" extrusionOk="0">
                  <a:moveTo>
                    <a:pt x="619" y="0"/>
                  </a:moveTo>
                  <a:lnTo>
                    <a:pt x="682" y="3"/>
                  </a:lnTo>
                  <a:lnTo>
                    <a:pt x="744" y="13"/>
                  </a:lnTo>
                  <a:lnTo>
                    <a:pt x="803" y="28"/>
                  </a:lnTo>
                  <a:lnTo>
                    <a:pt x="860" y="49"/>
                  </a:lnTo>
                  <a:lnTo>
                    <a:pt x="914" y="75"/>
                  </a:lnTo>
                  <a:lnTo>
                    <a:pt x="965" y="106"/>
                  </a:lnTo>
                  <a:lnTo>
                    <a:pt x="1013" y="142"/>
                  </a:lnTo>
                  <a:lnTo>
                    <a:pt x="1056" y="181"/>
                  </a:lnTo>
                  <a:lnTo>
                    <a:pt x="1096" y="226"/>
                  </a:lnTo>
                  <a:lnTo>
                    <a:pt x="1132" y="273"/>
                  </a:lnTo>
                  <a:lnTo>
                    <a:pt x="1163" y="323"/>
                  </a:lnTo>
                  <a:lnTo>
                    <a:pt x="1189" y="377"/>
                  </a:lnTo>
                  <a:lnTo>
                    <a:pt x="1211" y="434"/>
                  </a:lnTo>
                  <a:lnTo>
                    <a:pt x="1226" y="494"/>
                  </a:lnTo>
                  <a:lnTo>
                    <a:pt x="1234" y="554"/>
                  </a:lnTo>
                  <a:lnTo>
                    <a:pt x="1238" y="617"/>
                  </a:lnTo>
                  <a:lnTo>
                    <a:pt x="1234" y="680"/>
                  </a:lnTo>
                  <a:lnTo>
                    <a:pt x="1226" y="742"/>
                  </a:lnTo>
                  <a:lnTo>
                    <a:pt x="1211" y="801"/>
                  </a:lnTo>
                  <a:lnTo>
                    <a:pt x="1189" y="858"/>
                  </a:lnTo>
                  <a:lnTo>
                    <a:pt x="1163" y="911"/>
                  </a:lnTo>
                  <a:lnTo>
                    <a:pt x="1132" y="962"/>
                  </a:lnTo>
                  <a:lnTo>
                    <a:pt x="1096" y="1010"/>
                  </a:lnTo>
                  <a:lnTo>
                    <a:pt x="1056" y="1053"/>
                  </a:lnTo>
                  <a:lnTo>
                    <a:pt x="1013" y="1093"/>
                  </a:lnTo>
                  <a:lnTo>
                    <a:pt x="965" y="1129"/>
                  </a:lnTo>
                  <a:lnTo>
                    <a:pt x="914" y="1160"/>
                  </a:lnTo>
                  <a:lnTo>
                    <a:pt x="860" y="1186"/>
                  </a:lnTo>
                  <a:lnTo>
                    <a:pt x="803" y="1207"/>
                  </a:lnTo>
                  <a:lnTo>
                    <a:pt x="744" y="1223"/>
                  </a:lnTo>
                  <a:lnTo>
                    <a:pt x="682" y="1231"/>
                  </a:lnTo>
                  <a:lnTo>
                    <a:pt x="619" y="1234"/>
                  </a:lnTo>
                  <a:lnTo>
                    <a:pt x="556" y="1231"/>
                  </a:lnTo>
                  <a:lnTo>
                    <a:pt x="495" y="1223"/>
                  </a:lnTo>
                  <a:lnTo>
                    <a:pt x="435" y="1207"/>
                  </a:lnTo>
                  <a:lnTo>
                    <a:pt x="378" y="1186"/>
                  </a:lnTo>
                  <a:lnTo>
                    <a:pt x="324" y="1160"/>
                  </a:lnTo>
                  <a:lnTo>
                    <a:pt x="274" y="1129"/>
                  </a:lnTo>
                  <a:lnTo>
                    <a:pt x="226" y="1093"/>
                  </a:lnTo>
                  <a:lnTo>
                    <a:pt x="181" y="1053"/>
                  </a:lnTo>
                  <a:lnTo>
                    <a:pt x="142" y="1010"/>
                  </a:lnTo>
                  <a:lnTo>
                    <a:pt x="106" y="962"/>
                  </a:lnTo>
                  <a:lnTo>
                    <a:pt x="75" y="911"/>
                  </a:lnTo>
                  <a:lnTo>
                    <a:pt x="49" y="858"/>
                  </a:lnTo>
                  <a:lnTo>
                    <a:pt x="28" y="801"/>
                  </a:lnTo>
                  <a:lnTo>
                    <a:pt x="13" y="742"/>
                  </a:lnTo>
                  <a:lnTo>
                    <a:pt x="3" y="680"/>
                  </a:lnTo>
                  <a:lnTo>
                    <a:pt x="0" y="617"/>
                  </a:lnTo>
                  <a:lnTo>
                    <a:pt x="3" y="593"/>
                  </a:lnTo>
                  <a:lnTo>
                    <a:pt x="11" y="572"/>
                  </a:lnTo>
                  <a:lnTo>
                    <a:pt x="24" y="552"/>
                  </a:lnTo>
                  <a:lnTo>
                    <a:pt x="40" y="536"/>
                  </a:lnTo>
                  <a:lnTo>
                    <a:pt x="58" y="524"/>
                  </a:lnTo>
                  <a:lnTo>
                    <a:pt x="81" y="516"/>
                  </a:lnTo>
                  <a:lnTo>
                    <a:pt x="105" y="513"/>
                  </a:lnTo>
                  <a:lnTo>
                    <a:pt x="129" y="516"/>
                  </a:lnTo>
                  <a:lnTo>
                    <a:pt x="151" y="524"/>
                  </a:lnTo>
                  <a:lnTo>
                    <a:pt x="171" y="536"/>
                  </a:lnTo>
                  <a:lnTo>
                    <a:pt x="187" y="552"/>
                  </a:lnTo>
                  <a:lnTo>
                    <a:pt x="199" y="572"/>
                  </a:lnTo>
                  <a:lnTo>
                    <a:pt x="208" y="593"/>
                  </a:lnTo>
                  <a:lnTo>
                    <a:pt x="210" y="617"/>
                  </a:lnTo>
                  <a:lnTo>
                    <a:pt x="213" y="668"/>
                  </a:lnTo>
                  <a:lnTo>
                    <a:pt x="223" y="718"/>
                  </a:lnTo>
                  <a:lnTo>
                    <a:pt x="237" y="765"/>
                  </a:lnTo>
                  <a:lnTo>
                    <a:pt x="258" y="809"/>
                  </a:lnTo>
                  <a:lnTo>
                    <a:pt x="284" y="850"/>
                  </a:lnTo>
                  <a:lnTo>
                    <a:pt x="313" y="888"/>
                  </a:lnTo>
                  <a:lnTo>
                    <a:pt x="348" y="923"/>
                  </a:lnTo>
                  <a:lnTo>
                    <a:pt x="386" y="952"/>
                  </a:lnTo>
                  <a:lnTo>
                    <a:pt x="427" y="977"/>
                  </a:lnTo>
                  <a:lnTo>
                    <a:pt x="471" y="998"/>
                  </a:lnTo>
                  <a:lnTo>
                    <a:pt x="519" y="1013"/>
                  </a:lnTo>
                  <a:lnTo>
                    <a:pt x="568" y="1023"/>
                  </a:lnTo>
                  <a:lnTo>
                    <a:pt x="619" y="1026"/>
                  </a:lnTo>
                  <a:lnTo>
                    <a:pt x="670" y="1023"/>
                  </a:lnTo>
                  <a:lnTo>
                    <a:pt x="720" y="1013"/>
                  </a:lnTo>
                  <a:lnTo>
                    <a:pt x="767" y="998"/>
                  </a:lnTo>
                  <a:lnTo>
                    <a:pt x="811" y="977"/>
                  </a:lnTo>
                  <a:lnTo>
                    <a:pt x="853" y="952"/>
                  </a:lnTo>
                  <a:lnTo>
                    <a:pt x="891" y="923"/>
                  </a:lnTo>
                  <a:lnTo>
                    <a:pt x="926" y="888"/>
                  </a:lnTo>
                  <a:lnTo>
                    <a:pt x="955" y="850"/>
                  </a:lnTo>
                  <a:lnTo>
                    <a:pt x="980" y="809"/>
                  </a:lnTo>
                  <a:lnTo>
                    <a:pt x="1001" y="765"/>
                  </a:lnTo>
                  <a:lnTo>
                    <a:pt x="1016" y="718"/>
                  </a:lnTo>
                  <a:lnTo>
                    <a:pt x="1026" y="668"/>
                  </a:lnTo>
                  <a:lnTo>
                    <a:pt x="1029" y="617"/>
                  </a:lnTo>
                  <a:lnTo>
                    <a:pt x="1026" y="566"/>
                  </a:lnTo>
                  <a:lnTo>
                    <a:pt x="1016" y="517"/>
                  </a:lnTo>
                  <a:lnTo>
                    <a:pt x="1001" y="470"/>
                  </a:lnTo>
                  <a:lnTo>
                    <a:pt x="980" y="426"/>
                  </a:lnTo>
                  <a:lnTo>
                    <a:pt x="955" y="385"/>
                  </a:lnTo>
                  <a:lnTo>
                    <a:pt x="926" y="347"/>
                  </a:lnTo>
                  <a:lnTo>
                    <a:pt x="891" y="312"/>
                  </a:lnTo>
                  <a:lnTo>
                    <a:pt x="853" y="283"/>
                  </a:lnTo>
                  <a:lnTo>
                    <a:pt x="811" y="257"/>
                  </a:lnTo>
                  <a:lnTo>
                    <a:pt x="767" y="236"/>
                  </a:lnTo>
                  <a:lnTo>
                    <a:pt x="720" y="222"/>
                  </a:lnTo>
                  <a:lnTo>
                    <a:pt x="670" y="213"/>
                  </a:lnTo>
                  <a:lnTo>
                    <a:pt x="619" y="209"/>
                  </a:lnTo>
                  <a:lnTo>
                    <a:pt x="595" y="207"/>
                  </a:lnTo>
                  <a:lnTo>
                    <a:pt x="573" y="198"/>
                  </a:lnTo>
                  <a:lnTo>
                    <a:pt x="553" y="187"/>
                  </a:lnTo>
                  <a:lnTo>
                    <a:pt x="537" y="170"/>
                  </a:lnTo>
                  <a:lnTo>
                    <a:pt x="525" y="151"/>
                  </a:lnTo>
                  <a:lnTo>
                    <a:pt x="518" y="129"/>
                  </a:lnTo>
                  <a:lnTo>
                    <a:pt x="514" y="105"/>
                  </a:lnTo>
                  <a:lnTo>
                    <a:pt x="518" y="81"/>
                  </a:lnTo>
                  <a:lnTo>
                    <a:pt x="525" y="58"/>
                  </a:lnTo>
                  <a:lnTo>
                    <a:pt x="537" y="40"/>
                  </a:lnTo>
                  <a:lnTo>
                    <a:pt x="553" y="24"/>
                  </a:lnTo>
                  <a:lnTo>
                    <a:pt x="573" y="11"/>
                  </a:lnTo>
                  <a:lnTo>
                    <a:pt x="595" y="3"/>
                  </a:lnTo>
                  <a:lnTo>
                    <a:pt x="619" y="0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 vert="horz" wrap="square" lIns="121918" tIns="60958" rIns="121918" bIns="6095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2500"/>
            </a:p>
          </p:txBody>
        </p:sp>
        <p:sp>
          <p:nvSpPr>
            <p:cNvPr id="1320367957" name="Freeform 61"/>
            <p:cNvSpPr>
              <a:spLocks noEditPoints="1"/>
            </p:cNvSpPr>
            <p:nvPr/>
          </p:nvSpPr>
          <p:spPr bwMode="auto">
            <a:xfrm>
              <a:off x="0" y="0"/>
              <a:ext cx="1035718" cy="925810"/>
            </a:xfrm>
            <a:custGeom>
              <a:avLst/>
              <a:gdLst>
                <a:gd name="T0" fmla="*/ 623 w 3589"/>
                <a:gd name="T1" fmla="*/ 622 h 3579"/>
                <a:gd name="T2" fmla="*/ 485 w 3589"/>
                <a:gd name="T3" fmla="*/ 0 h 3579"/>
                <a:gd name="T4" fmla="*/ 829 w 3589"/>
                <a:gd name="T5" fmla="*/ 310 h 3579"/>
                <a:gd name="T6" fmla="*/ 860 w 3589"/>
                <a:gd name="T7" fmla="*/ 396 h 3579"/>
                <a:gd name="T8" fmla="*/ 1083 w 3589"/>
                <a:gd name="T9" fmla="*/ 669 h 3579"/>
                <a:gd name="T10" fmla="*/ 1417 w 3589"/>
                <a:gd name="T11" fmla="*/ 494 h 3579"/>
                <a:gd name="T12" fmla="*/ 1791 w 3589"/>
                <a:gd name="T13" fmla="*/ 400 h 3579"/>
                <a:gd name="T14" fmla="*/ 2198 w 3589"/>
                <a:gd name="T15" fmla="*/ 401 h 3579"/>
                <a:gd name="T16" fmla="*/ 2588 w 3589"/>
                <a:gd name="T17" fmla="*/ 505 h 3579"/>
                <a:gd name="T18" fmla="*/ 2933 w 3589"/>
                <a:gd name="T19" fmla="*/ 697 h 3579"/>
                <a:gd name="T20" fmla="*/ 3219 w 3589"/>
                <a:gd name="T21" fmla="*/ 965 h 3579"/>
                <a:gd name="T22" fmla="*/ 3432 w 3589"/>
                <a:gd name="T23" fmla="*/ 1295 h 3579"/>
                <a:gd name="T24" fmla="*/ 3559 w 3589"/>
                <a:gd name="T25" fmla="*/ 1675 h 3579"/>
                <a:gd name="T26" fmla="*/ 3586 w 3589"/>
                <a:gd name="T27" fmla="*/ 2007 h 3579"/>
                <a:gd name="T28" fmla="*/ 3530 w 3589"/>
                <a:gd name="T29" fmla="*/ 2078 h 3579"/>
                <a:gd name="T30" fmla="*/ 3438 w 3589"/>
                <a:gd name="T31" fmla="*/ 2078 h 3579"/>
                <a:gd name="T32" fmla="*/ 3382 w 3589"/>
                <a:gd name="T33" fmla="*/ 2007 h 3579"/>
                <a:gd name="T34" fmla="*/ 3349 w 3589"/>
                <a:gd name="T35" fmla="*/ 1692 h 3579"/>
                <a:gd name="T36" fmla="*/ 3220 w 3589"/>
                <a:gd name="T37" fmla="*/ 1339 h 3579"/>
                <a:gd name="T38" fmla="*/ 3004 w 3589"/>
                <a:gd name="T39" fmla="*/ 1037 h 3579"/>
                <a:gd name="T40" fmla="*/ 2717 w 3589"/>
                <a:gd name="T41" fmla="*/ 803 h 3579"/>
                <a:gd name="T42" fmla="*/ 2374 w 3589"/>
                <a:gd name="T43" fmla="*/ 651 h 3579"/>
                <a:gd name="T44" fmla="*/ 1989 w 3589"/>
                <a:gd name="T45" fmla="*/ 597 h 3579"/>
                <a:gd name="T46" fmla="*/ 1625 w 3589"/>
                <a:gd name="T47" fmla="*/ 646 h 3579"/>
                <a:gd name="T48" fmla="*/ 1298 w 3589"/>
                <a:gd name="T49" fmla="*/ 781 h 3579"/>
                <a:gd name="T50" fmla="*/ 2066 w 3589"/>
                <a:gd name="T51" fmla="*/ 1913 h 3579"/>
                <a:gd name="T52" fmla="*/ 2096 w 3589"/>
                <a:gd name="T53" fmla="*/ 1998 h 3579"/>
                <a:gd name="T54" fmla="*/ 2050 w 3589"/>
                <a:gd name="T55" fmla="*/ 2074 h 3579"/>
                <a:gd name="T56" fmla="*/ 1972 w 3589"/>
                <a:gd name="T57" fmla="*/ 2090 h 3579"/>
                <a:gd name="T58" fmla="*/ 935 w 3589"/>
                <a:gd name="T59" fmla="*/ 1081 h 3579"/>
                <a:gd name="T60" fmla="*/ 741 w 3589"/>
                <a:gd name="T61" fmla="*/ 1372 h 3579"/>
                <a:gd name="T62" fmla="*/ 626 w 3589"/>
                <a:gd name="T63" fmla="*/ 1709 h 3579"/>
                <a:gd name="T64" fmla="*/ 602 w 3589"/>
                <a:gd name="T65" fmla="*/ 2082 h 3579"/>
                <a:gd name="T66" fmla="*/ 682 w 3589"/>
                <a:gd name="T67" fmla="*/ 2457 h 3579"/>
                <a:gd name="T68" fmla="*/ 856 w 3589"/>
                <a:gd name="T69" fmla="*/ 2787 h 3579"/>
                <a:gd name="T70" fmla="*/ 1110 w 3589"/>
                <a:gd name="T71" fmla="*/ 3057 h 3579"/>
                <a:gd name="T72" fmla="*/ 1426 w 3589"/>
                <a:gd name="T73" fmla="*/ 3251 h 3579"/>
                <a:gd name="T74" fmla="*/ 1793 w 3589"/>
                <a:gd name="T75" fmla="*/ 3357 h 3579"/>
                <a:gd name="T76" fmla="*/ 2161 w 3589"/>
                <a:gd name="T77" fmla="*/ 3360 h 3579"/>
                <a:gd name="T78" fmla="*/ 2488 w 3589"/>
                <a:gd name="T79" fmla="*/ 3277 h 3579"/>
                <a:gd name="T80" fmla="*/ 2786 w 3589"/>
                <a:gd name="T81" fmla="*/ 3119 h 3579"/>
                <a:gd name="T82" fmla="*/ 3040 w 3589"/>
                <a:gd name="T83" fmla="*/ 2892 h 3579"/>
                <a:gd name="T84" fmla="*/ 3123 w 3589"/>
                <a:gd name="T85" fmla="*/ 2855 h 3579"/>
                <a:gd name="T86" fmla="*/ 3204 w 3589"/>
                <a:gd name="T87" fmla="*/ 2899 h 3579"/>
                <a:gd name="T88" fmla="*/ 3220 w 3589"/>
                <a:gd name="T89" fmla="*/ 2987 h 3579"/>
                <a:gd name="T90" fmla="*/ 3069 w 3589"/>
                <a:gd name="T91" fmla="*/ 3160 h 3579"/>
                <a:gd name="T92" fmla="*/ 2774 w 3589"/>
                <a:gd name="T93" fmla="*/ 3374 h 3579"/>
                <a:gd name="T94" fmla="*/ 2441 w 3589"/>
                <a:gd name="T95" fmla="*/ 3514 h 3579"/>
                <a:gd name="T96" fmla="*/ 2081 w 3589"/>
                <a:gd name="T97" fmla="*/ 3577 h 3579"/>
                <a:gd name="T98" fmla="*/ 1680 w 3589"/>
                <a:gd name="T99" fmla="*/ 3549 h 3579"/>
                <a:gd name="T100" fmla="*/ 1299 w 3589"/>
                <a:gd name="T101" fmla="*/ 3423 h 3579"/>
                <a:gd name="T102" fmla="*/ 967 w 3589"/>
                <a:gd name="T103" fmla="*/ 3210 h 3579"/>
                <a:gd name="T104" fmla="*/ 699 w 3589"/>
                <a:gd name="T105" fmla="*/ 2925 h 3579"/>
                <a:gd name="T106" fmla="*/ 506 w 3589"/>
                <a:gd name="T107" fmla="*/ 2581 h 3579"/>
                <a:gd name="T108" fmla="*/ 403 w 3589"/>
                <a:gd name="T109" fmla="*/ 2191 h 3579"/>
                <a:gd name="T110" fmla="*/ 402 w 3589"/>
                <a:gd name="T111" fmla="*/ 1786 h 3579"/>
                <a:gd name="T112" fmla="*/ 495 w 3589"/>
                <a:gd name="T113" fmla="*/ 1413 h 3579"/>
                <a:gd name="T114" fmla="*/ 671 w 3589"/>
                <a:gd name="T115" fmla="*/ 1080 h 3579"/>
                <a:gd name="T116" fmla="*/ 397 w 3589"/>
                <a:gd name="T117" fmla="*/ 857 h 3579"/>
                <a:gd name="T118" fmla="*/ 328 w 3589"/>
                <a:gd name="T119" fmla="*/ 840 h 3579"/>
                <a:gd name="T120" fmla="*/ 4 w 3589"/>
                <a:gd name="T121" fmla="*/ 507 h 3579"/>
                <a:gd name="T122" fmla="*/ 14 w 3589"/>
                <a:gd name="T123" fmla="*/ 418 h 3579"/>
                <a:gd name="T124" fmla="*/ 440 w 3589"/>
                <a:gd name="T125" fmla="*/ 4 h 3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89" h="3579" extrusionOk="0">
                  <a:moveTo>
                    <a:pt x="474" y="251"/>
                  </a:moveTo>
                  <a:lnTo>
                    <a:pt x="251" y="473"/>
                  </a:lnTo>
                  <a:lnTo>
                    <a:pt x="423" y="644"/>
                  </a:lnTo>
                  <a:lnTo>
                    <a:pt x="623" y="622"/>
                  </a:lnTo>
                  <a:lnTo>
                    <a:pt x="646" y="422"/>
                  </a:lnTo>
                  <a:lnTo>
                    <a:pt x="474" y="251"/>
                  </a:lnTo>
                  <a:close/>
                  <a:moveTo>
                    <a:pt x="462" y="0"/>
                  </a:moveTo>
                  <a:lnTo>
                    <a:pt x="485" y="0"/>
                  </a:lnTo>
                  <a:lnTo>
                    <a:pt x="508" y="4"/>
                  </a:lnTo>
                  <a:lnTo>
                    <a:pt x="529" y="14"/>
                  </a:lnTo>
                  <a:lnTo>
                    <a:pt x="548" y="29"/>
                  </a:lnTo>
                  <a:lnTo>
                    <a:pt x="829" y="310"/>
                  </a:lnTo>
                  <a:lnTo>
                    <a:pt x="844" y="329"/>
                  </a:lnTo>
                  <a:lnTo>
                    <a:pt x="854" y="349"/>
                  </a:lnTo>
                  <a:lnTo>
                    <a:pt x="860" y="372"/>
                  </a:lnTo>
                  <a:lnTo>
                    <a:pt x="860" y="396"/>
                  </a:lnTo>
                  <a:lnTo>
                    <a:pt x="828" y="678"/>
                  </a:lnTo>
                  <a:lnTo>
                    <a:pt x="935" y="784"/>
                  </a:lnTo>
                  <a:lnTo>
                    <a:pt x="1007" y="725"/>
                  </a:lnTo>
                  <a:lnTo>
                    <a:pt x="1083" y="669"/>
                  </a:lnTo>
                  <a:lnTo>
                    <a:pt x="1162" y="618"/>
                  </a:lnTo>
                  <a:lnTo>
                    <a:pt x="1244" y="572"/>
                  </a:lnTo>
                  <a:lnTo>
                    <a:pt x="1328" y="531"/>
                  </a:lnTo>
                  <a:lnTo>
                    <a:pt x="1417" y="494"/>
                  </a:lnTo>
                  <a:lnTo>
                    <a:pt x="1507" y="462"/>
                  </a:lnTo>
                  <a:lnTo>
                    <a:pt x="1599" y="436"/>
                  </a:lnTo>
                  <a:lnTo>
                    <a:pt x="1694" y="416"/>
                  </a:lnTo>
                  <a:lnTo>
                    <a:pt x="1791" y="400"/>
                  </a:lnTo>
                  <a:lnTo>
                    <a:pt x="1889" y="392"/>
                  </a:lnTo>
                  <a:lnTo>
                    <a:pt x="1989" y="388"/>
                  </a:lnTo>
                  <a:lnTo>
                    <a:pt x="2094" y="392"/>
                  </a:lnTo>
                  <a:lnTo>
                    <a:pt x="2198" y="401"/>
                  </a:lnTo>
                  <a:lnTo>
                    <a:pt x="2299" y="418"/>
                  </a:lnTo>
                  <a:lnTo>
                    <a:pt x="2398" y="441"/>
                  </a:lnTo>
                  <a:lnTo>
                    <a:pt x="2495" y="470"/>
                  </a:lnTo>
                  <a:lnTo>
                    <a:pt x="2588" y="505"/>
                  </a:lnTo>
                  <a:lnTo>
                    <a:pt x="2680" y="545"/>
                  </a:lnTo>
                  <a:lnTo>
                    <a:pt x="2768" y="590"/>
                  </a:lnTo>
                  <a:lnTo>
                    <a:pt x="2853" y="640"/>
                  </a:lnTo>
                  <a:lnTo>
                    <a:pt x="2933" y="697"/>
                  </a:lnTo>
                  <a:lnTo>
                    <a:pt x="3011" y="757"/>
                  </a:lnTo>
                  <a:lnTo>
                    <a:pt x="3084" y="821"/>
                  </a:lnTo>
                  <a:lnTo>
                    <a:pt x="3154" y="891"/>
                  </a:lnTo>
                  <a:lnTo>
                    <a:pt x="3219" y="965"/>
                  </a:lnTo>
                  <a:lnTo>
                    <a:pt x="3280" y="1042"/>
                  </a:lnTo>
                  <a:lnTo>
                    <a:pt x="3336" y="1123"/>
                  </a:lnTo>
                  <a:lnTo>
                    <a:pt x="3387" y="1208"/>
                  </a:lnTo>
                  <a:lnTo>
                    <a:pt x="3432" y="1295"/>
                  </a:lnTo>
                  <a:lnTo>
                    <a:pt x="3473" y="1387"/>
                  </a:lnTo>
                  <a:lnTo>
                    <a:pt x="3507" y="1480"/>
                  </a:lnTo>
                  <a:lnTo>
                    <a:pt x="3536" y="1576"/>
                  </a:lnTo>
                  <a:lnTo>
                    <a:pt x="3559" y="1675"/>
                  </a:lnTo>
                  <a:lnTo>
                    <a:pt x="3576" y="1776"/>
                  </a:lnTo>
                  <a:lnTo>
                    <a:pt x="3586" y="1879"/>
                  </a:lnTo>
                  <a:lnTo>
                    <a:pt x="3589" y="1983"/>
                  </a:lnTo>
                  <a:lnTo>
                    <a:pt x="3586" y="2007"/>
                  </a:lnTo>
                  <a:lnTo>
                    <a:pt x="3578" y="2030"/>
                  </a:lnTo>
                  <a:lnTo>
                    <a:pt x="3566" y="2049"/>
                  </a:lnTo>
                  <a:lnTo>
                    <a:pt x="3550" y="2065"/>
                  </a:lnTo>
                  <a:lnTo>
                    <a:pt x="3530" y="2078"/>
                  </a:lnTo>
                  <a:lnTo>
                    <a:pt x="3508" y="2085"/>
                  </a:lnTo>
                  <a:lnTo>
                    <a:pt x="3485" y="2088"/>
                  </a:lnTo>
                  <a:lnTo>
                    <a:pt x="3461" y="2085"/>
                  </a:lnTo>
                  <a:lnTo>
                    <a:pt x="3438" y="2078"/>
                  </a:lnTo>
                  <a:lnTo>
                    <a:pt x="3418" y="2065"/>
                  </a:lnTo>
                  <a:lnTo>
                    <a:pt x="3403" y="2049"/>
                  </a:lnTo>
                  <a:lnTo>
                    <a:pt x="3390" y="2030"/>
                  </a:lnTo>
                  <a:lnTo>
                    <a:pt x="3382" y="2007"/>
                  </a:lnTo>
                  <a:lnTo>
                    <a:pt x="3379" y="1983"/>
                  </a:lnTo>
                  <a:lnTo>
                    <a:pt x="3376" y="1884"/>
                  </a:lnTo>
                  <a:lnTo>
                    <a:pt x="3366" y="1788"/>
                  </a:lnTo>
                  <a:lnTo>
                    <a:pt x="3349" y="1692"/>
                  </a:lnTo>
                  <a:lnTo>
                    <a:pt x="3326" y="1600"/>
                  </a:lnTo>
                  <a:lnTo>
                    <a:pt x="3296" y="1510"/>
                  </a:lnTo>
                  <a:lnTo>
                    <a:pt x="3260" y="1422"/>
                  </a:lnTo>
                  <a:lnTo>
                    <a:pt x="3220" y="1339"/>
                  </a:lnTo>
                  <a:lnTo>
                    <a:pt x="3173" y="1257"/>
                  </a:lnTo>
                  <a:lnTo>
                    <a:pt x="3122" y="1180"/>
                  </a:lnTo>
                  <a:lnTo>
                    <a:pt x="3066" y="1107"/>
                  </a:lnTo>
                  <a:lnTo>
                    <a:pt x="3004" y="1037"/>
                  </a:lnTo>
                  <a:lnTo>
                    <a:pt x="2938" y="971"/>
                  </a:lnTo>
                  <a:lnTo>
                    <a:pt x="2869" y="910"/>
                  </a:lnTo>
                  <a:lnTo>
                    <a:pt x="2795" y="854"/>
                  </a:lnTo>
                  <a:lnTo>
                    <a:pt x="2717" y="803"/>
                  </a:lnTo>
                  <a:lnTo>
                    <a:pt x="2636" y="756"/>
                  </a:lnTo>
                  <a:lnTo>
                    <a:pt x="2551" y="715"/>
                  </a:lnTo>
                  <a:lnTo>
                    <a:pt x="2464" y="680"/>
                  </a:lnTo>
                  <a:lnTo>
                    <a:pt x="2374" y="651"/>
                  </a:lnTo>
                  <a:lnTo>
                    <a:pt x="2280" y="628"/>
                  </a:lnTo>
                  <a:lnTo>
                    <a:pt x="2186" y="611"/>
                  </a:lnTo>
                  <a:lnTo>
                    <a:pt x="2088" y="600"/>
                  </a:lnTo>
                  <a:lnTo>
                    <a:pt x="1989" y="597"/>
                  </a:lnTo>
                  <a:lnTo>
                    <a:pt x="1895" y="600"/>
                  </a:lnTo>
                  <a:lnTo>
                    <a:pt x="1804" y="610"/>
                  </a:lnTo>
                  <a:lnTo>
                    <a:pt x="1713" y="624"/>
                  </a:lnTo>
                  <a:lnTo>
                    <a:pt x="1625" y="646"/>
                  </a:lnTo>
                  <a:lnTo>
                    <a:pt x="1539" y="672"/>
                  </a:lnTo>
                  <a:lnTo>
                    <a:pt x="1457" y="703"/>
                  </a:lnTo>
                  <a:lnTo>
                    <a:pt x="1376" y="739"/>
                  </a:lnTo>
                  <a:lnTo>
                    <a:pt x="1298" y="781"/>
                  </a:lnTo>
                  <a:lnTo>
                    <a:pt x="1223" y="827"/>
                  </a:lnTo>
                  <a:lnTo>
                    <a:pt x="1151" y="878"/>
                  </a:lnTo>
                  <a:lnTo>
                    <a:pt x="1084" y="932"/>
                  </a:lnTo>
                  <a:lnTo>
                    <a:pt x="2066" y="1913"/>
                  </a:lnTo>
                  <a:lnTo>
                    <a:pt x="2081" y="1932"/>
                  </a:lnTo>
                  <a:lnTo>
                    <a:pt x="2091" y="1953"/>
                  </a:lnTo>
                  <a:lnTo>
                    <a:pt x="2096" y="1976"/>
                  </a:lnTo>
                  <a:lnTo>
                    <a:pt x="2096" y="1998"/>
                  </a:lnTo>
                  <a:lnTo>
                    <a:pt x="2091" y="2021"/>
                  </a:lnTo>
                  <a:lnTo>
                    <a:pt x="2081" y="2042"/>
                  </a:lnTo>
                  <a:lnTo>
                    <a:pt x="2066" y="2060"/>
                  </a:lnTo>
                  <a:lnTo>
                    <a:pt x="2050" y="2074"/>
                  </a:lnTo>
                  <a:lnTo>
                    <a:pt x="2032" y="2084"/>
                  </a:lnTo>
                  <a:lnTo>
                    <a:pt x="2013" y="2090"/>
                  </a:lnTo>
                  <a:lnTo>
                    <a:pt x="1992" y="2092"/>
                  </a:lnTo>
                  <a:lnTo>
                    <a:pt x="1972" y="2090"/>
                  </a:lnTo>
                  <a:lnTo>
                    <a:pt x="1953" y="2084"/>
                  </a:lnTo>
                  <a:lnTo>
                    <a:pt x="1934" y="2074"/>
                  </a:lnTo>
                  <a:lnTo>
                    <a:pt x="1918" y="2060"/>
                  </a:lnTo>
                  <a:lnTo>
                    <a:pt x="935" y="1081"/>
                  </a:lnTo>
                  <a:lnTo>
                    <a:pt x="880" y="1148"/>
                  </a:lnTo>
                  <a:lnTo>
                    <a:pt x="829" y="1219"/>
                  </a:lnTo>
                  <a:lnTo>
                    <a:pt x="783" y="1294"/>
                  </a:lnTo>
                  <a:lnTo>
                    <a:pt x="741" y="1372"/>
                  </a:lnTo>
                  <a:lnTo>
                    <a:pt x="705" y="1453"/>
                  </a:lnTo>
                  <a:lnTo>
                    <a:pt x="673" y="1535"/>
                  </a:lnTo>
                  <a:lnTo>
                    <a:pt x="647" y="1621"/>
                  </a:lnTo>
                  <a:lnTo>
                    <a:pt x="626" y="1709"/>
                  </a:lnTo>
                  <a:lnTo>
                    <a:pt x="611" y="1799"/>
                  </a:lnTo>
                  <a:lnTo>
                    <a:pt x="602" y="1890"/>
                  </a:lnTo>
                  <a:lnTo>
                    <a:pt x="598" y="1983"/>
                  </a:lnTo>
                  <a:lnTo>
                    <a:pt x="602" y="2082"/>
                  </a:lnTo>
                  <a:lnTo>
                    <a:pt x="613" y="2180"/>
                  </a:lnTo>
                  <a:lnTo>
                    <a:pt x="630" y="2274"/>
                  </a:lnTo>
                  <a:lnTo>
                    <a:pt x="653" y="2367"/>
                  </a:lnTo>
                  <a:lnTo>
                    <a:pt x="682" y="2457"/>
                  </a:lnTo>
                  <a:lnTo>
                    <a:pt x="717" y="2544"/>
                  </a:lnTo>
                  <a:lnTo>
                    <a:pt x="758" y="2629"/>
                  </a:lnTo>
                  <a:lnTo>
                    <a:pt x="805" y="2709"/>
                  </a:lnTo>
                  <a:lnTo>
                    <a:pt x="856" y="2787"/>
                  </a:lnTo>
                  <a:lnTo>
                    <a:pt x="913" y="2861"/>
                  </a:lnTo>
                  <a:lnTo>
                    <a:pt x="974" y="2930"/>
                  </a:lnTo>
                  <a:lnTo>
                    <a:pt x="1040" y="2995"/>
                  </a:lnTo>
                  <a:lnTo>
                    <a:pt x="1110" y="3057"/>
                  </a:lnTo>
                  <a:lnTo>
                    <a:pt x="1184" y="3114"/>
                  </a:lnTo>
                  <a:lnTo>
                    <a:pt x="1261" y="3165"/>
                  </a:lnTo>
                  <a:lnTo>
                    <a:pt x="1343" y="3211"/>
                  </a:lnTo>
                  <a:lnTo>
                    <a:pt x="1426" y="3251"/>
                  </a:lnTo>
                  <a:lnTo>
                    <a:pt x="1514" y="3287"/>
                  </a:lnTo>
                  <a:lnTo>
                    <a:pt x="1605" y="3316"/>
                  </a:lnTo>
                  <a:lnTo>
                    <a:pt x="1697" y="3339"/>
                  </a:lnTo>
                  <a:lnTo>
                    <a:pt x="1793" y="3357"/>
                  </a:lnTo>
                  <a:lnTo>
                    <a:pt x="1890" y="3366"/>
                  </a:lnTo>
                  <a:lnTo>
                    <a:pt x="1989" y="3370"/>
                  </a:lnTo>
                  <a:lnTo>
                    <a:pt x="2075" y="3367"/>
                  </a:lnTo>
                  <a:lnTo>
                    <a:pt x="2161" y="3360"/>
                  </a:lnTo>
                  <a:lnTo>
                    <a:pt x="2244" y="3347"/>
                  </a:lnTo>
                  <a:lnTo>
                    <a:pt x="2327" y="3328"/>
                  </a:lnTo>
                  <a:lnTo>
                    <a:pt x="2409" y="3306"/>
                  </a:lnTo>
                  <a:lnTo>
                    <a:pt x="2488" y="3277"/>
                  </a:lnTo>
                  <a:lnTo>
                    <a:pt x="2566" y="3245"/>
                  </a:lnTo>
                  <a:lnTo>
                    <a:pt x="2643" y="3208"/>
                  </a:lnTo>
                  <a:lnTo>
                    <a:pt x="2715" y="3166"/>
                  </a:lnTo>
                  <a:lnTo>
                    <a:pt x="2786" y="3119"/>
                  </a:lnTo>
                  <a:lnTo>
                    <a:pt x="2855" y="3069"/>
                  </a:lnTo>
                  <a:lnTo>
                    <a:pt x="2919" y="3014"/>
                  </a:lnTo>
                  <a:lnTo>
                    <a:pt x="2981" y="2955"/>
                  </a:lnTo>
                  <a:lnTo>
                    <a:pt x="3040" y="2892"/>
                  </a:lnTo>
                  <a:lnTo>
                    <a:pt x="3057" y="2876"/>
                  </a:lnTo>
                  <a:lnTo>
                    <a:pt x="3078" y="2864"/>
                  </a:lnTo>
                  <a:lnTo>
                    <a:pt x="3099" y="2858"/>
                  </a:lnTo>
                  <a:lnTo>
                    <a:pt x="3123" y="2855"/>
                  </a:lnTo>
                  <a:lnTo>
                    <a:pt x="3145" y="2860"/>
                  </a:lnTo>
                  <a:lnTo>
                    <a:pt x="3168" y="2867"/>
                  </a:lnTo>
                  <a:lnTo>
                    <a:pt x="3188" y="2881"/>
                  </a:lnTo>
                  <a:lnTo>
                    <a:pt x="3204" y="2899"/>
                  </a:lnTo>
                  <a:lnTo>
                    <a:pt x="3215" y="2919"/>
                  </a:lnTo>
                  <a:lnTo>
                    <a:pt x="3222" y="2941"/>
                  </a:lnTo>
                  <a:lnTo>
                    <a:pt x="3223" y="2964"/>
                  </a:lnTo>
                  <a:lnTo>
                    <a:pt x="3220" y="2987"/>
                  </a:lnTo>
                  <a:lnTo>
                    <a:pt x="3212" y="3008"/>
                  </a:lnTo>
                  <a:lnTo>
                    <a:pt x="3198" y="3029"/>
                  </a:lnTo>
                  <a:lnTo>
                    <a:pt x="3135" y="3096"/>
                  </a:lnTo>
                  <a:lnTo>
                    <a:pt x="3069" y="3160"/>
                  </a:lnTo>
                  <a:lnTo>
                    <a:pt x="2999" y="3220"/>
                  </a:lnTo>
                  <a:lnTo>
                    <a:pt x="2928" y="3275"/>
                  </a:lnTo>
                  <a:lnTo>
                    <a:pt x="2853" y="3327"/>
                  </a:lnTo>
                  <a:lnTo>
                    <a:pt x="2774" y="3374"/>
                  </a:lnTo>
                  <a:lnTo>
                    <a:pt x="2695" y="3415"/>
                  </a:lnTo>
                  <a:lnTo>
                    <a:pt x="2612" y="3453"/>
                  </a:lnTo>
                  <a:lnTo>
                    <a:pt x="2527" y="3486"/>
                  </a:lnTo>
                  <a:lnTo>
                    <a:pt x="2441" y="3514"/>
                  </a:lnTo>
                  <a:lnTo>
                    <a:pt x="2353" y="3537"/>
                  </a:lnTo>
                  <a:lnTo>
                    <a:pt x="2264" y="3555"/>
                  </a:lnTo>
                  <a:lnTo>
                    <a:pt x="2174" y="3568"/>
                  </a:lnTo>
                  <a:lnTo>
                    <a:pt x="2081" y="3577"/>
                  </a:lnTo>
                  <a:lnTo>
                    <a:pt x="1989" y="3579"/>
                  </a:lnTo>
                  <a:lnTo>
                    <a:pt x="1884" y="3576"/>
                  </a:lnTo>
                  <a:lnTo>
                    <a:pt x="1781" y="3566"/>
                  </a:lnTo>
                  <a:lnTo>
                    <a:pt x="1680" y="3549"/>
                  </a:lnTo>
                  <a:lnTo>
                    <a:pt x="1581" y="3526"/>
                  </a:lnTo>
                  <a:lnTo>
                    <a:pt x="1484" y="3498"/>
                  </a:lnTo>
                  <a:lnTo>
                    <a:pt x="1390" y="3463"/>
                  </a:lnTo>
                  <a:lnTo>
                    <a:pt x="1299" y="3423"/>
                  </a:lnTo>
                  <a:lnTo>
                    <a:pt x="1211" y="3377"/>
                  </a:lnTo>
                  <a:lnTo>
                    <a:pt x="1126" y="3326"/>
                  </a:lnTo>
                  <a:lnTo>
                    <a:pt x="1044" y="3271"/>
                  </a:lnTo>
                  <a:lnTo>
                    <a:pt x="967" y="3210"/>
                  </a:lnTo>
                  <a:lnTo>
                    <a:pt x="893" y="3145"/>
                  </a:lnTo>
                  <a:lnTo>
                    <a:pt x="824" y="3076"/>
                  </a:lnTo>
                  <a:lnTo>
                    <a:pt x="759" y="3003"/>
                  </a:lnTo>
                  <a:lnTo>
                    <a:pt x="699" y="2925"/>
                  </a:lnTo>
                  <a:lnTo>
                    <a:pt x="642" y="2845"/>
                  </a:lnTo>
                  <a:lnTo>
                    <a:pt x="592" y="2760"/>
                  </a:lnTo>
                  <a:lnTo>
                    <a:pt x="546" y="2672"/>
                  </a:lnTo>
                  <a:lnTo>
                    <a:pt x="506" y="2581"/>
                  </a:lnTo>
                  <a:lnTo>
                    <a:pt x="471" y="2488"/>
                  </a:lnTo>
                  <a:lnTo>
                    <a:pt x="442" y="2391"/>
                  </a:lnTo>
                  <a:lnTo>
                    <a:pt x="419" y="2292"/>
                  </a:lnTo>
                  <a:lnTo>
                    <a:pt x="403" y="2191"/>
                  </a:lnTo>
                  <a:lnTo>
                    <a:pt x="393" y="2088"/>
                  </a:lnTo>
                  <a:lnTo>
                    <a:pt x="390" y="1983"/>
                  </a:lnTo>
                  <a:lnTo>
                    <a:pt x="393" y="1883"/>
                  </a:lnTo>
                  <a:lnTo>
                    <a:pt x="402" y="1786"/>
                  </a:lnTo>
                  <a:lnTo>
                    <a:pt x="417" y="1689"/>
                  </a:lnTo>
                  <a:lnTo>
                    <a:pt x="437" y="1595"/>
                  </a:lnTo>
                  <a:lnTo>
                    <a:pt x="464" y="1503"/>
                  </a:lnTo>
                  <a:lnTo>
                    <a:pt x="495" y="1413"/>
                  </a:lnTo>
                  <a:lnTo>
                    <a:pt x="532" y="1325"/>
                  </a:lnTo>
                  <a:lnTo>
                    <a:pt x="573" y="1240"/>
                  </a:lnTo>
                  <a:lnTo>
                    <a:pt x="620" y="1159"/>
                  </a:lnTo>
                  <a:lnTo>
                    <a:pt x="671" y="1080"/>
                  </a:lnTo>
                  <a:lnTo>
                    <a:pt x="727" y="1005"/>
                  </a:lnTo>
                  <a:lnTo>
                    <a:pt x="787" y="932"/>
                  </a:lnTo>
                  <a:lnTo>
                    <a:pt x="680" y="826"/>
                  </a:lnTo>
                  <a:lnTo>
                    <a:pt x="397" y="857"/>
                  </a:lnTo>
                  <a:lnTo>
                    <a:pt x="385" y="858"/>
                  </a:lnTo>
                  <a:lnTo>
                    <a:pt x="365" y="856"/>
                  </a:lnTo>
                  <a:lnTo>
                    <a:pt x="345" y="850"/>
                  </a:lnTo>
                  <a:lnTo>
                    <a:pt x="328" y="840"/>
                  </a:lnTo>
                  <a:lnTo>
                    <a:pt x="311" y="827"/>
                  </a:lnTo>
                  <a:lnTo>
                    <a:pt x="29" y="547"/>
                  </a:lnTo>
                  <a:lnTo>
                    <a:pt x="14" y="527"/>
                  </a:lnTo>
                  <a:lnTo>
                    <a:pt x="4" y="507"/>
                  </a:lnTo>
                  <a:lnTo>
                    <a:pt x="0" y="484"/>
                  </a:lnTo>
                  <a:lnTo>
                    <a:pt x="0" y="461"/>
                  </a:lnTo>
                  <a:lnTo>
                    <a:pt x="4" y="438"/>
                  </a:lnTo>
                  <a:lnTo>
                    <a:pt x="14" y="418"/>
                  </a:lnTo>
                  <a:lnTo>
                    <a:pt x="29" y="399"/>
                  </a:lnTo>
                  <a:lnTo>
                    <a:pt x="400" y="29"/>
                  </a:lnTo>
                  <a:lnTo>
                    <a:pt x="419" y="14"/>
                  </a:lnTo>
                  <a:lnTo>
                    <a:pt x="440" y="4"/>
                  </a:lnTo>
                  <a:lnTo>
                    <a:pt x="462" y="0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 vert="horz" wrap="square" lIns="121918" tIns="60958" rIns="121918" bIns="6095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2500"/>
            </a:p>
          </p:txBody>
        </p:sp>
        <p:sp>
          <p:nvSpPr>
            <p:cNvPr id="1796622508" name="Freeform 59"/>
            <p:cNvSpPr/>
            <p:nvPr/>
          </p:nvSpPr>
          <p:spPr bwMode="auto">
            <a:xfrm>
              <a:off x="387405" y="339790"/>
              <a:ext cx="357739" cy="318085"/>
            </a:xfrm>
            <a:custGeom>
              <a:avLst/>
              <a:gdLst>
                <a:gd name="T0" fmla="*/ 682 w 1238"/>
                <a:gd name="T1" fmla="*/ 3 h 1234"/>
                <a:gd name="T2" fmla="*/ 803 w 1238"/>
                <a:gd name="T3" fmla="*/ 28 h 1234"/>
                <a:gd name="T4" fmla="*/ 914 w 1238"/>
                <a:gd name="T5" fmla="*/ 75 h 1234"/>
                <a:gd name="T6" fmla="*/ 1013 w 1238"/>
                <a:gd name="T7" fmla="*/ 142 h 1234"/>
                <a:gd name="T8" fmla="*/ 1096 w 1238"/>
                <a:gd name="T9" fmla="*/ 226 h 1234"/>
                <a:gd name="T10" fmla="*/ 1163 w 1238"/>
                <a:gd name="T11" fmla="*/ 323 h 1234"/>
                <a:gd name="T12" fmla="*/ 1211 w 1238"/>
                <a:gd name="T13" fmla="*/ 434 h 1234"/>
                <a:gd name="T14" fmla="*/ 1234 w 1238"/>
                <a:gd name="T15" fmla="*/ 554 h 1234"/>
                <a:gd name="T16" fmla="*/ 1234 w 1238"/>
                <a:gd name="T17" fmla="*/ 680 h 1234"/>
                <a:gd name="T18" fmla="*/ 1211 w 1238"/>
                <a:gd name="T19" fmla="*/ 801 h 1234"/>
                <a:gd name="T20" fmla="*/ 1163 w 1238"/>
                <a:gd name="T21" fmla="*/ 911 h 1234"/>
                <a:gd name="T22" fmla="*/ 1096 w 1238"/>
                <a:gd name="T23" fmla="*/ 1010 h 1234"/>
                <a:gd name="T24" fmla="*/ 1013 w 1238"/>
                <a:gd name="T25" fmla="*/ 1093 h 1234"/>
                <a:gd name="T26" fmla="*/ 914 w 1238"/>
                <a:gd name="T27" fmla="*/ 1160 h 1234"/>
                <a:gd name="T28" fmla="*/ 803 w 1238"/>
                <a:gd name="T29" fmla="*/ 1207 h 1234"/>
                <a:gd name="T30" fmla="*/ 682 w 1238"/>
                <a:gd name="T31" fmla="*/ 1231 h 1234"/>
                <a:gd name="T32" fmla="*/ 556 w 1238"/>
                <a:gd name="T33" fmla="*/ 1231 h 1234"/>
                <a:gd name="T34" fmla="*/ 435 w 1238"/>
                <a:gd name="T35" fmla="*/ 1207 h 1234"/>
                <a:gd name="T36" fmla="*/ 324 w 1238"/>
                <a:gd name="T37" fmla="*/ 1160 h 1234"/>
                <a:gd name="T38" fmla="*/ 226 w 1238"/>
                <a:gd name="T39" fmla="*/ 1093 h 1234"/>
                <a:gd name="T40" fmla="*/ 142 w 1238"/>
                <a:gd name="T41" fmla="*/ 1010 h 1234"/>
                <a:gd name="T42" fmla="*/ 75 w 1238"/>
                <a:gd name="T43" fmla="*/ 911 h 1234"/>
                <a:gd name="T44" fmla="*/ 28 w 1238"/>
                <a:gd name="T45" fmla="*/ 801 h 1234"/>
                <a:gd name="T46" fmla="*/ 3 w 1238"/>
                <a:gd name="T47" fmla="*/ 680 h 1234"/>
                <a:gd name="T48" fmla="*/ 3 w 1238"/>
                <a:gd name="T49" fmla="*/ 593 h 1234"/>
                <a:gd name="T50" fmla="*/ 24 w 1238"/>
                <a:gd name="T51" fmla="*/ 552 h 1234"/>
                <a:gd name="T52" fmla="*/ 58 w 1238"/>
                <a:gd name="T53" fmla="*/ 524 h 1234"/>
                <a:gd name="T54" fmla="*/ 105 w 1238"/>
                <a:gd name="T55" fmla="*/ 513 h 1234"/>
                <a:gd name="T56" fmla="*/ 151 w 1238"/>
                <a:gd name="T57" fmla="*/ 524 h 1234"/>
                <a:gd name="T58" fmla="*/ 187 w 1238"/>
                <a:gd name="T59" fmla="*/ 552 h 1234"/>
                <a:gd name="T60" fmla="*/ 208 w 1238"/>
                <a:gd name="T61" fmla="*/ 593 h 1234"/>
                <a:gd name="T62" fmla="*/ 213 w 1238"/>
                <a:gd name="T63" fmla="*/ 668 h 1234"/>
                <a:gd name="T64" fmla="*/ 237 w 1238"/>
                <a:gd name="T65" fmla="*/ 765 h 1234"/>
                <a:gd name="T66" fmla="*/ 284 w 1238"/>
                <a:gd name="T67" fmla="*/ 850 h 1234"/>
                <a:gd name="T68" fmla="*/ 348 w 1238"/>
                <a:gd name="T69" fmla="*/ 923 h 1234"/>
                <a:gd name="T70" fmla="*/ 427 w 1238"/>
                <a:gd name="T71" fmla="*/ 977 h 1234"/>
                <a:gd name="T72" fmla="*/ 519 w 1238"/>
                <a:gd name="T73" fmla="*/ 1013 h 1234"/>
                <a:gd name="T74" fmla="*/ 619 w 1238"/>
                <a:gd name="T75" fmla="*/ 1026 h 1234"/>
                <a:gd name="T76" fmla="*/ 720 w 1238"/>
                <a:gd name="T77" fmla="*/ 1013 h 1234"/>
                <a:gd name="T78" fmla="*/ 811 w 1238"/>
                <a:gd name="T79" fmla="*/ 977 h 1234"/>
                <a:gd name="T80" fmla="*/ 891 w 1238"/>
                <a:gd name="T81" fmla="*/ 923 h 1234"/>
                <a:gd name="T82" fmla="*/ 955 w 1238"/>
                <a:gd name="T83" fmla="*/ 850 h 1234"/>
                <a:gd name="T84" fmla="*/ 1001 w 1238"/>
                <a:gd name="T85" fmla="*/ 765 h 1234"/>
                <a:gd name="T86" fmla="*/ 1026 w 1238"/>
                <a:gd name="T87" fmla="*/ 668 h 1234"/>
                <a:gd name="T88" fmla="*/ 1026 w 1238"/>
                <a:gd name="T89" fmla="*/ 566 h 1234"/>
                <a:gd name="T90" fmla="*/ 1001 w 1238"/>
                <a:gd name="T91" fmla="*/ 470 h 1234"/>
                <a:gd name="T92" fmla="*/ 955 w 1238"/>
                <a:gd name="T93" fmla="*/ 385 h 1234"/>
                <a:gd name="T94" fmla="*/ 891 w 1238"/>
                <a:gd name="T95" fmla="*/ 312 h 1234"/>
                <a:gd name="T96" fmla="*/ 811 w 1238"/>
                <a:gd name="T97" fmla="*/ 257 h 1234"/>
                <a:gd name="T98" fmla="*/ 720 w 1238"/>
                <a:gd name="T99" fmla="*/ 222 h 1234"/>
                <a:gd name="T100" fmla="*/ 619 w 1238"/>
                <a:gd name="T101" fmla="*/ 209 h 1234"/>
                <a:gd name="T102" fmla="*/ 573 w 1238"/>
                <a:gd name="T103" fmla="*/ 198 h 1234"/>
                <a:gd name="T104" fmla="*/ 537 w 1238"/>
                <a:gd name="T105" fmla="*/ 170 h 1234"/>
                <a:gd name="T106" fmla="*/ 518 w 1238"/>
                <a:gd name="T107" fmla="*/ 129 h 1234"/>
                <a:gd name="T108" fmla="*/ 518 w 1238"/>
                <a:gd name="T109" fmla="*/ 81 h 1234"/>
                <a:gd name="T110" fmla="*/ 537 w 1238"/>
                <a:gd name="T111" fmla="*/ 40 h 1234"/>
                <a:gd name="T112" fmla="*/ 573 w 1238"/>
                <a:gd name="T113" fmla="*/ 11 h 1234"/>
                <a:gd name="T114" fmla="*/ 619 w 1238"/>
                <a:gd name="T115" fmla="*/ 0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38" h="1234" extrusionOk="0">
                  <a:moveTo>
                    <a:pt x="619" y="0"/>
                  </a:moveTo>
                  <a:lnTo>
                    <a:pt x="682" y="3"/>
                  </a:lnTo>
                  <a:lnTo>
                    <a:pt x="744" y="13"/>
                  </a:lnTo>
                  <a:lnTo>
                    <a:pt x="803" y="28"/>
                  </a:lnTo>
                  <a:lnTo>
                    <a:pt x="860" y="49"/>
                  </a:lnTo>
                  <a:lnTo>
                    <a:pt x="914" y="75"/>
                  </a:lnTo>
                  <a:lnTo>
                    <a:pt x="965" y="106"/>
                  </a:lnTo>
                  <a:lnTo>
                    <a:pt x="1013" y="142"/>
                  </a:lnTo>
                  <a:lnTo>
                    <a:pt x="1056" y="181"/>
                  </a:lnTo>
                  <a:lnTo>
                    <a:pt x="1096" y="226"/>
                  </a:lnTo>
                  <a:lnTo>
                    <a:pt x="1132" y="273"/>
                  </a:lnTo>
                  <a:lnTo>
                    <a:pt x="1163" y="323"/>
                  </a:lnTo>
                  <a:lnTo>
                    <a:pt x="1189" y="377"/>
                  </a:lnTo>
                  <a:lnTo>
                    <a:pt x="1211" y="434"/>
                  </a:lnTo>
                  <a:lnTo>
                    <a:pt x="1226" y="494"/>
                  </a:lnTo>
                  <a:lnTo>
                    <a:pt x="1234" y="554"/>
                  </a:lnTo>
                  <a:lnTo>
                    <a:pt x="1238" y="617"/>
                  </a:lnTo>
                  <a:lnTo>
                    <a:pt x="1234" y="680"/>
                  </a:lnTo>
                  <a:lnTo>
                    <a:pt x="1226" y="742"/>
                  </a:lnTo>
                  <a:lnTo>
                    <a:pt x="1211" y="801"/>
                  </a:lnTo>
                  <a:lnTo>
                    <a:pt x="1189" y="858"/>
                  </a:lnTo>
                  <a:lnTo>
                    <a:pt x="1163" y="911"/>
                  </a:lnTo>
                  <a:lnTo>
                    <a:pt x="1132" y="962"/>
                  </a:lnTo>
                  <a:lnTo>
                    <a:pt x="1096" y="1010"/>
                  </a:lnTo>
                  <a:lnTo>
                    <a:pt x="1056" y="1053"/>
                  </a:lnTo>
                  <a:lnTo>
                    <a:pt x="1013" y="1093"/>
                  </a:lnTo>
                  <a:lnTo>
                    <a:pt x="965" y="1129"/>
                  </a:lnTo>
                  <a:lnTo>
                    <a:pt x="914" y="1160"/>
                  </a:lnTo>
                  <a:lnTo>
                    <a:pt x="860" y="1186"/>
                  </a:lnTo>
                  <a:lnTo>
                    <a:pt x="803" y="1207"/>
                  </a:lnTo>
                  <a:lnTo>
                    <a:pt x="744" y="1223"/>
                  </a:lnTo>
                  <a:lnTo>
                    <a:pt x="682" y="1231"/>
                  </a:lnTo>
                  <a:lnTo>
                    <a:pt x="619" y="1234"/>
                  </a:lnTo>
                  <a:lnTo>
                    <a:pt x="556" y="1231"/>
                  </a:lnTo>
                  <a:lnTo>
                    <a:pt x="495" y="1223"/>
                  </a:lnTo>
                  <a:lnTo>
                    <a:pt x="435" y="1207"/>
                  </a:lnTo>
                  <a:lnTo>
                    <a:pt x="378" y="1186"/>
                  </a:lnTo>
                  <a:lnTo>
                    <a:pt x="324" y="1160"/>
                  </a:lnTo>
                  <a:lnTo>
                    <a:pt x="274" y="1129"/>
                  </a:lnTo>
                  <a:lnTo>
                    <a:pt x="226" y="1093"/>
                  </a:lnTo>
                  <a:lnTo>
                    <a:pt x="181" y="1053"/>
                  </a:lnTo>
                  <a:lnTo>
                    <a:pt x="142" y="1010"/>
                  </a:lnTo>
                  <a:lnTo>
                    <a:pt x="106" y="962"/>
                  </a:lnTo>
                  <a:lnTo>
                    <a:pt x="75" y="911"/>
                  </a:lnTo>
                  <a:lnTo>
                    <a:pt x="49" y="858"/>
                  </a:lnTo>
                  <a:lnTo>
                    <a:pt x="28" y="801"/>
                  </a:lnTo>
                  <a:lnTo>
                    <a:pt x="13" y="742"/>
                  </a:lnTo>
                  <a:lnTo>
                    <a:pt x="3" y="680"/>
                  </a:lnTo>
                  <a:lnTo>
                    <a:pt x="0" y="617"/>
                  </a:lnTo>
                  <a:lnTo>
                    <a:pt x="3" y="593"/>
                  </a:lnTo>
                  <a:lnTo>
                    <a:pt x="11" y="572"/>
                  </a:lnTo>
                  <a:lnTo>
                    <a:pt x="24" y="552"/>
                  </a:lnTo>
                  <a:lnTo>
                    <a:pt x="40" y="536"/>
                  </a:lnTo>
                  <a:lnTo>
                    <a:pt x="58" y="524"/>
                  </a:lnTo>
                  <a:lnTo>
                    <a:pt x="81" y="516"/>
                  </a:lnTo>
                  <a:lnTo>
                    <a:pt x="105" y="513"/>
                  </a:lnTo>
                  <a:lnTo>
                    <a:pt x="129" y="516"/>
                  </a:lnTo>
                  <a:lnTo>
                    <a:pt x="151" y="524"/>
                  </a:lnTo>
                  <a:lnTo>
                    <a:pt x="171" y="536"/>
                  </a:lnTo>
                  <a:lnTo>
                    <a:pt x="187" y="552"/>
                  </a:lnTo>
                  <a:lnTo>
                    <a:pt x="199" y="572"/>
                  </a:lnTo>
                  <a:lnTo>
                    <a:pt x="208" y="593"/>
                  </a:lnTo>
                  <a:lnTo>
                    <a:pt x="210" y="617"/>
                  </a:lnTo>
                  <a:lnTo>
                    <a:pt x="213" y="668"/>
                  </a:lnTo>
                  <a:lnTo>
                    <a:pt x="223" y="718"/>
                  </a:lnTo>
                  <a:lnTo>
                    <a:pt x="237" y="765"/>
                  </a:lnTo>
                  <a:lnTo>
                    <a:pt x="258" y="809"/>
                  </a:lnTo>
                  <a:lnTo>
                    <a:pt x="284" y="850"/>
                  </a:lnTo>
                  <a:lnTo>
                    <a:pt x="313" y="888"/>
                  </a:lnTo>
                  <a:lnTo>
                    <a:pt x="348" y="923"/>
                  </a:lnTo>
                  <a:lnTo>
                    <a:pt x="386" y="952"/>
                  </a:lnTo>
                  <a:lnTo>
                    <a:pt x="427" y="977"/>
                  </a:lnTo>
                  <a:lnTo>
                    <a:pt x="471" y="998"/>
                  </a:lnTo>
                  <a:lnTo>
                    <a:pt x="519" y="1013"/>
                  </a:lnTo>
                  <a:lnTo>
                    <a:pt x="568" y="1023"/>
                  </a:lnTo>
                  <a:lnTo>
                    <a:pt x="619" y="1026"/>
                  </a:lnTo>
                  <a:lnTo>
                    <a:pt x="670" y="1023"/>
                  </a:lnTo>
                  <a:lnTo>
                    <a:pt x="720" y="1013"/>
                  </a:lnTo>
                  <a:lnTo>
                    <a:pt x="767" y="998"/>
                  </a:lnTo>
                  <a:lnTo>
                    <a:pt x="811" y="977"/>
                  </a:lnTo>
                  <a:lnTo>
                    <a:pt x="853" y="952"/>
                  </a:lnTo>
                  <a:lnTo>
                    <a:pt x="891" y="923"/>
                  </a:lnTo>
                  <a:lnTo>
                    <a:pt x="926" y="888"/>
                  </a:lnTo>
                  <a:lnTo>
                    <a:pt x="955" y="850"/>
                  </a:lnTo>
                  <a:lnTo>
                    <a:pt x="980" y="809"/>
                  </a:lnTo>
                  <a:lnTo>
                    <a:pt x="1001" y="765"/>
                  </a:lnTo>
                  <a:lnTo>
                    <a:pt x="1016" y="718"/>
                  </a:lnTo>
                  <a:lnTo>
                    <a:pt x="1026" y="668"/>
                  </a:lnTo>
                  <a:lnTo>
                    <a:pt x="1029" y="617"/>
                  </a:lnTo>
                  <a:lnTo>
                    <a:pt x="1026" y="566"/>
                  </a:lnTo>
                  <a:lnTo>
                    <a:pt x="1016" y="517"/>
                  </a:lnTo>
                  <a:lnTo>
                    <a:pt x="1001" y="470"/>
                  </a:lnTo>
                  <a:lnTo>
                    <a:pt x="980" y="426"/>
                  </a:lnTo>
                  <a:lnTo>
                    <a:pt x="955" y="385"/>
                  </a:lnTo>
                  <a:lnTo>
                    <a:pt x="926" y="347"/>
                  </a:lnTo>
                  <a:lnTo>
                    <a:pt x="891" y="312"/>
                  </a:lnTo>
                  <a:lnTo>
                    <a:pt x="853" y="283"/>
                  </a:lnTo>
                  <a:lnTo>
                    <a:pt x="811" y="257"/>
                  </a:lnTo>
                  <a:lnTo>
                    <a:pt x="767" y="236"/>
                  </a:lnTo>
                  <a:lnTo>
                    <a:pt x="720" y="222"/>
                  </a:lnTo>
                  <a:lnTo>
                    <a:pt x="670" y="213"/>
                  </a:lnTo>
                  <a:lnTo>
                    <a:pt x="619" y="209"/>
                  </a:lnTo>
                  <a:lnTo>
                    <a:pt x="595" y="207"/>
                  </a:lnTo>
                  <a:lnTo>
                    <a:pt x="573" y="198"/>
                  </a:lnTo>
                  <a:lnTo>
                    <a:pt x="553" y="187"/>
                  </a:lnTo>
                  <a:lnTo>
                    <a:pt x="537" y="170"/>
                  </a:lnTo>
                  <a:lnTo>
                    <a:pt x="525" y="151"/>
                  </a:lnTo>
                  <a:lnTo>
                    <a:pt x="518" y="129"/>
                  </a:lnTo>
                  <a:lnTo>
                    <a:pt x="514" y="105"/>
                  </a:lnTo>
                  <a:lnTo>
                    <a:pt x="518" y="81"/>
                  </a:lnTo>
                  <a:lnTo>
                    <a:pt x="525" y="58"/>
                  </a:lnTo>
                  <a:lnTo>
                    <a:pt x="537" y="40"/>
                  </a:lnTo>
                  <a:lnTo>
                    <a:pt x="553" y="24"/>
                  </a:lnTo>
                  <a:lnTo>
                    <a:pt x="573" y="11"/>
                  </a:lnTo>
                  <a:lnTo>
                    <a:pt x="595" y="3"/>
                  </a:lnTo>
                  <a:lnTo>
                    <a:pt x="619" y="0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 vert="horz" wrap="square" lIns="121918" tIns="60958" rIns="121918" bIns="6095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25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936600889" name="Группа 7"/>
          <p:cNvGrpSpPr/>
          <p:nvPr/>
        </p:nvGrpSpPr>
        <p:grpSpPr bwMode="auto">
          <a:xfrm>
            <a:off x="-6003" y="-13554"/>
            <a:ext cx="12192003" cy="6907162"/>
            <a:chOff x="0" y="-52910"/>
            <a:chExt cx="12192003" cy="6907162"/>
          </a:xfrm>
        </p:grpSpPr>
        <p:sp>
          <p:nvSpPr>
            <p:cNvPr id="61527434" name="Блок-схема: ручной ввод 1"/>
            <p:cNvSpPr/>
            <p:nvPr/>
          </p:nvSpPr>
          <p:spPr bwMode="auto">
            <a:xfrm flipV="1">
              <a:off x="0" y="-52910"/>
              <a:ext cx="12192003" cy="1065858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19 w 10000"/>
                <a:gd name="connsiteY0" fmla="*/ 7653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9 w 10000"/>
                <a:gd name="connsiteY4" fmla="*/ 7653 h 10000"/>
                <a:gd name="connsiteX0" fmla="*/ 19 w 10000"/>
                <a:gd name="connsiteY0" fmla="*/ 4087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9 w 10000"/>
                <a:gd name="connsiteY4" fmla="*/ 4087 h 10000"/>
                <a:gd name="connsiteX0" fmla="*/ 10 w 10000"/>
                <a:gd name="connsiteY0" fmla="*/ 3931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 w 10000"/>
                <a:gd name="connsiteY4" fmla="*/ 3931 h 10000"/>
                <a:gd name="connsiteX0" fmla="*/ 10 w 10000"/>
                <a:gd name="connsiteY0" fmla="*/ 2468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 w 10000"/>
                <a:gd name="connsiteY4" fmla="*/ 2468 h 10000"/>
                <a:gd name="connsiteX0" fmla="*/ 10 w 10000"/>
                <a:gd name="connsiteY0" fmla="*/ 227 h 7759"/>
                <a:gd name="connsiteX1" fmla="*/ 10000 w 10000"/>
                <a:gd name="connsiteY1" fmla="*/ 0 h 7759"/>
                <a:gd name="connsiteX2" fmla="*/ 10000 w 10000"/>
                <a:gd name="connsiteY2" fmla="*/ 7759 h 7759"/>
                <a:gd name="connsiteX3" fmla="*/ 0 w 10000"/>
                <a:gd name="connsiteY3" fmla="*/ 7759 h 7759"/>
                <a:gd name="connsiteX4" fmla="*/ 10 w 10000"/>
                <a:gd name="connsiteY4" fmla="*/ 227 h 7759"/>
                <a:gd name="connsiteX0" fmla="*/ 10 w 10000"/>
                <a:gd name="connsiteY0" fmla="*/ 0 h 12857"/>
                <a:gd name="connsiteX1" fmla="*/ 10000 w 10000"/>
                <a:gd name="connsiteY1" fmla="*/ 2857 h 12857"/>
                <a:gd name="connsiteX2" fmla="*/ 10000 w 10000"/>
                <a:gd name="connsiteY2" fmla="*/ 12857 h 12857"/>
                <a:gd name="connsiteX3" fmla="*/ 0 w 10000"/>
                <a:gd name="connsiteY3" fmla="*/ 12857 h 12857"/>
                <a:gd name="connsiteX4" fmla="*/ 10 w 10000"/>
                <a:gd name="connsiteY4" fmla="*/ 0 h 12857"/>
                <a:gd name="connsiteX0" fmla="*/ 1 w 10000"/>
                <a:gd name="connsiteY0" fmla="*/ 0 h 12857"/>
                <a:gd name="connsiteX1" fmla="*/ 10000 w 10000"/>
                <a:gd name="connsiteY1" fmla="*/ 2857 h 12857"/>
                <a:gd name="connsiteX2" fmla="*/ 10000 w 10000"/>
                <a:gd name="connsiteY2" fmla="*/ 12857 h 12857"/>
                <a:gd name="connsiteX3" fmla="*/ 0 w 10000"/>
                <a:gd name="connsiteY3" fmla="*/ 12857 h 12857"/>
                <a:gd name="connsiteX4" fmla="*/ 1 w 10000"/>
                <a:gd name="connsiteY4" fmla="*/ 0 h 12857"/>
                <a:gd name="connsiteX0" fmla="*/ 1 w 10000"/>
                <a:gd name="connsiteY0" fmla="*/ 0 h 12857"/>
                <a:gd name="connsiteX1" fmla="*/ 10000 w 10000"/>
                <a:gd name="connsiteY1" fmla="*/ 2857 h 12857"/>
                <a:gd name="connsiteX2" fmla="*/ 9992 w 10000"/>
                <a:gd name="connsiteY2" fmla="*/ 5278 h 12857"/>
                <a:gd name="connsiteX3" fmla="*/ 10000 w 10000"/>
                <a:gd name="connsiteY3" fmla="*/ 12857 h 12857"/>
                <a:gd name="connsiteX4" fmla="*/ 0 w 10000"/>
                <a:gd name="connsiteY4" fmla="*/ 12857 h 12857"/>
                <a:gd name="connsiteX5" fmla="*/ 1 w 10000"/>
                <a:gd name="connsiteY5" fmla="*/ 0 h 12857"/>
                <a:gd name="connsiteX0" fmla="*/ 1 w 10000"/>
                <a:gd name="connsiteY0" fmla="*/ 0 h 12857"/>
                <a:gd name="connsiteX1" fmla="*/ 9977 w 10000"/>
                <a:gd name="connsiteY1" fmla="*/ 5025 h 12857"/>
                <a:gd name="connsiteX2" fmla="*/ 9992 w 10000"/>
                <a:gd name="connsiteY2" fmla="*/ 5278 h 12857"/>
                <a:gd name="connsiteX3" fmla="*/ 10000 w 10000"/>
                <a:gd name="connsiteY3" fmla="*/ 12857 h 12857"/>
                <a:gd name="connsiteX4" fmla="*/ 0 w 10000"/>
                <a:gd name="connsiteY4" fmla="*/ 12857 h 12857"/>
                <a:gd name="connsiteX5" fmla="*/ 1 w 10000"/>
                <a:gd name="connsiteY5" fmla="*/ 0 h 12857"/>
                <a:gd name="connsiteX0" fmla="*/ 9 w 10000"/>
                <a:gd name="connsiteY0" fmla="*/ 0 h 12289"/>
                <a:gd name="connsiteX1" fmla="*/ 9977 w 10000"/>
                <a:gd name="connsiteY1" fmla="*/ 4457 h 12289"/>
                <a:gd name="connsiteX2" fmla="*/ 9992 w 10000"/>
                <a:gd name="connsiteY2" fmla="*/ 4710 h 12289"/>
                <a:gd name="connsiteX3" fmla="*/ 10000 w 10000"/>
                <a:gd name="connsiteY3" fmla="*/ 12289 h 12289"/>
                <a:gd name="connsiteX4" fmla="*/ 0 w 10000"/>
                <a:gd name="connsiteY4" fmla="*/ 12289 h 12289"/>
                <a:gd name="connsiteX5" fmla="*/ 9 w 10000"/>
                <a:gd name="connsiteY5" fmla="*/ 0 h 12289"/>
                <a:gd name="connsiteX0" fmla="*/ 0 w 10022"/>
                <a:gd name="connsiteY0" fmla="*/ 0 h 10689"/>
                <a:gd name="connsiteX1" fmla="*/ 9999 w 10022"/>
                <a:gd name="connsiteY1" fmla="*/ 2857 h 10689"/>
                <a:gd name="connsiteX2" fmla="*/ 10014 w 10022"/>
                <a:gd name="connsiteY2" fmla="*/ 3110 h 10689"/>
                <a:gd name="connsiteX3" fmla="*/ 10022 w 10022"/>
                <a:gd name="connsiteY3" fmla="*/ 10689 h 10689"/>
                <a:gd name="connsiteX4" fmla="*/ 22 w 10022"/>
                <a:gd name="connsiteY4" fmla="*/ 10689 h 10689"/>
                <a:gd name="connsiteX5" fmla="*/ 0 w 10022"/>
                <a:gd name="connsiteY5" fmla="*/ 0 h 10689"/>
                <a:gd name="connsiteX0" fmla="*/ 1 w 10015"/>
                <a:gd name="connsiteY0" fmla="*/ 0 h 11102"/>
                <a:gd name="connsiteX1" fmla="*/ 9992 w 10015"/>
                <a:gd name="connsiteY1" fmla="*/ 3270 h 11102"/>
                <a:gd name="connsiteX2" fmla="*/ 10007 w 10015"/>
                <a:gd name="connsiteY2" fmla="*/ 3523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15"/>
                <a:gd name="connsiteY0" fmla="*/ 0 h 11102"/>
                <a:gd name="connsiteX1" fmla="*/ 9992 w 10015"/>
                <a:gd name="connsiteY1" fmla="*/ 3270 h 11102"/>
                <a:gd name="connsiteX2" fmla="*/ 9991 w 10015"/>
                <a:gd name="connsiteY2" fmla="*/ 4142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15"/>
                <a:gd name="connsiteY0" fmla="*/ 0 h 11102"/>
                <a:gd name="connsiteX1" fmla="*/ 9992 w 10015"/>
                <a:gd name="connsiteY1" fmla="*/ 3838 h 11102"/>
                <a:gd name="connsiteX2" fmla="*/ 9991 w 10015"/>
                <a:gd name="connsiteY2" fmla="*/ 4142 h 11102"/>
                <a:gd name="connsiteX3" fmla="*/ 10015 w 10015"/>
                <a:gd name="connsiteY3" fmla="*/ 11102 h 11102"/>
                <a:gd name="connsiteX4" fmla="*/ 15 w 10015"/>
                <a:gd name="connsiteY4" fmla="*/ 11102 h 11102"/>
                <a:gd name="connsiteX5" fmla="*/ 1 w 10015"/>
                <a:gd name="connsiteY5" fmla="*/ 0 h 11102"/>
                <a:gd name="connsiteX0" fmla="*/ 1 w 10030"/>
                <a:gd name="connsiteY0" fmla="*/ 0 h 11102"/>
                <a:gd name="connsiteX1" fmla="*/ 9992 w 10030"/>
                <a:gd name="connsiteY1" fmla="*/ 3838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9992 w 10030"/>
                <a:gd name="connsiteY1" fmla="*/ 3838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10023 w 10030"/>
                <a:gd name="connsiteY1" fmla="*/ 4509 h 11102"/>
                <a:gd name="connsiteX2" fmla="*/ 10030 w 10030"/>
                <a:gd name="connsiteY2" fmla="*/ 4503 h 11102"/>
                <a:gd name="connsiteX3" fmla="*/ 10015 w 10030"/>
                <a:gd name="connsiteY3" fmla="*/ 11102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0"/>
                <a:gd name="connsiteY0" fmla="*/ 0 h 11102"/>
                <a:gd name="connsiteX1" fmla="*/ 10023 w 10030"/>
                <a:gd name="connsiteY1" fmla="*/ 4509 h 11102"/>
                <a:gd name="connsiteX2" fmla="*/ 10030 w 10030"/>
                <a:gd name="connsiteY2" fmla="*/ 4503 h 11102"/>
                <a:gd name="connsiteX3" fmla="*/ 10023 w 10030"/>
                <a:gd name="connsiteY3" fmla="*/ 11050 h 11102"/>
                <a:gd name="connsiteX4" fmla="*/ 15 w 10030"/>
                <a:gd name="connsiteY4" fmla="*/ 11102 h 11102"/>
                <a:gd name="connsiteX5" fmla="*/ 1 w 10030"/>
                <a:gd name="connsiteY5" fmla="*/ 0 h 11102"/>
                <a:gd name="connsiteX0" fmla="*/ 1 w 10039"/>
                <a:gd name="connsiteY0" fmla="*/ 0 h 11102"/>
                <a:gd name="connsiteX1" fmla="*/ 10023 w 10039"/>
                <a:gd name="connsiteY1" fmla="*/ 4509 h 11102"/>
                <a:gd name="connsiteX2" fmla="*/ 10030 w 10039"/>
                <a:gd name="connsiteY2" fmla="*/ 4503 h 11102"/>
                <a:gd name="connsiteX3" fmla="*/ 10039 w 10039"/>
                <a:gd name="connsiteY3" fmla="*/ 11050 h 11102"/>
                <a:gd name="connsiteX4" fmla="*/ 15 w 10039"/>
                <a:gd name="connsiteY4" fmla="*/ 11102 h 11102"/>
                <a:gd name="connsiteX5" fmla="*/ 1 w 10039"/>
                <a:gd name="connsiteY5" fmla="*/ 0 h 11102"/>
                <a:gd name="connsiteX0" fmla="*/ 1 w 10046"/>
                <a:gd name="connsiteY0" fmla="*/ 0 h 11102"/>
                <a:gd name="connsiteX1" fmla="*/ 10023 w 10046"/>
                <a:gd name="connsiteY1" fmla="*/ 4509 h 11102"/>
                <a:gd name="connsiteX2" fmla="*/ 10046 w 10046"/>
                <a:gd name="connsiteY2" fmla="*/ 4503 h 11102"/>
                <a:gd name="connsiteX3" fmla="*/ 10039 w 10046"/>
                <a:gd name="connsiteY3" fmla="*/ 11050 h 11102"/>
                <a:gd name="connsiteX4" fmla="*/ 15 w 10046"/>
                <a:gd name="connsiteY4" fmla="*/ 11102 h 11102"/>
                <a:gd name="connsiteX5" fmla="*/ 1 w 10046"/>
                <a:gd name="connsiteY5" fmla="*/ 0 h 11102"/>
                <a:gd name="connsiteX0" fmla="*/ 1 w 10039"/>
                <a:gd name="connsiteY0" fmla="*/ 0 h 11102"/>
                <a:gd name="connsiteX1" fmla="*/ 10023 w 10039"/>
                <a:gd name="connsiteY1" fmla="*/ 4509 h 11102"/>
                <a:gd name="connsiteX2" fmla="*/ 10038 w 10039"/>
                <a:gd name="connsiteY2" fmla="*/ 1922 h 11102"/>
                <a:gd name="connsiteX3" fmla="*/ 10039 w 10039"/>
                <a:gd name="connsiteY3" fmla="*/ 11050 h 11102"/>
                <a:gd name="connsiteX4" fmla="*/ 15 w 10039"/>
                <a:gd name="connsiteY4" fmla="*/ 11102 h 11102"/>
                <a:gd name="connsiteX5" fmla="*/ 1 w 10039"/>
                <a:gd name="connsiteY5" fmla="*/ 0 h 11102"/>
                <a:gd name="connsiteX0" fmla="*/ 2 w 10032"/>
                <a:gd name="connsiteY0" fmla="*/ 0 h 15903"/>
                <a:gd name="connsiteX1" fmla="*/ 10016 w 10032"/>
                <a:gd name="connsiteY1" fmla="*/ 9310 h 15903"/>
                <a:gd name="connsiteX2" fmla="*/ 10031 w 10032"/>
                <a:gd name="connsiteY2" fmla="*/ 6723 h 15903"/>
                <a:gd name="connsiteX3" fmla="*/ 10032 w 10032"/>
                <a:gd name="connsiteY3" fmla="*/ 15851 h 15903"/>
                <a:gd name="connsiteX4" fmla="*/ 8 w 10032"/>
                <a:gd name="connsiteY4" fmla="*/ 15903 h 15903"/>
                <a:gd name="connsiteX5" fmla="*/ 2 w 10032"/>
                <a:gd name="connsiteY5" fmla="*/ 0 h 15903"/>
                <a:gd name="connsiteX0" fmla="*/ 2 w 10032"/>
                <a:gd name="connsiteY0" fmla="*/ 0 h 15903"/>
                <a:gd name="connsiteX1" fmla="*/ 10016 w 10032"/>
                <a:gd name="connsiteY1" fmla="*/ 9310 h 15903"/>
                <a:gd name="connsiteX2" fmla="*/ 10031 w 10032"/>
                <a:gd name="connsiteY2" fmla="*/ 6723 h 15903"/>
                <a:gd name="connsiteX3" fmla="*/ 10032 w 10032"/>
                <a:gd name="connsiteY3" fmla="*/ 15851 h 15903"/>
                <a:gd name="connsiteX4" fmla="*/ 8 w 10032"/>
                <a:gd name="connsiteY4" fmla="*/ 15903 h 15903"/>
                <a:gd name="connsiteX5" fmla="*/ 2 w 10032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6723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6723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5903"/>
                <a:gd name="connsiteX1" fmla="*/ 10040 w 10040"/>
                <a:gd name="connsiteY1" fmla="*/ 6523 h 15903"/>
                <a:gd name="connsiteX2" fmla="*/ 10031 w 10040"/>
                <a:gd name="connsiteY2" fmla="*/ 7239 h 15903"/>
                <a:gd name="connsiteX3" fmla="*/ 10032 w 10040"/>
                <a:gd name="connsiteY3" fmla="*/ 15851 h 15903"/>
                <a:gd name="connsiteX4" fmla="*/ 8 w 10040"/>
                <a:gd name="connsiteY4" fmla="*/ 15903 h 15903"/>
                <a:gd name="connsiteX5" fmla="*/ 2 w 10040"/>
                <a:gd name="connsiteY5" fmla="*/ 0 h 15903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1 w 10040"/>
                <a:gd name="connsiteY2" fmla="*/ 3832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1 w 10040"/>
                <a:gd name="connsiteY2" fmla="*/ 3332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40"/>
                <a:gd name="connsiteY0" fmla="*/ 0 h 12496"/>
                <a:gd name="connsiteX1" fmla="*/ 10040 w 10040"/>
                <a:gd name="connsiteY1" fmla="*/ 3116 h 12496"/>
                <a:gd name="connsiteX2" fmla="*/ 10039 w 10040"/>
                <a:gd name="connsiteY2" fmla="*/ 3999 h 12496"/>
                <a:gd name="connsiteX3" fmla="*/ 10032 w 10040"/>
                <a:gd name="connsiteY3" fmla="*/ 12444 h 12496"/>
                <a:gd name="connsiteX4" fmla="*/ 8 w 10040"/>
                <a:gd name="connsiteY4" fmla="*/ 12496 h 12496"/>
                <a:gd name="connsiteX5" fmla="*/ 2 w 10040"/>
                <a:gd name="connsiteY5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3999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9"/>
                <a:gd name="connsiteY0" fmla="*/ 0 h 12496"/>
                <a:gd name="connsiteX1" fmla="*/ 10039 w 10039"/>
                <a:gd name="connsiteY1" fmla="*/ 4888 h 12496"/>
                <a:gd name="connsiteX2" fmla="*/ 10032 w 10039"/>
                <a:gd name="connsiteY2" fmla="*/ 12444 h 12496"/>
                <a:gd name="connsiteX3" fmla="*/ 8 w 10039"/>
                <a:gd name="connsiteY3" fmla="*/ 12496 h 12496"/>
                <a:gd name="connsiteX4" fmla="*/ 2 w 10039"/>
                <a:gd name="connsiteY4" fmla="*/ 0 h 12496"/>
                <a:gd name="connsiteX0" fmla="*/ 2 w 10032"/>
                <a:gd name="connsiteY0" fmla="*/ 0 h 12496"/>
                <a:gd name="connsiteX1" fmla="*/ 10031 w 10032"/>
                <a:gd name="connsiteY1" fmla="*/ 4888 h 12496"/>
                <a:gd name="connsiteX2" fmla="*/ 10032 w 10032"/>
                <a:gd name="connsiteY2" fmla="*/ 12444 h 12496"/>
                <a:gd name="connsiteX3" fmla="*/ 8 w 10032"/>
                <a:gd name="connsiteY3" fmla="*/ 12496 h 12496"/>
                <a:gd name="connsiteX4" fmla="*/ 2 w 10032"/>
                <a:gd name="connsiteY4" fmla="*/ 0 h 12496"/>
                <a:gd name="connsiteX0" fmla="*/ 2 w 10032"/>
                <a:gd name="connsiteY0" fmla="*/ 0 h 12496"/>
                <a:gd name="connsiteX1" fmla="*/ 10031 w 10032"/>
                <a:gd name="connsiteY1" fmla="*/ 4888 h 12496"/>
                <a:gd name="connsiteX2" fmla="*/ 10032 w 10032"/>
                <a:gd name="connsiteY2" fmla="*/ 12444 h 12496"/>
                <a:gd name="connsiteX3" fmla="*/ 8 w 10032"/>
                <a:gd name="connsiteY3" fmla="*/ 12496 h 12496"/>
                <a:gd name="connsiteX4" fmla="*/ 2 w 10032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2492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2492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3303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  <a:gd name="connsiteX0" fmla="*/ 2 w 10033"/>
                <a:gd name="connsiteY0" fmla="*/ 0 h 12496"/>
                <a:gd name="connsiteX1" fmla="*/ 10033 w 10033"/>
                <a:gd name="connsiteY1" fmla="*/ 3774 h 12496"/>
                <a:gd name="connsiteX2" fmla="*/ 10032 w 10033"/>
                <a:gd name="connsiteY2" fmla="*/ 12444 h 12496"/>
                <a:gd name="connsiteX3" fmla="*/ 8 w 10033"/>
                <a:gd name="connsiteY3" fmla="*/ 12496 h 12496"/>
                <a:gd name="connsiteX4" fmla="*/ 2 w 10033"/>
                <a:gd name="connsiteY4" fmla="*/ 0 h 12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3" h="12496" extrusionOk="0">
                  <a:moveTo>
                    <a:pt x="2" y="0"/>
                  </a:moveTo>
                  <a:lnTo>
                    <a:pt x="10033" y="3774"/>
                  </a:lnTo>
                  <a:cubicBezTo>
                    <a:pt x="10036" y="6300"/>
                    <a:pt x="10029" y="9918"/>
                    <a:pt x="10032" y="12444"/>
                  </a:cubicBezTo>
                  <a:lnTo>
                    <a:pt x="8" y="12496"/>
                  </a:lnTo>
                  <a:cubicBezTo>
                    <a:pt x="14" y="11488"/>
                    <a:pt x="-4" y="1007"/>
                    <a:pt x="2" y="0"/>
                  </a:cubicBezTo>
                  <a:close/>
                </a:path>
              </a:pathLst>
            </a:custGeom>
            <a:blipFill>
              <a:blip r:embed="rId2"/>
              <a:srcRect l="-1" r="855" b="76183"/>
              <a:stretch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pic>
          <p:nvPicPr>
            <p:cNvPr id="7703911" name="Рисунок 34"/>
            <p:cNvPicPr>
              <a:picLocks noChangeAspect="1"/>
            </p:cNvPicPr>
            <p:nvPr/>
          </p:nvPicPr>
          <p:blipFill>
            <a:blip r:embed="rId3"/>
            <a:srcRect t="63775" b="21938"/>
            <a:stretch/>
          </p:blipFill>
          <p:spPr bwMode="auto">
            <a:xfrm flipH="1">
              <a:off x="6000" y="6762789"/>
              <a:ext cx="12186000" cy="9146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</p:grpSp>
      <p:sp>
        <p:nvSpPr>
          <p:cNvPr id="289122036" name="Прямоугольник 47"/>
          <p:cNvSpPr/>
          <p:nvPr/>
        </p:nvSpPr>
        <p:spPr bwMode="auto">
          <a:xfrm>
            <a:off x="11592210" y="6301120"/>
            <a:ext cx="593785" cy="461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fld id="{BF92A7B4-7F54-BF6A-71B0-269D01C6F30A}" type="slidenum">
              <a:rPr lang="ru-RU" sz="2400" b="1">
                <a:solidFill>
                  <a:srgbClr val="044174"/>
                </a:solidFill>
                <a:latin typeface="Arial"/>
                <a:ea typeface="Calibri"/>
                <a:cs typeface="Arial"/>
              </a:rPr>
              <a:t>5</a:t>
            </a:fld>
            <a:endParaRPr lang="ru-RU" sz="2000" b="1">
              <a:solidFill>
                <a:srgbClr val="044174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1248951645" name="Рисунок 6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406" y="39357"/>
            <a:ext cx="929490" cy="994947"/>
          </a:xfrm>
          <a:prstGeom prst="rect">
            <a:avLst/>
          </a:prstGeom>
        </p:spPr>
      </p:pic>
      <p:sp>
        <p:nvSpPr>
          <p:cNvPr id="1616732759" name="Прямоугольник 112"/>
          <p:cNvSpPr/>
          <p:nvPr/>
        </p:nvSpPr>
        <p:spPr bwMode="auto">
          <a:xfrm>
            <a:off x="929962" y="110649"/>
            <a:ext cx="11256032" cy="518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Запреты и ограничения в научных закупках</a:t>
            </a:r>
            <a:endParaRPr lang="ru-RU" sz="24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898936617" name="Рисунок 89893661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15369" y="4847753"/>
            <a:ext cx="1700707" cy="1700707"/>
          </a:xfrm>
          <a:prstGeom prst="rect">
            <a:avLst/>
          </a:prstGeom>
        </p:spPr>
      </p:pic>
      <p:sp>
        <p:nvSpPr>
          <p:cNvPr id="241437361" name="TextBox 241437360"/>
          <p:cNvSpPr txBox="1"/>
          <p:nvPr/>
        </p:nvSpPr>
        <p:spPr bwMode="auto">
          <a:xfrm>
            <a:off x="179775" y="2657202"/>
            <a:ext cx="5741804" cy="22863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2400" b="1" i="0" u="none" strike="noStrike" cap="none" spc="0">
              <a:solidFill>
                <a:srgbClr val="0E3A64"/>
              </a:solidFill>
              <a:latin typeface="Arial"/>
              <a:cs typeface="Arial"/>
            </a:endParaRPr>
          </a:p>
        </p:txBody>
      </p:sp>
      <p:sp>
        <p:nvSpPr>
          <p:cNvPr id="1288397293" name="TextBox 1288397292"/>
          <p:cNvSpPr txBox="1"/>
          <p:nvPr/>
        </p:nvSpPr>
        <p:spPr bwMode="auto">
          <a:xfrm>
            <a:off x="1728447" y="1108424"/>
            <a:ext cx="7628915" cy="19206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400" b="1" i="0" u="none" strike="noStrike" cap="none" spc="0">
                <a:solidFill>
                  <a:srgbClr val="0E3A64"/>
                </a:solidFill>
                <a:latin typeface="Arial"/>
                <a:ea typeface="Arial"/>
                <a:cs typeface="Arial"/>
              </a:rPr>
              <a:t>Длительность дополнения КТРУ необходимыми характеристиками товара</a:t>
            </a:r>
            <a:r>
              <a:rPr lang="ru-RU" sz="2400" b="1">
                <a:solidFill>
                  <a:srgbClr val="0E3A64"/>
                </a:solidFill>
                <a:latin typeface="Arial"/>
              </a:rPr>
              <a:t> при срочной закупке, если товар попадает под действие постановления Правительства РФ </a:t>
            </a:r>
          </a:p>
          <a:p>
            <a:pPr>
              <a:defRPr/>
            </a:pPr>
            <a:r>
              <a:rPr lang="ru-RU" sz="2400" b="1">
                <a:solidFill>
                  <a:srgbClr val="0E3A64"/>
                </a:solidFill>
                <a:latin typeface="Arial"/>
              </a:rPr>
              <a:t>от 10.07.2019 № 878</a:t>
            </a:r>
          </a:p>
        </p:txBody>
      </p:sp>
      <p:sp>
        <p:nvSpPr>
          <p:cNvPr id="1714865419" name="Прямоугольник 109"/>
          <p:cNvSpPr/>
          <p:nvPr/>
        </p:nvSpPr>
        <p:spPr bwMode="auto">
          <a:xfrm>
            <a:off x="4418793" y="5365799"/>
            <a:ext cx="59649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0" u="none" strike="noStrike" cap="none" spc="0">
                <a:solidFill>
                  <a:srgbClr val="2E63B3"/>
                </a:solidFill>
                <a:latin typeface="Arial"/>
                <a:ea typeface="Arial"/>
                <a:cs typeface="Arial"/>
              </a:rPr>
              <a:t>Инициатива после изменения национального режима в закупках</a:t>
            </a:r>
            <a:endParaRPr sz="2400" b="1" i="0" u="none" strike="noStrike" cap="none" spc="0">
              <a:solidFill>
                <a:srgbClr val="2E63B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3207356" name="TextBox 1983207355"/>
          <p:cNvSpPr txBox="1"/>
          <p:nvPr/>
        </p:nvSpPr>
        <p:spPr bwMode="auto">
          <a:xfrm>
            <a:off x="1775970" y="3285231"/>
            <a:ext cx="7834643" cy="1676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0" u="none" strike="noStrike" cap="none" spc="0">
                <a:solidFill>
                  <a:srgbClr val="0E3A64"/>
                </a:solidFill>
                <a:latin typeface="Arial"/>
                <a:ea typeface="Arial"/>
                <a:cs typeface="Arial"/>
              </a:rPr>
              <a:t>Заказчик при закупке не вправе менять стоимостные характеристики товара, указанные в разрешении Минпромторга России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800"/>
          </a:p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>
                <a:solidFill>
                  <a:srgbClr val="0E3A64"/>
                </a:solidFill>
                <a:latin typeface="Arial"/>
                <a:cs typeface="Arial"/>
              </a:rPr>
              <a:t>Приказ от 29.05.2020 № 1755</a:t>
            </a:r>
            <a:endParaRPr/>
          </a:p>
        </p:txBody>
      </p:sp>
      <p:pic>
        <p:nvPicPr>
          <p:cNvPr id="1257824376" name="Рисунок 125782437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0098596" y="818565"/>
            <a:ext cx="1709520" cy="1950484"/>
          </a:xfrm>
          <a:prstGeom prst="rect">
            <a:avLst/>
          </a:prstGeom>
        </p:spPr>
      </p:pic>
      <p:grpSp>
        <p:nvGrpSpPr>
          <p:cNvPr id="176103720" name="Group 31"/>
          <p:cNvGrpSpPr/>
          <p:nvPr/>
        </p:nvGrpSpPr>
        <p:grpSpPr bwMode="auto">
          <a:xfrm>
            <a:off x="3345420" y="5423622"/>
            <a:ext cx="723407" cy="637020"/>
            <a:chOff x="0" y="0"/>
            <a:chExt cx="723407" cy="637020"/>
          </a:xfrm>
          <a:solidFill>
            <a:srgbClr val="2F4565"/>
          </a:solidFill>
        </p:grpSpPr>
        <p:sp>
          <p:nvSpPr>
            <p:cNvPr id="1067164843" name="Freeform 249"/>
            <p:cNvSpPr/>
            <p:nvPr/>
          </p:nvSpPr>
          <p:spPr bwMode="auto">
            <a:xfrm>
              <a:off x="186684" y="107061"/>
              <a:ext cx="536721" cy="417542"/>
            </a:xfrm>
            <a:custGeom>
              <a:avLst/>
              <a:gdLst>
                <a:gd name="T0" fmla="*/ 2227 w 2474"/>
                <a:gd name="T1" fmla="*/ 0 h 1870"/>
                <a:gd name="T2" fmla="*/ 2250 w 2474"/>
                <a:gd name="T3" fmla="*/ 1 h 1870"/>
                <a:gd name="T4" fmla="*/ 2271 w 2474"/>
                <a:gd name="T5" fmla="*/ 8 h 1870"/>
                <a:gd name="T6" fmla="*/ 2291 w 2474"/>
                <a:gd name="T7" fmla="*/ 17 h 1870"/>
                <a:gd name="T8" fmla="*/ 2311 w 2474"/>
                <a:gd name="T9" fmla="*/ 31 h 1870"/>
                <a:gd name="T10" fmla="*/ 2437 w 2474"/>
                <a:gd name="T11" fmla="*/ 150 h 1870"/>
                <a:gd name="T12" fmla="*/ 2453 w 2474"/>
                <a:gd name="T13" fmla="*/ 167 h 1870"/>
                <a:gd name="T14" fmla="*/ 2464 w 2474"/>
                <a:gd name="T15" fmla="*/ 186 h 1870"/>
                <a:gd name="T16" fmla="*/ 2471 w 2474"/>
                <a:gd name="T17" fmla="*/ 208 h 1870"/>
                <a:gd name="T18" fmla="*/ 2474 w 2474"/>
                <a:gd name="T19" fmla="*/ 230 h 1870"/>
                <a:gd name="T20" fmla="*/ 2473 w 2474"/>
                <a:gd name="T21" fmla="*/ 252 h 1870"/>
                <a:gd name="T22" fmla="*/ 2467 w 2474"/>
                <a:gd name="T23" fmla="*/ 273 h 1870"/>
                <a:gd name="T24" fmla="*/ 2458 w 2474"/>
                <a:gd name="T25" fmla="*/ 294 h 1870"/>
                <a:gd name="T26" fmla="*/ 2443 w 2474"/>
                <a:gd name="T27" fmla="*/ 313 h 1870"/>
                <a:gd name="T28" fmla="*/ 1030 w 2474"/>
                <a:gd name="T29" fmla="*/ 1830 h 1870"/>
                <a:gd name="T30" fmla="*/ 1013 w 2474"/>
                <a:gd name="T31" fmla="*/ 1846 h 1870"/>
                <a:gd name="T32" fmla="*/ 993 w 2474"/>
                <a:gd name="T33" fmla="*/ 1858 h 1870"/>
                <a:gd name="T34" fmla="*/ 970 w 2474"/>
                <a:gd name="T35" fmla="*/ 1865 h 1870"/>
                <a:gd name="T36" fmla="*/ 947 w 2474"/>
                <a:gd name="T37" fmla="*/ 1870 h 1870"/>
                <a:gd name="T38" fmla="*/ 924 w 2474"/>
                <a:gd name="T39" fmla="*/ 1870 h 1870"/>
                <a:gd name="T40" fmla="*/ 901 w 2474"/>
                <a:gd name="T41" fmla="*/ 1866 h 1870"/>
                <a:gd name="T42" fmla="*/ 879 w 2474"/>
                <a:gd name="T43" fmla="*/ 1858 h 1870"/>
                <a:gd name="T44" fmla="*/ 859 w 2474"/>
                <a:gd name="T45" fmla="*/ 1846 h 1870"/>
                <a:gd name="T46" fmla="*/ 46 w 2474"/>
                <a:gd name="T47" fmla="*/ 1245 h 1870"/>
                <a:gd name="T48" fmla="*/ 29 w 2474"/>
                <a:gd name="T49" fmla="*/ 1230 h 1870"/>
                <a:gd name="T50" fmla="*/ 16 w 2474"/>
                <a:gd name="T51" fmla="*/ 1211 h 1870"/>
                <a:gd name="T52" fmla="*/ 7 w 2474"/>
                <a:gd name="T53" fmla="*/ 1191 h 1870"/>
                <a:gd name="T54" fmla="*/ 1 w 2474"/>
                <a:gd name="T55" fmla="*/ 1170 h 1870"/>
                <a:gd name="T56" fmla="*/ 0 w 2474"/>
                <a:gd name="T57" fmla="*/ 1148 h 1870"/>
                <a:gd name="T58" fmla="*/ 4 w 2474"/>
                <a:gd name="T59" fmla="*/ 1125 h 1870"/>
                <a:gd name="T60" fmla="*/ 11 w 2474"/>
                <a:gd name="T61" fmla="*/ 1104 h 1870"/>
                <a:gd name="T62" fmla="*/ 23 w 2474"/>
                <a:gd name="T63" fmla="*/ 1085 h 1870"/>
                <a:gd name="T64" fmla="*/ 127 w 2474"/>
                <a:gd name="T65" fmla="*/ 946 h 1870"/>
                <a:gd name="T66" fmla="*/ 144 w 2474"/>
                <a:gd name="T67" fmla="*/ 928 h 1870"/>
                <a:gd name="T68" fmla="*/ 162 w 2474"/>
                <a:gd name="T69" fmla="*/ 915 h 1870"/>
                <a:gd name="T70" fmla="*/ 182 w 2474"/>
                <a:gd name="T71" fmla="*/ 906 h 1870"/>
                <a:gd name="T72" fmla="*/ 203 w 2474"/>
                <a:gd name="T73" fmla="*/ 901 h 1870"/>
                <a:gd name="T74" fmla="*/ 226 w 2474"/>
                <a:gd name="T75" fmla="*/ 900 h 1870"/>
                <a:gd name="T76" fmla="*/ 248 w 2474"/>
                <a:gd name="T77" fmla="*/ 903 h 1870"/>
                <a:gd name="T78" fmla="*/ 269 w 2474"/>
                <a:gd name="T79" fmla="*/ 910 h 1870"/>
                <a:gd name="T80" fmla="*/ 290 w 2474"/>
                <a:gd name="T81" fmla="*/ 922 h 1870"/>
                <a:gd name="T82" fmla="*/ 811 w 2474"/>
                <a:gd name="T83" fmla="*/ 1304 h 1870"/>
                <a:gd name="T84" fmla="*/ 831 w 2474"/>
                <a:gd name="T85" fmla="*/ 1316 h 1870"/>
                <a:gd name="T86" fmla="*/ 853 w 2474"/>
                <a:gd name="T87" fmla="*/ 1324 h 1870"/>
                <a:gd name="T88" fmla="*/ 876 w 2474"/>
                <a:gd name="T89" fmla="*/ 1328 h 1870"/>
                <a:gd name="T90" fmla="*/ 899 w 2474"/>
                <a:gd name="T91" fmla="*/ 1327 h 1870"/>
                <a:gd name="T92" fmla="*/ 923 w 2474"/>
                <a:gd name="T93" fmla="*/ 1323 h 1870"/>
                <a:gd name="T94" fmla="*/ 945 w 2474"/>
                <a:gd name="T95" fmla="*/ 1315 h 1870"/>
                <a:gd name="T96" fmla="*/ 964 w 2474"/>
                <a:gd name="T97" fmla="*/ 1304 h 1870"/>
                <a:gd name="T98" fmla="*/ 983 w 2474"/>
                <a:gd name="T99" fmla="*/ 1288 h 1870"/>
                <a:gd name="T100" fmla="*/ 2147 w 2474"/>
                <a:gd name="T101" fmla="*/ 37 h 1870"/>
                <a:gd name="T102" fmla="*/ 2164 w 2474"/>
                <a:gd name="T103" fmla="*/ 22 h 1870"/>
                <a:gd name="T104" fmla="*/ 2185 w 2474"/>
                <a:gd name="T105" fmla="*/ 11 h 1870"/>
                <a:gd name="T106" fmla="*/ 2205 w 2474"/>
                <a:gd name="T107" fmla="*/ 3 h 1870"/>
                <a:gd name="T108" fmla="*/ 2227 w 2474"/>
                <a:gd name="T109" fmla="*/ 0 h 1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74" h="1870" extrusionOk="0">
                  <a:moveTo>
                    <a:pt x="2227" y="0"/>
                  </a:moveTo>
                  <a:lnTo>
                    <a:pt x="2250" y="1"/>
                  </a:lnTo>
                  <a:lnTo>
                    <a:pt x="2271" y="8"/>
                  </a:lnTo>
                  <a:lnTo>
                    <a:pt x="2291" y="17"/>
                  </a:lnTo>
                  <a:lnTo>
                    <a:pt x="2311" y="31"/>
                  </a:lnTo>
                  <a:lnTo>
                    <a:pt x="2437" y="150"/>
                  </a:lnTo>
                  <a:lnTo>
                    <a:pt x="2453" y="167"/>
                  </a:lnTo>
                  <a:lnTo>
                    <a:pt x="2464" y="186"/>
                  </a:lnTo>
                  <a:lnTo>
                    <a:pt x="2471" y="208"/>
                  </a:lnTo>
                  <a:lnTo>
                    <a:pt x="2474" y="230"/>
                  </a:lnTo>
                  <a:lnTo>
                    <a:pt x="2473" y="252"/>
                  </a:lnTo>
                  <a:lnTo>
                    <a:pt x="2467" y="273"/>
                  </a:lnTo>
                  <a:lnTo>
                    <a:pt x="2458" y="294"/>
                  </a:lnTo>
                  <a:lnTo>
                    <a:pt x="2443" y="313"/>
                  </a:lnTo>
                  <a:lnTo>
                    <a:pt x="1030" y="1830"/>
                  </a:lnTo>
                  <a:lnTo>
                    <a:pt x="1013" y="1846"/>
                  </a:lnTo>
                  <a:lnTo>
                    <a:pt x="993" y="1858"/>
                  </a:lnTo>
                  <a:lnTo>
                    <a:pt x="970" y="1865"/>
                  </a:lnTo>
                  <a:lnTo>
                    <a:pt x="947" y="1870"/>
                  </a:lnTo>
                  <a:lnTo>
                    <a:pt x="924" y="1870"/>
                  </a:lnTo>
                  <a:lnTo>
                    <a:pt x="901" y="1866"/>
                  </a:lnTo>
                  <a:lnTo>
                    <a:pt x="879" y="1858"/>
                  </a:lnTo>
                  <a:lnTo>
                    <a:pt x="859" y="1846"/>
                  </a:lnTo>
                  <a:lnTo>
                    <a:pt x="46" y="1245"/>
                  </a:lnTo>
                  <a:lnTo>
                    <a:pt x="29" y="1230"/>
                  </a:lnTo>
                  <a:lnTo>
                    <a:pt x="16" y="1211"/>
                  </a:lnTo>
                  <a:lnTo>
                    <a:pt x="7" y="1191"/>
                  </a:lnTo>
                  <a:lnTo>
                    <a:pt x="1" y="1170"/>
                  </a:lnTo>
                  <a:lnTo>
                    <a:pt x="0" y="1148"/>
                  </a:lnTo>
                  <a:lnTo>
                    <a:pt x="4" y="1125"/>
                  </a:lnTo>
                  <a:lnTo>
                    <a:pt x="11" y="1104"/>
                  </a:lnTo>
                  <a:lnTo>
                    <a:pt x="23" y="1085"/>
                  </a:lnTo>
                  <a:lnTo>
                    <a:pt x="127" y="946"/>
                  </a:lnTo>
                  <a:lnTo>
                    <a:pt x="144" y="928"/>
                  </a:lnTo>
                  <a:lnTo>
                    <a:pt x="162" y="915"/>
                  </a:lnTo>
                  <a:lnTo>
                    <a:pt x="182" y="906"/>
                  </a:lnTo>
                  <a:lnTo>
                    <a:pt x="203" y="901"/>
                  </a:lnTo>
                  <a:lnTo>
                    <a:pt x="226" y="900"/>
                  </a:lnTo>
                  <a:lnTo>
                    <a:pt x="248" y="903"/>
                  </a:lnTo>
                  <a:lnTo>
                    <a:pt x="269" y="910"/>
                  </a:lnTo>
                  <a:lnTo>
                    <a:pt x="290" y="922"/>
                  </a:lnTo>
                  <a:lnTo>
                    <a:pt x="811" y="1304"/>
                  </a:lnTo>
                  <a:lnTo>
                    <a:pt x="831" y="1316"/>
                  </a:lnTo>
                  <a:lnTo>
                    <a:pt x="853" y="1324"/>
                  </a:lnTo>
                  <a:lnTo>
                    <a:pt x="876" y="1328"/>
                  </a:lnTo>
                  <a:lnTo>
                    <a:pt x="899" y="1327"/>
                  </a:lnTo>
                  <a:lnTo>
                    <a:pt x="923" y="1323"/>
                  </a:lnTo>
                  <a:lnTo>
                    <a:pt x="945" y="1315"/>
                  </a:lnTo>
                  <a:lnTo>
                    <a:pt x="964" y="1304"/>
                  </a:lnTo>
                  <a:lnTo>
                    <a:pt x="983" y="1288"/>
                  </a:lnTo>
                  <a:lnTo>
                    <a:pt x="2147" y="37"/>
                  </a:lnTo>
                  <a:lnTo>
                    <a:pt x="2164" y="22"/>
                  </a:lnTo>
                  <a:lnTo>
                    <a:pt x="2185" y="11"/>
                  </a:lnTo>
                  <a:lnTo>
                    <a:pt x="2205" y="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 cmpd="sng" algn="ctr">
              <a:solidFill>
                <a:schemeClr val="accent6">
                  <a:lumMod val="75000"/>
                </a:schemeClr>
              </a:solidFill>
              <a:prstDash val="solid"/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584984336" name="Freeform 250"/>
            <p:cNvSpPr/>
            <p:nvPr/>
          </p:nvSpPr>
          <p:spPr bwMode="auto">
            <a:xfrm>
              <a:off x="0" y="0"/>
              <a:ext cx="635250" cy="637020"/>
            </a:xfrm>
            <a:custGeom>
              <a:avLst/>
              <a:gdLst>
                <a:gd name="T0" fmla="*/ 2791 w 2936"/>
                <a:gd name="T1" fmla="*/ 3 h 2859"/>
                <a:gd name="T2" fmla="*/ 2873 w 2936"/>
                <a:gd name="T3" fmla="*/ 43 h 2859"/>
                <a:gd name="T4" fmla="*/ 2925 w 2936"/>
                <a:gd name="T5" fmla="*/ 117 h 2859"/>
                <a:gd name="T6" fmla="*/ 2936 w 2936"/>
                <a:gd name="T7" fmla="*/ 317 h 2859"/>
                <a:gd name="T8" fmla="*/ 2925 w 2936"/>
                <a:gd name="T9" fmla="*/ 360 h 2859"/>
                <a:gd name="T10" fmla="*/ 2907 w 2936"/>
                <a:gd name="T11" fmla="*/ 381 h 2859"/>
                <a:gd name="T12" fmla="*/ 2879 w 2936"/>
                <a:gd name="T13" fmla="*/ 407 h 2859"/>
                <a:gd name="T14" fmla="*/ 2842 w 2936"/>
                <a:gd name="T15" fmla="*/ 442 h 2859"/>
                <a:gd name="T16" fmla="*/ 2809 w 2936"/>
                <a:gd name="T17" fmla="*/ 473 h 2859"/>
                <a:gd name="T18" fmla="*/ 2795 w 2936"/>
                <a:gd name="T19" fmla="*/ 486 h 2859"/>
                <a:gd name="T20" fmla="*/ 2786 w 2936"/>
                <a:gd name="T21" fmla="*/ 495 h 2859"/>
                <a:gd name="T22" fmla="*/ 2769 w 2936"/>
                <a:gd name="T23" fmla="*/ 504 h 2859"/>
                <a:gd name="T24" fmla="*/ 2752 w 2936"/>
                <a:gd name="T25" fmla="*/ 497 h 2859"/>
                <a:gd name="T26" fmla="*/ 2748 w 2936"/>
                <a:gd name="T27" fmla="*/ 367 h 2859"/>
                <a:gd name="T28" fmla="*/ 2724 w 2936"/>
                <a:gd name="T29" fmla="*/ 277 h 2859"/>
                <a:gd name="T30" fmla="*/ 2660 w 2936"/>
                <a:gd name="T31" fmla="*/ 213 h 2859"/>
                <a:gd name="T32" fmla="*/ 2571 w 2936"/>
                <a:gd name="T33" fmla="*/ 189 h 2859"/>
                <a:gd name="T34" fmla="*/ 303 w 2936"/>
                <a:gd name="T35" fmla="*/ 200 h 2859"/>
                <a:gd name="T36" fmla="*/ 230 w 2936"/>
                <a:gd name="T37" fmla="*/ 252 h 2859"/>
                <a:gd name="T38" fmla="*/ 191 w 2936"/>
                <a:gd name="T39" fmla="*/ 334 h 2859"/>
                <a:gd name="T40" fmla="*/ 191 w 2936"/>
                <a:gd name="T41" fmla="*/ 2525 h 2859"/>
                <a:gd name="T42" fmla="*/ 230 w 2936"/>
                <a:gd name="T43" fmla="*/ 2607 h 2859"/>
                <a:gd name="T44" fmla="*/ 303 w 2936"/>
                <a:gd name="T45" fmla="*/ 2659 h 2859"/>
                <a:gd name="T46" fmla="*/ 2571 w 2936"/>
                <a:gd name="T47" fmla="*/ 2670 h 2859"/>
                <a:gd name="T48" fmla="*/ 2660 w 2936"/>
                <a:gd name="T49" fmla="*/ 2646 h 2859"/>
                <a:gd name="T50" fmla="*/ 2724 w 2936"/>
                <a:gd name="T51" fmla="*/ 2582 h 2859"/>
                <a:gd name="T52" fmla="*/ 2748 w 2936"/>
                <a:gd name="T53" fmla="*/ 2492 h 2859"/>
                <a:gd name="T54" fmla="*/ 2752 w 2936"/>
                <a:gd name="T55" fmla="*/ 1774 h 2859"/>
                <a:gd name="T56" fmla="*/ 2770 w 2936"/>
                <a:gd name="T57" fmla="*/ 1739 h 2859"/>
                <a:gd name="T58" fmla="*/ 2799 w 2936"/>
                <a:gd name="T59" fmla="*/ 1709 h 2859"/>
                <a:gd name="T60" fmla="*/ 2839 w 2936"/>
                <a:gd name="T61" fmla="*/ 1667 h 2859"/>
                <a:gd name="T62" fmla="*/ 2874 w 2936"/>
                <a:gd name="T63" fmla="*/ 1628 h 2859"/>
                <a:gd name="T64" fmla="*/ 2894 w 2936"/>
                <a:gd name="T65" fmla="*/ 1606 h 2859"/>
                <a:gd name="T66" fmla="*/ 2901 w 2936"/>
                <a:gd name="T67" fmla="*/ 1600 h 2859"/>
                <a:gd name="T68" fmla="*/ 2916 w 2936"/>
                <a:gd name="T69" fmla="*/ 1589 h 2859"/>
                <a:gd name="T70" fmla="*/ 2932 w 2936"/>
                <a:gd name="T71" fmla="*/ 1590 h 2859"/>
                <a:gd name="T72" fmla="*/ 2936 w 2936"/>
                <a:gd name="T73" fmla="*/ 2681 h 2859"/>
                <a:gd name="T74" fmla="*/ 2912 w 2936"/>
                <a:gd name="T75" fmla="*/ 2770 h 2859"/>
                <a:gd name="T76" fmla="*/ 2849 w 2936"/>
                <a:gd name="T77" fmla="*/ 2834 h 2859"/>
                <a:gd name="T78" fmla="*/ 2759 w 2936"/>
                <a:gd name="T79" fmla="*/ 2859 h 2859"/>
                <a:gd name="T80" fmla="*/ 116 w 2936"/>
                <a:gd name="T81" fmla="*/ 2848 h 2859"/>
                <a:gd name="T82" fmla="*/ 42 w 2936"/>
                <a:gd name="T83" fmla="*/ 2795 h 2859"/>
                <a:gd name="T84" fmla="*/ 3 w 2936"/>
                <a:gd name="T85" fmla="*/ 2713 h 2859"/>
                <a:gd name="T86" fmla="*/ 3 w 2936"/>
                <a:gd name="T87" fmla="*/ 146 h 2859"/>
                <a:gd name="T88" fmla="*/ 42 w 2936"/>
                <a:gd name="T89" fmla="*/ 64 h 2859"/>
                <a:gd name="T90" fmla="*/ 116 w 2936"/>
                <a:gd name="T91" fmla="*/ 11 h 2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36" h="2859" extrusionOk="0">
                  <a:moveTo>
                    <a:pt x="178" y="0"/>
                  </a:moveTo>
                  <a:lnTo>
                    <a:pt x="2759" y="0"/>
                  </a:lnTo>
                  <a:lnTo>
                    <a:pt x="2791" y="3"/>
                  </a:lnTo>
                  <a:lnTo>
                    <a:pt x="2820" y="11"/>
                  </a:lnTo>
                  <a:lnTo>
                    <a:pt x="2849" y="25"/>
                  </a:lnTo>
                  <a:lnTo>
                    <a:pt x="2873" y="43"/>
                  </a:lnTo>
                  <a:lnTo>
                    <a:pt x="2894" y="64"/>
                  </a:lnTo>
                  <a:lnTo>
                    <a:pt x="2912" y="88"/>
                  </a:lnTo>
                  <a:lnTo>
                    <a:pt x="2925" y="117"/>
                  </a:lnTo>
                  <a:lnTo>
                    <a:pt x="2934" y="146"/>
                  </a:lnTo>
                  <a:lnTo>
                    <a:pt x="2936" y="178"/>
                  </a:lnTo>
                  <a:lnTo>
                    <a:pt x="2936" y="317"/>
                  </a:lnTo>
                  <a:lnTo>
                    <a:pt x="2935" y="333"/>
                  </a:lnTo>
                  <a:lnTo>
                    <a:pt x="2931" y="347"/>
                  </a:lnTo>
                  <a:lnTo>
                    <a:pt x="2925" y="360"/>
                  </a:lnTo>
                  <a:lnTo>
                    <a:pt x="2919" y="369"/>
                  </a:lnTo>
                  <a:lnTo>
                    <a:pt x="2912" y="376"/>
                  </a:lnTo>
                  <a:lnTo>
                    <a:pt x="2907" y="381"/>
                  </a:lnTo>
                  <a:lnTo>
                    <a:pt x="2900" y="388"/>
                  </a:lnTo>
                  <a:lnTo>
                    <a:pt x="2890" y="396"/>
                  </a:lnTo>
                  <a:lnTo>
                    <a:pt x="2879" y="407"/>
                  </a:lnTo>
                  <a:lnTo>
                    <a:pt x="2867" y="418"/>
                  </a:lnTo>
                  <a:lnTo>
                    <a:pt x="2855" y="431"/>
                  </a:lnTo>
                  <a:lnTo>
                    <a:pt x="2842" y="442"/>
                  </a:lnTo>
                  <a:lnTo>
                    <a:pt x="2830" y="454"/>
                  </a:lnTo>
                  <a:lnTo>
                    <a:pt x="2818" y="464"/>
                  </a:lnTo>
                  <a:lnTo>
                    <a:pt x="2809" y="473"/>
                  </a:lnTo>
                  <a:lnTo>
                    <a:pt x="2801" y="480"/>
                  </a:lnTo>
                  <a:lnTo>
                    <a:pt x="2796" y="484"/>
                  </a:lnTo>
                  <a:lnTo>
                    <a:pt x="2795" y="486"/>
                  </a:lnTo>
                  <a:lnTo>
                    <a:pt x="2794" y="487"/>
                  </a:lnTo>
                  <a:lnTo>
                    <a:pt x="2791" y="490"/>
                  </a:lnTo>
                  <a:lnTo>
                    <a:pt x="2786" y="495"/>
                  </a:lnTo>
                  <a:lnTo>
                    <a:pt x="2781" y="499"/>
                  </a:lnTo>
                  <a:lnTo>
                    <a:pt x="2775" y="502"/>
                  </a:lnTo>
                  <a:lnTo>
                    <a:pt x="2769" y="504"/>
                  </a:lnTo>
                  <a:lnTo>
                    <a:pt x="2763" y="505"/>
                  </a:lnTo>
                  <a:lnTo>
                    <a:pt x="2757" y="503"/>
                  </a:lnTo>
                  <a:lnTo>
                    <a:pt x="2752" y="497"/>
                  </a:lnTo>
                  <a:lnTo>
                    <a:pt x="2749" y="486"/>
                  </a:lnTo>
                  <a:lnTo>
                    <a:pt x="2748" y="472"/>
                  </a:lnTo>
                  <a:lnTo>
                    <a:pt x="2748" y="367"/>
                  </a:lnTo>
                  <a:lnTo>
                    <a:pt x="2745" y="334"/>
                  </a:lnTo>
                  <a:lnTo>
                    <a:pt x="2737" y="305"/>
                  </a:lnTo>
                  <a:lnTo>
                    <a:pt x="2724" y="277"/>
                  </a:lnTo>
                  <a:lnTo>
                    <a:pt x="2707" y="252"/>
                  </a:lnTo>
                  <a:lnTo>
                    <a:pt x="2686" y="231"/>
                  </a:lnTo>
                  <a:lnTo>
                    <a:pt x="2660" y="213"/>
                  </a:lnTo>
                  <a:lnTo>
                    <a:pt x="2633" y="200"/>
                  </a:lnTo>
                  <a:lnTo>
                    <a:pt x="2602" y="192"/>
                  </a:lnTo>
                  <a:lnTo>
                    <a:pt x="2571" y="189"/>
                  </a:lnTo>
                  <a:lnTo>
                    <a:pt x="365" y="189"/>
                  </a:lnTo>
                  <a:lnTo>
                    <a:pt x="334" y="192"/>
                  </a:lnTo>
                  <a:lnTo>
                    <a:pt x="303" y="200"/>
                  </a:lnTo>
                  <a:lnTo>
                    <a:pt x="276" y="213"/>
                  </a:lnTo>
                  <a:lnTo>
                    <a:pt x="252" y="231"/>
                  </a:lnTo>
                  <a:lnTo>
                    <a:pt x="230" y="252"/>
                  </a:lnTo>
                  <a:lnTo>
                    <a:pt x="212" y="277"/>
                  </a:lnTo>
                  <a:lnTo>
                    <a:pt x="199" y="305"/>
                  </a:lnTo>
                  <a:lnTo>
                    <a:pt x="191" y="334"/>
                  </a:lnTo>
                  <a:lnTo>
                    <a:pt x="188" y="367"/>
                  </a:lnTo>
                  <a:lnTo>
                    <a:pt x="188" y="2492"/>
                  </a:lnTo>
                  <a:lnTo>
                    <a:pt x="191" y="2525"/>
                  </a:lnTo>
                  <a:lnTo>
                    <a:pt x="199" y="2554"/>
                  </a:lnTo>
                  <a:lnTo>
                    <a:pt x="212" y="2582"/>
                  </a:lnTo>
                  <a:lnTo>
                    <a:pt x="230" y="2607"/>
                  </a:lnTo>
                  <a:lnTo>
                    <a:pt x="252" y="2628"/>
                  </a:lnTo>
                  <a:lnTo>
                    <a:pt x="276" y="2646"/>
                  </a:lnTo>
                  <a:lnTo>
                    <a:pt x="303" y="2659"/>
                  </a:lnTo>
                  <a:lnTo>
                    <a:pt x="334" y="2667"/>
                  </a:lnTo>
                  <a:lnTo>
                    <a:pt x="365" y="2670"/>
                  </a:lnTo>
                  <a:lnTo>
                    <a:pt x="2571" y="2670"/>
                  </a:lnTo>
                  <a:lnTo>
                    <a:pt x="2602" y="2667"/>
                  </a:lnTo>
                  <a:lnTo>
                    <a:pt x="2633" y="2659"/>
                  </a:lnTo>
                  <a:lnTo>
                    <a:pt x="2660" y="2646"/>
                  </a:lnTo>
                  <a:lnTo>
                    <a:pt x="2686" y="2628"/>
                  </a:lnTo>
                  <a:lnTo>
                    <a:pt x="2707" y="2607"/>
                  </a:lnTo>
                  <a:lnTo>
                    <a:pt x="2724" y="2582"/>
                  </a:lnTo>
                  <a:lnTo>
                    <a:pt x="2737" y="2554"/>
                  </a:lnTo>
                  <a:lnTo>
                    <a:pt x="2745" y="2525"/>
                  </a:lnTo>
                  <a:lnTo>
                    <a:pt x="2748" y="2492"/>
                  </a:lnTo>
                  <a:lnTo>
                    <a:pt x="2748" y="1812"/>
                  </a:lnTo>
                  <a:lnTo>
                    <a:pt x="2749" y="1791"/>
                  </a:lnTo>
                  <a:lnTo>
                    <a:pt x="2752" y="1774"/>
                  </a:lnTo>
                  <a:lnTo>
                    <a:pt x="2757" y="1759"/>
                  </a:lnTo>
                  <a:lnTo>
                    <a:pt x="2763" y="1748"/>
                  </a:lnTo>
                  <a:lnTo>
                    <a:pt x="2770" y="1739"/>
                  </a:lnTo>
                  <a:lnTo>
                    <a:pt x="2777" y="1731"/>
                  </a:lnTo>
                  <a:lnTo>
                    <a:pt x="2788" y="1721"/>
                  </a:lnTo>
                  <a:lnTo>
                    <a:pt x="2799" y="1709"/>
                  </a:lnTo>
                  <a:lnTo>
                    <a:pt x="2812" y="1695"/>
                  </a:lnTo>
                  <a:lnTo>
                    <a:pt x="2826" y="1681"/>
                  </a:lnTo>
                  <a:lnTo>
                    <a:pt x="2839" y="1667"/>
                  </a:lnTo>
                  <a:lnTo>
                    <a:pt x="2851" y="1654"/>
                  </a:lnTo>
                  <a:lnTo>
                    <a:pt x="2863" y="1641"/>
                  </a:lnTo>
                  <a:lnTo>
                    <a:pt x="2874" y="1628"/>
                  </a:lnTo>
                  <a:lnTo>
                    <a:pt x="2883" y="1618"/>
                  </a:lnTo>
                  <a:lnTo>
                    <a:pt x="2889" y="1611"/>
                  </a:lnTo>
                  <a:lnTo>
                    <a:pt x="2894" y="1606"/>
                  </a:lnTo>
                  <a:lnTo>
                    <a:pt x="2896" y="1604"/>
                  </a:lnTo>
                  <a:lnTo>
                    <a:pt x="2898" y="1603"/>
                  </a:lnTo>
                  <a:lnTo>
                    <a:pt x="2901" y="1600"/>
                  </a:lnTo>
                  <a:lnTo>
                    <a:pt x="2905" y="1596"/>
                  </a:lnTo>
                  <a:lnTo>
                    <a:pt x="2910" y="1592"/>
                  </a:lnTo>
                  <a:lnTo>
                    <a:pt x="2916" y="1589"/>
                  </a:lnTo>
                  <a:lnTo>
                    <a:pt x="2922" y="1587"/>
                  </a:lnTo>
                  <a:lnTo>
                    <a:pt x="2928" y="1587"/>
                  </a:lnTo>
                  <a:lnTo>
                    <a:pt x="2932" y="1590"/>
                  </a:lnTo>
                  <a:lnTo>
                    <a:pt x="2935" y="1598"/>
                  </a:lnTo>
                  <a:lnTo>
                    <a:pt x="2936" y="1610"/>
                  </a:lnTo>
                  <a:lnTo>
                    <a:pt x="2936" y="2681"/>
                  </a:lnTo>
                  <a:lnTo>
                    <a:pt x="2934" y="2713"/>
                  </a:lnTo>
                  <a:lnTo>
                    <a:pt x="2925" y="2743"/>
                  </a:lnTo>
                  <a:lnTo>
                    <a:pt x="2912" y="2770"/>
                  </a:lnTo>
                  <a:lnTo>
                    <a:pt x="2894" y="2795"/>
                  </a:lnTo>
                  <a:lnTo>
                    <a:pt x="2873" y="2816"/>
                  </a:lnTo>
                  <a:lnTo>
                    <a:pt x="2849" y="2834"/>
                  </a:lnTo>
                  <a:lnTo>
                    <a:pt x="2820" y="2848"/>
                  </a:lnTo>
                  <a:lnTo>
                    <a:pt x="2791" y="2856"/>
                  </a:lnTo>
                  <a:lnTo>
                    <a:pt x="2759" y="2859"/>
                  </a:lnTo>
                  <a:lnTo>
                    <a:pt x="178" y="2859"/>
                  </a:lnTo>
                  <a:lnTo>
                    <a:pt x="146" y="2856"/>
                  </a:lnTo>
                  <a:lnTo>
                    <a:pt x="116" y="2848"/>
                  </a:lnTo>
                  <a:lnTo>
                    <a:pt x="88" y="2834"/>
                  </a:lnTo>
                  <a:lnTo>
                    <a:pt x="63" y="2816"/>
                  </a:lnTo>
                  <a:lnTo>
                    <a:pt x="42" y="2795"/>
                  </a:lnTo>
                  <a:lnTo>
                    <a:pt x="24" y="2770"/>
                  </a:lnTo>
                  <a:lnTo>
                    <a:pt x="11" y="2743"/>
                  </a:lnTo>
                  <a:lnTo>
                    <a:pt x="3" y="2713"/>
                  </a:lnTo>
                  <a:lnTo>
                    <a:pt x="0" y="2681"/>
                  </a:lnTo>
                  <a:lnTo>
                    <a:pt x="0" y="178"/>
                  </a:lnTo>
                  <a:lnTo>
                    <a:pt x="3" y="146"/>
                  </a:lnTo>
                  <a:lnTo>
                    <a:pt x="11" y="117"/>
                  </a:lnTo>
                  <a:lnTo>
                    <a:pt x="24" y="88"/>
                  </a:lnTo>
                  <a:lnTo>
                    <a:pt x="42" y="64"/>
                  </a:lnTo>
                  <a:lnTo>
                    <a:pt x="63" y="43"/>
                  </a:lnTo>
                  <a:lnTo>
                    <a:pt x="88" y="25"/>
                  </a:lnTo>
                  <a:lnTo>
                    <a:pt x="116" y="11"/>
                  </a:lnTo>
                  <a:lnTo>
                    <a:pt x="146" y="3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 cmpd="sng" algn="ctr">
              <a:solidFill>
                <a:schemeClr val="accent6">
                  <a:lumMod val="75000"/>
                </a:schemeClr>
              </a:solidFill>
              <a:prstDash val="solid"/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4" name="AutoShape 6" descr="data:image/png;base64,iVBORw0KGgoAAAANSUhEUgAAAEMAAAA1CAYAAAAasVavAAAAAXNSR0IArs4c6QAAA9tJREFUaEPdm/110zAUxa8mIExAOwHtBNgT0E5AmYAyAWECygS0E5ANbFiAMAFhAsoAHHFeLOc4iS29Jz3JhPxrfTz9rCvrXSkGM/++Ai8ohD/A7xpYzxmOmavzBrgwQANgMYhhbYHXc0GZBYYD8W3iRTxa4LwGHku/qFlgtACBuJgarAUeauDmv4fRAEsDvAsN1AJ1DbShcprPi86MBjgzwA/mADYWuCwpl6Iw2m7BrJgwYIGPNXDLLZ9arhiMBrg1wAdpwCXlUgSGkwctmsPPKJfLpgLOuYVTyhWBIZXH4YAs8L4GlikD5dTNDqMBrgzwmROMr4xbTLPuULPCaICF+3rEyOOQzboCLlOh+upnhdF2M+JKawC55ZINhpY8DkDSVp32HhstwMN2ssBQlsfhuNsKqE8Jxp0B3uQImNq0wNsauNNuX31mNEDlUnNvrBb4ji73GGantNDS1+dZYKBZ5KIKw8mDNldngc+k9802wMoALwNAVhVwrTk7tGGw5FEB3n4Fs+u6BlZaQNRgBAybvXgZMGh/8osxSFUjSA1GyLAZDowBg7XuuDbV5KICg2vY9ECUYdDXRUUuyTAk8uhhhNLyBrgxwCeGTPoiKkZQMoyYjJQBg2UNDmFpGEFJMHIZNlLZcWdcaKZFw0gxbEIJVwPcG+BVKPiR50lyiYYRI4/BG/SaNQ3QGnfSJgUSAq2ewsfKYwDDa/SmwHC5C2W2YiNIPDM0MlILfKk9LnnbHSd4t/SBGRNlBIlhaBg2DBhWKo/D8jFyEcFQNGy8b67dZunpP3dmyzaC2DA05MHZkgtP3ULEREaQBEbs52404KktOTdjDVEYLNZsI4gFQztA34ofsRUPcWEbQUEYXMMmFNHI86Mp7Pqi89jJ6woR/VAVllw4MFiGTWSQGwPcu7oL293J0DhjOQqHk9mqOE6RIEpXCxpBXhgSw6b0yCL78xpBkzBiM0dJkM4hJw+THHLacZKP8UTShrSsTy6jMGIMm4igju5t0QJKi50BnkvbE5SflMsojNzysMDPeiL3cEBoYc02Q6aMoCMYheSRLYXnzpAxt20PRophww3CbbiypvDMWI6MoD0YKYYNM4C+2KQjVWK9GmzV917KDkaqYSOEQcXpajTd9dydtToQ5Ipr70AnwxveCNrCKCWPkYgIxNp0YAgA+1pkBPypKjs7YQtDw7BRDK54U70RZEpqtPgoBR1a4CnBkJxrCpo/raK0fhEMyX3u0xohM1rb/fGHTv63C2jONJ0Z0nzF3B9+yMnrfrTzdIlS6ArRfFEr9+wSxWV/4SVo7ij3/0839xfp6DQTbOe2KgAAAABJRU5ErkJggg=="/>
          <p:cNvSpPr>
            <a:spLocks noChangeAspect="1" noChangeArrowheads="1"/>
          </p:cNvSpPr>
          <p:nvPr/>
        </p:nvSpPr>
        <p:spPr bwMode="auto">
          <a:xfrm>
            <a:off x="155575" y="-228600"/>
            <a:ext cx="628650" cy="4857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9" name="Google Shape;4581;p48"/>
          <p:cNvSpPr/>
          <p:nvPr/>
        </p:nvSpPr>
        <p:spPr bwMode="auto">
          <a:xfrm>
            <a:off x="370307" y="1679980"/>
            <a:ext cx="749555" cy="646460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spcFirstLastPara="1" wrap="square" lIns="95996" tIns="95996" rIns="95996" bIns="95996" anchor="ctr" anchorCtr="0">
            <a:noAutofit/>
          </a:bodyPr>
          <a:lstStyle/>
          <a:p>
            <a:pPr>
              <a:defRPr/>
            </a:pPr>
            <a:endParaRPr sz="2200"/>
          </a:p>
        </p:txBody>
      </p:sp>
      <p:sp>
        <p:nvSpPr>
          <p:cNvPr id="31" name="Google Shape;4581;p48"/>
          <p:cNvSpPr/>
          <p:nvPr/>
        </p:nvSpPr>
        <p:spPr bwMode="auto">
          <a:xfrm>
            <a:off x="409447" y="3477152"/>
            <a:ext cx="749555" cy="646460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spcFirstLastPara="1" wrap="square" lIns="95996" tIns="95996" rIns="95996" bIns="95996" anchor="ctr" anchorCtr="0">
            <a:noAutofit/>
          </a:bodyPr>
          <a:lstStyle/>
          <a:p>
            <a:pPr>
              <a:defRPr/>
            </a:pPr>
            <a:endParaRPr sz="2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Блок-схема: ручной ввод 1"/>
          <p:cNvSpPr/>
          <p:nvPr/>
        </p:nvSpPr>
        <p:spPr bwMode="auto">
          <a:xfrm flipV="1">
            <a:off x="-11380" y="7284"/>
            <a:ext cx="12203380" cy="1728000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9 w 10000"/>
              <a:gd name="connsiteY0" fmla="*/ 765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9 w 10000"/>
              <a:gd name="connsiteY4" fmla="*/ 7653 h 10000"/>
              <a:gd name="connsiteX0" fmla="*/ 19 w 10000"/>
              <a:gd name="connsiteY0" fmla="*/ 4087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9 w 10000"/>
              <a:gd name="connsiteY4" fmla="*/ 4087 h 10000"/>
              <a:gd name="connsiteX0" fmla="*/ 10 w 10000"/>
              <a:gd name="connsiteY0" fmla="*/ 393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0 w 10000"/>
              <a:gd name="connsiteY4" fmla="*/ 3931 h 10000"/>
              <a:gd name="connsiteX0" fmla="*/ 10 w 10000"/>
              <a:gd name="connsiteY0" fmla="*/ 2468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0 w 10000"/>
              <a:gd name="connsiteY4" fmla="*/ 2468 h 10000"/>
              <a:gd name="connsiteX0" fmla="*/ 10 w 10000"/>
              <a:gd name="connsiteY0" fmla="*/ 227 h 7759"/>
              <a:gd name="connsiteX1" fmla="*/ 10000 w 10000"/>
              <a:gd name="connsiteY1" fmla="*/ 0 h 7759"/>
              <a:gd name="connsiteX2" fmla="*/ 10000 w 10000"/>
              <a:gd name="connsiteY2" fmla="*/ 7759 h 7759"/>
              <a:gd name="connsiteX3" fmla="*/ 0 w 10000"/>
              <a:gd name="connsiteY3" fmla="*/ 7759 h 7759"/>
              <a:gd name="connsiteX4" fmla="*/ 10 w 10000"/>
              <a:gd name="connsiteY4" fmla="*/ 227 h 7759"/>
              <a:gd name="connsiteX0" fmla="*/ 10 w 10000"/>
              <a:gd name="connsiteY0" fmla="*/ 0 h 12857"/>
              <a:gd name="connsiteX1" fmla="*/ 10000 w 10000"/>
              <a:gd name="connsiteY1" fmla="*/ 2857 h 12857"/>
              <a:gd name="connsiteX2" fmla="*/ 10000 w 10000"/>
              <a:gd name="connsiteY2" fmla="*/ 12857 h 12857"/>
              <a:gd name="connsiteX3" fmla="*/ 0 w 10000"/>
              <a:gd name="connsiteY3" fmla="*/ 12857 h 12857"/>
              <a:gd name="connsiteX4" fmla="*/ 10 w 10000"/>
              <a:gd name="connsiteY4" fmla="*/ 0 h 12857"/>
              <a:gd name="connsiteX0" fmla="*/ 1 w 10000"/>
              <a:gd name="connsiteY0" fmla="*/ 0 h 12857"/>
              <a:gd name="connsiteX1" fmla="*/ 10000 w 10000"/>
              <a:gd name="connsiteY1" fmla="*/ 2857 h 12857"/>
              <a:gd name="connsiteX2" fmla="*/ 10000 w 10000"/>
              <a:gd name="connsiteY2" fmla="*/ 12857 h 12857"/>
              <a:gd name="connsiteX3" fmla="*/ 0 w 10000"/>
              <a:gd name="connsiteY3" fmla="*/ 12857 h 12857"/>
              <a:gd name="connsiteX4" fmla="*/ 1 w 10000"/>
              <a:gd name="connsiteY4" fmla="*/ 0 h 12857"/>
              <a:gd name="connsiteX0" fmla="*/ 1 w 10000"/>
              <a:gd name="connsiteY0" fmla="*/ 0 h 12857"/>
              <a:gd name="connsiteX1" fmla="*/ 10000 w 10000"/>
              <a:gd name="connsiteY1" fmla="*/ 2857 h 12857"/>
              <a:gd name="connsiteX2" fmla="*/ 9992 w 10000"/>
              <a:gd name="connsiteY2" fmla="*/ 5278 h 12857"/>
              <a:gd name="connsiteX3" fmla="*/ 10000 w 10000"/>
              <a:gd name="connsiteY3" fmla="*/ 12857 h 12857"/>
              <a:gd name="connsiteX4" fmla="*/ 0 w 10000"/>
              <a:gd name="connsiteY4" fmla="*/ 12857 h 12857"/>
              <a:gd name="connsiteX5" fmla="*/ 1 w 10000"/>
              <a:gd name="connsiteY5" fmla="*/ 0 h 12857"/>
              <a:gd name="connsiteX0" fmla="*/ 1 w 10000"/>
              <a:gd name="connsiteY0" fmla="*/ 0 h 12857"/>
              <a:gd name="connsiteX1" fmla="*/ 9977 w 10000"/>
              <a:gd name="connsiteY1" fmla="*/ 5025 h 12857"/>
              <a:gd name="connsiteX2" fmla="*/ 9992 w 10000"/>
              <a:gd name="connsiteY2" fmla="*/ 5278 h 12857"/>
              <a:gd name="connsiteX3" fmla="*/ 10000 w 10000"/>
              <a:gd name="connsiteY3" fmla="*/ 12857 h 12857"/>
              <a:gd name="connsiteX4" fmla="*/ 0 w 10000"/>
              <a:gd name="connsiteY4" fmla="*/ 12857 h 12857"/>
              <a:gd name="connsiteX5" fmla="*/ 1 w 10000"/>
              <a:gd name="connsiteY5" fmla="*/ 0 h 12857"/>
              <a:gd name="connsiteX0" fmla="*/ 9 w 10000"/>
              <a:gd name="connsiteY0" fmla="*/ 0 h 12289"/>
              <a:gd name="connsiteX1" fmla="*/ 9977 w 10000"/>
              <a:gd name="connsiteY1" fmla="*/ 4457 h 12289"/>
              <a:gd name="connsiteX2" fmla="*/ 9992 w 10000"/>
              <a:gd name="connsiteY2" fmla="*/ 4710 h 12289"/>
              <a:gd name="connsiteX3" fmla="*/ 10000 w 10000"/>
              <a:gd name="connsiteY3" fmla="*/ 12289 h 12289"/>
              <a:gd name="connsiteX4" fmla="*/ 0 w 10000"/>
              <a:gd name="connsiteY4" fmla="*/ 12289 h 12289"/>
              <a:gd name="connsiteX5" fmla="*/ 9 w 10000"/>
              <a:gd name="connsiteY5" fmla="*/ 0 h 12289"/>
              <a:gd name="connsiteX0" fmla="*/ 0 w 10022"/>
              <a:gd name="connsiteY0" fmla="*/ 0 h 10689"/>
              <a:gd name="connsiteX1" fmla="*/ 9999 w 10022"/>
              <a:gd name="connsiteY1" fmla="*/ 2857 h 10689"/>
              <a:gd name="connsiteX2" fmla="*/ 10014 w 10022"/>
              <a:gd name="connsiteY2" fmla="*/ 3110 h 10689"/>
              <a:gd name="connsiteX3" fmla="*/ 10022 w 10022"/>
              <a:gd name="connsiteY3" fmla="*/ 10689 h 10689"/>
              <a:gd name="connsiteX4" fmla="*/ 22 w 10022"/>
              <a:gd name="connsiteY4" fmla="*/ 10689 h 10689"/>
              <a:gd name="connsiteX5" fmla="*/ 0 w 10022"/>
              <a:gd name="connsiteY5" fmla="*/ 0 h 10689"/>
              <a:gd name="connsiteX0" fmla="*/ 1 w 10015"/>
              <a:gd name="connsiteY0" fmla="*/ 0 h 11102"/>
              <a:gd name="connsiteX1" fmla="*/ 9992 w 10015"/>
              <a:gd name="connsiteY1" fmla="*/ 3270 h 11102"/>
              <a:gd name="connsiteX2" fmla="*/ 10007 w 10015"/>
              <a:gd name="connsiteY2" fmla="*/ 3523 h 11102"/>
              <a:gd name="connsiteX3" fmla="*/ 10015 w 10015"/>
              <a:gd name="connsiteY3" fmla="*/ 11102 h 11102"/>
              <a:gd name="connsiteX4" fmla="*/ 15 w 10015"/>
              <a:gd name="connsiteY4" fmla="*/ 11102 h 11102"/>
              <a:gd name="connsiteX5" fmla="*/ 1 w 10015"/>
              <a:gd name="connsiteY5" fmla="*/ 0 h 11102"/>
              <a:gd name="connsiteX0" fmla="*/ 1 w 10015"/>
              <a:gd name="connsiteY0" fmla="*/ 0 h 11102"/>
              <a:gd name="connsiteX1" fmla="*/ 9992 w 10015"/>
              <a:gd name="connsiteY1" fmla="*/ 3270 h 11102"/>
              <a:gd name="connsiteX2" fmla="*/ 9991 w 10015"/>
              <a:gd name="connsiteY2" fmla="*/ 4142 h 11102"/>
              <a:gd name="connsiteX3" fmla="*/ 10015 w 10015"/>
              <a:gd name="connsiteY3" fmla="*/ 11102 h 11102"/>
              <a:gd name="connsiteX4" fmla="*/ 15 w 10015"/>
              <a:gd name="connsiteY4" fmla="*/ 11102 h 11102"/>
              <a:gd name="connsiteX5" fmla="*/ 1 w 10015"/>
              <a:gd name="connsiteY5" fmla="*/ 0 h 11102"/>
              <a:gd name="connsiteX0" fmla="*/ 1 w 10015"/>
              <a:gd name="connsiteY0" fmla="*/ 0 h 11102"/>
              <a:gd name="connsiteX1" fmla="*/ 9992 w 10015"/>
              <a:gd name="connsiteY1" fmla="*/ 3838 h 11102"/>
              <a:gd name="connsiteX2" fmla="*/ 9991 w 10015"/>
              <a:gd name="connsiteY2" fmla="*/ 4142 h 11102"/>
              <a:gd name="connsiteX3" fmla="*/ 10015 w 10015"/>
              <a:gd name="connsiteY3" fmla="*/ 11102 h 11102"/>
              <a:gd name="connsiteX4" fmla="*/ 15 w 10015"/>
              <a:gd name="connsiteY4" fmla="*/ 11102 h 11102"/>
              <a:gd name="connsiteX5" fmla="*/ 1 w 10015"/>
              <a:gd name="connsiteY5" fmla="*/ 0 h 11102"/>
              <a:gd name="connsiteX0" fmla="*/ 1 w 10030"/>
              <a:gd name="connsiteY0" fmla="*/ 0 h 11102"/>
              <a:gd name="connsiteX1" fmla="*/ 9992 w 10030"/>
              <a:gd name="connsiteY1" fmla="*/ 3838 h 11102"/>
              <a:gd name="connsiteX2" fmla="*/ 10030 w 10030"/>
              <a:gd name="connsiteY2" fmla="*/ 4503 h 11102"/>
              <a:gd name="connsiteX3" fmla="*/ 10015 w 10030"/>
              <a:gd name="connsiteY3" fmla="*/ 11102 h 11102"/>
              <a:gd name="connsiteX4" fmla="*/ 15 w 10030"/>
              <a:gd name="connsiteY4" fmla="*/ 11102 h 11102"/>
              <a:gd name="connsiteX5" fmla="*/ 1 w 10030"/>
              <a:gd name="connsiteY5" fmla="*/ 0 h 11102"/>
              <a:gd name="connsiteX0" fmla="*/ 1 w 10030"/>
              <a:gd name="connsiteY0" fmla="*/ 0 h 11102"/>
              <a:gd name="connsiteX1" fmla="*/ 9992 w 10030"/>
              <a:gd name="connsiteY1" fmla="*/ 3838 h 11102"/>
              <a:gd name="connsiteX2" fmla="*/ 10030 w 10030"/>
              <a:gd name="connsiteY2" fmla="*/ 4503 h 11102"/>
              <a:gd name="connsiteX3" fmla="*/ 10015 w 10030"/>
              <a:gd name="connsiteY3" fmla="*/ 11102 h 11102"/>
              <a:gd name="connsiteX4" fmla="*/ 15 w 10030"/>
              <a:gd name="connsiteY4" fmla="*/ 11102 h 11102"/>
              <a:gd name="connsiteX5" fmla="*/ 1 w 10030"/>
              <a:gd name="connsiteY5" fmla="*/ 0 h 11102"/>
              <a:gd name="connsiteX0" fmla="*/ 1 w 10030"/>
              <a:gd name="connsiteY0" fmla="*/ 0 h 11102"/>
              <a:gd name="connsiteX1" fmla="*/ 10023 w 10030"/>
              <a:gd name="connsiteY1" fmla="*/ 4509 h 11102"/>
              <a:gd name="connsiteX2" fmla="*/ 10030 w 10030"/>
              <a:gd name="connsiteY2" fmla="*/ 4503 h 11102"/>
              <a:gd name="connsiteX3" fmla="*/ 10015 w 10030"/>
              <a:gd name="connsiteY3" fmla="*/ 11102 h 11102"/>
              <a:gd name="connsiteX4" fmla="*/ 15 w 10030"/>
              <a:gd name="connsiteY4" fmla="*/ 11102 h 11102"/>
              <a:gd name="connsiteX5" fmla="*/ 1 w 10030"/>
              <a:gd name="connsiteY5" fmla="*/ 0 h 11102"/>
              <a:gd name="connsiteX0" fmla="*/ 1 w 10030"/>
              <a:gd name="connsiteY0" fmla="*/ 0 h 11102"/>
              <a:gd name="connsiteX1" fmla="*/ 10023 w 10030"/>
              <a:gd name="connsiteY1" fmla="*/ 4509 h 11102"/>
              <a:gd name="connsiteX2" fmla="*/ 10030 w 10030"/>
              <a:gd name="connsiteY2" fmla="*/ 4503 h 11102"/>
              <a:gd name="connsiteX3" fmla="*/ 10023 w 10030"/>
              <a:gd name="connsiteY3" fmla="*/ 11050 h 11102"/>
              <a:gd name="connsiteX4" fmla="*/ 15 w 10030"/>
              <a:gd name="connsiteY4" fmla="*/ 11102 h 11102"/>
              <a:gd name="connsiteX5" fmla="*/ 1 w 10030"/>
              <a:gd name="connsiteY5" fmla="*/ 0 h 11102"/>
              <a:gd name="connsiteX0" fmla="*/ 1 w 10039"/>
              <a:gd name="connsiteY0" fmla="*/ 0 h 11102"/>
              <a:gd name="connsiteX1" fmla="*/ 10023 w 10039"/>
              <a:gd name="connsiteY1" fmla="*/ 4509 h 11102"/>
              <a:gd name="connsiteX2" fmla="*/ 10030 w 10039"/>
              <a:gd name="connsiteY2" fmla="*/ 4503 h 11102"/>
              <a:gd name="connsiteX3" fmla="*/ 10039 w 10039"/>
              <a:gd name="connsiteY3" fmla="*/ 11050 h 11102"/>
              <a:gd name="connsiteX4" fmla="*/ 15 w 10039"/>
              <a:gd name="connsiteY4" fmla="*/ 11102 h 11102"/>
              <a:gd name="connsiteX5" fmla="*/ 1 w 10039"/>
              <a:gd name="connsiteY5" fmla="*/ 0 h 11102"/>
              <a:gd name="connsiteX0" fmla="*/ 1 w 10046"/>
              <a:gd name="connsiteY0" fmla="*/ 0 h 11102"/>
              <a:gd name="connsiteX1" fmla="*/ 10023 w 10046"/>
              <a:gd name="connsiteY1" fmla="*/ 4509 h 11102"/>
              <a:gd name="connsiteX2" fmla="*/ 10046 w 10046"/>
              <a:gd name="connsiteY2" fmla="*/ 4503 h 11102"/>
              <a:gd name="connsiteX3" fmla="*/ 10039 w 10046"/>
              <a:gd name="connsiteY3" fmla="*/ 11050 h 11102"/>
              <a:gd name="connsiteX4" fmla="*/ 15 w 10046"/>
              <a:gd name="connsiteY4" fmla="*/ 11102 h 11102"/>
              <a:gd name="connsiteX5" fmla="*/ 1 w 10046"/>
              <a:gd name="connsiteY5" fmla="*/ 0 h 11102"/>
              <a:gd name="connsiteX0" fmla="*/ 1 w 10039"/>
              <a:gd name="connsiteY0" fmla="*/ 0 h 11102"/>
              <a:gd name="connsiteX1" fmla="*/ 10023 w 10039"/>
              <a:gd name="connsiteY1" fmla="*/ 4509 h 11102"/>
              <a:gd name="connsiteX2" fmla="*/ 10038 w 10039"/>
              <a:gd name="connsiteY2" fmla="*/ 1922 h 11102"/>
              <a:gd name="connsiteX3" fmla="*/ 10039 w 10039"/>
              <a:gd name="connsiteY3" fmla="*/ 11050 h 11102"/>
              <a:gd name="connsiteX4" fmla="*/ 15 w 10039"/>
              <a:gd name="connsiteY4" fmla="*/ 11102 h 11102"/>
              <a:gd name="connsiteX5" fmla="*/ 1 w 10039"/>
              <a:gd name="connsiteY5" fmla="*/ 0 h 11102"/>
              <a:gd name="connsiteX0" fmla="*/ 2 w 10032"/>
              <a:gd name="connsiteY0" fmla="*/ 0 h 15903"/>
              <a:gd name="connsiteX1" fmla="*/ 10016 w 10032"/>
              <a:gd name="connsiteY1" fmla="*/ 9310 h 15903"/>
              <a:gd name="connsiteX2" fmla="*/ 10031 w 10032"/>
              <a:gd name="connsiteY2" fmla="*/ 6723 h 15903"/>
              <a:gd name="connsiteX3" fmla="*/ 10032 w 10032"/>
              <a:gd name="connsiteY3" fmla="*/ 15851 h 15903"/>
              <a:gd name="connsiteX4" fmla="*/ 8 w 10032"/>
              <a:gd name="connsiteY4" fmla="*/ 15903 h 15903"/>
              <a:gd name="connsiteX5" fmla="*/ 2 w 10032"/>
              <a:gd name="connsiteY5" fmla="*/ 0 h 15903"/>
              <a:gd name="connsiteX0" fmla="*/ 2 w 10032"/>
              <a:gd name="connsiteY0" fmla="*/ 0 h 15903"/>
              <a:gd name="connsiteX1" fmla="*/ 10016 w 10032"/>
              <a:gd name="connsiteY1" fmla="*/ 9310 h 15903"/>
              <a:gd name="connsiteX2" fmla="*/ 10031 w 10032"/>
              <a:gd name="connsiteY2" fmla="*/ 6723 h 15903"/>
              <a:gd name="connsiteX3" fmla="*/ 10032 w 10032"/>
              <a:gd name="connsiteY3" fmla="*/ 15851 h 15903"/>
              <a:gd name="connsiteX4" fmla="*/ 8 w 10032"/>
              <a:gd name="connsiteY4" fmla="*/ 15903 h 15903"/>
              <a:gd name="connsiteX5" fmla="*/ 2 w 10032"/>
              <a:gd name="connsiteY5" fmla="*/ 0 h 15903"/>
              <a:gd name="connsiteX0" fmla="*/ 2 w 10040"/>
              <a:gd name="connsiteY0" fmla="*/ 0 h 15903"/>
              <a:gd name="connsiteX1" fmla="*/ 10040 w 10040"/>
              <a:gd name="connsiteY1" fmla="*/ 6523 h 15903"/>
              <a:gd name="connsiteX2" fmla="*/ 10031 w 10040"/>
              <a:gd name="connsiteY2" fmla="*/ 6723 h 15903"/>
              <a:gd name="connsiteX3" fmla="*/ 10032 w 10040"/>
              <a:gd name="connsiteY3" fmla="*/ 15851 h 15903"/>
              <a:gd name="connsiteX4" fmla="*/ 8 w 10040"/>
              <a:gd name="connsiteY4" fmla="*/ 15903 h 15903"/>
              <a:gd name="connsiteX5" fmla="*/ 2 w 10040"/>
              <a:gd name="connsiteY5" fmla="*/ 0 h 15903"/>
              <a:gd name="connsiteX0" fmla="*/ 2 w 10040"/>
              <a:gd name="connsiteY0" fmla="*/ 0 h 15903"/>
              <a:gd name="connsiteX1" fmla="*/ 10040 w 10040"/>
              <a:gd name="connsiteY1" fmla="*/ 6523 h 15903"/>
              <a:gd name="connsiteX2" fmla="*/ 10031 w 10040"/>
              <a:gd name="connsiteY2" fmla="*/ 6723 h 15903"/>
              <a:gd name="connsiteX3" fmla="*/ 10032 w 10040"/>
              <a:gd name="connsiteY3" fmla="*/ 15851 h 15903"/>
              <a:gd name="connsiteX4" fmla="*/ 8 w 10040"/>
              <a:gd name="connsiteY4" fmla="*/ 15903 h 15903"/>
              <a:gd name="connsiteX5" fmla="*/ 2 w 10040"/>
              <a:gd name="connsiteY5" fmla="*/ 0 h 15903"/>
              <a:gd name="connsiteX0" fmla="*/ 2 w 10040"/>
              <a:gd name="connsiteY0" fmla="*/ 0 h 15903"/>
              <a:gd name="connsiteX1" fmla="*/ 10040 w 10040"/>
              <a:gd name="connsiteY1" fmla="*/ 6523 h 15903"/>
              <a:gd name="connsiteX2" fmla="*/ 10031 w 10040"/>
              <a:gd name="connsiteY2" fmla="*/ 7239 h 15903"/>
              <a:gd name="connsiteX3" fmla="*/ 10032 w 10040"/>
              <a:gd name="connsiteY3" fmla="*/ 15851 h 15903"/>
              <a:gd name="connsiteX4" fmla="*/ 8 w 10040"/>
              <a:gd name="connsiteY4" fmla="*/ 15903 h 15903"/>
              <a:gd name="connsiteX5" fmla="*/ 2 w 10040"/>
              <a:gd name="connsiteY5" fmla="*/ 0 h 15903"/>
              <a:gd name="connsiteX0" fmla="*/ 2 w 10040"/>
              <a:gd name="connsiteY0" fmla="*/ 0 h 12496"/>
              <a:gd name="connsiteX1" fmla="*/ 10040 w 10040"/>
              <a:gd name="connsiteY1" fmla="*/ 3116 h 12496"/>
              <a:gd name="connsiteX2" fmla="*/ 10031 w 10040"/>
              <a:gd name="connsiteY2" fmla="*/ 3832 h 12496"/>
              <a:gd name="connsiteX3" fmla="*/ 10032 w 10040"/>
              <a:gd name="connsiteY3" fmla="*/ 12444 h 12496"/>
              <a:gd name="connsiteX4" fmla="*/ 8 w 10040"/>
              <a:gd name="connsiteY4" fmla="*/ 12496 h 12496"/>
              <a:gd name="connsiteX5" fmla="*/ 2 w 10040"/>
              <a:gd name="connsiteY5" fmla="*/ 0 h 1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40" h="12496" extrusionOk="0">
                <a:moveTo>
                  <a:pt x="2" y="0"/>
                </a:moveTo>
                <a:lnTo>
                  <a:pt x="10040" y="3116"/>
                </a:lnTo>
                <a:cubicBezTo>
                  <a:pt x="10037" y="3338"/>
                  <a:pt x="10034" y="3610"/>
                  <a:pt x="10031" y="3832"/>
                </a:cubicBezTo>
                <a:cubicBezTo>
                  <a:pt x="10034" y="6358"/>
                  <a:pt x="10029" y="9918"/>
                  <a:pt x="10032" y="12444"/>
                </a:cubicBezTo>
                <a:lnTo>
                  <a:pt x="8" y="12496"/>
                </a:lnTo>
                <a:cubicBezTo>
                  <a:pt x="14" y="11488"/>
                  <a:pt x="-4" y="1007"/>
                  <a:pt x="2" y="0"/>
                </a:cubicBezTo>
                <a:close/>
              </a:path>
            </a:pathLst>
          </a:custGeom>
          <a:blipFill>
            <a:blip r:embed="rId2"/>
            <a:srcRect r="459" b="61388"/>
            <a:stretch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" name="Google Shape;140;p13"/>
          <p:cNvSpPr txBox="1"/>
          <p:nvPr/>
        </p:nvSpPr>
        <p:spPr bwMode="auto">
          <a:xfrm>
            <a:off x="2808947" y="629195"/>
            <a:ext cx="6562725" cy="484178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Roboto Slab"/>
              <a:buNone/>
              <a:defRPr sz="5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</a:defRPr>
            </a:lvl9pPr>
          </a:lstStyle>
          <a:p>
            <a:pPr algn="ctr">
              <a:defRPr/>
            </a:pPr>
            <a:r>
              <a:rPr lang="ru-RU" sz="3600">
                <a:solidFill>
                  <a:srgbClr val="FFFFFF"/>
                </a:solidFill>
                <a:latin typeface="Segoe UI"/>
                <a:cs typeface="Segoe UI"/>
              </a:rPr>
              <a:t>СПАСИБО ЗА ВНИМАНИЕ!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903806" y="2290142"/>
            <a:ext cx="86867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>
                <a:latin typeface="Segoe UI"/>
                <a:ea typeface="Roboto Slab"/>
                <a:cs typeface="Segoe UI"/>
              </a:rPr>
              <a:t>Контрольное управление Новосибирской области</a:t>
            </a:r>
            <a:endParaRPr/>
          </a:p>
          <a:p>
            <a:pPr algn="ctr">
              <a:defRPr/>
            </a:pPr>
            <a:endParaRPr lang="ru-RU" sz="800" b="1">
              <a:latin typeface="Segoe UI"/>
              <a:ea typeface="Roboto Slab"/>
              <a:cs typeface="Segoe UI"/>
            </a:endParaRPr>
          </a:p>
          <a:p>
            <a:pPr algn="ctr">
              <a:defRPr/>
            </a:pPr>
            <a:r>
              <a:rPr lang="ru-RU" sz="2200" b="1">
                <a:latin typeface="Segoe UI"/>
                <a:ea typeface="Roboto Slab"/>
                <a:cs typeface="Segoe UI"/>
              </a:rPr>
              <a:t>Телефон</a:t>
            </a:r>
            <a:r>
              <a:rPr lang="ru-RU" sz="2200">
                <a:latin typeface="Segoe UI"/>
                <a:ea typeface="Roboto Slab"/>
                <a:cs typeface="Segoe UI"/>
              </a:rPr>
              <a:t> (383) 238-63-84 </a:t>
            </a:r>
            <a:endParaRPr lang="ru-RU" sz="2200" b="1">
              <a:latin typeface="Segoe UI"/>
              <a:ea typeface="Roboto Slab"/>
              <a:cs typeface="Segoe UI"/>
            </a:endParaRPr>
          </a:p>
          <a:p>
            <a:pPr algn="ctr">
              <a:defRPr/>
            </a:pPr>
            <a:r>
              <a:rPr lang="ru-RU" sz="2200" b="1">
                <a:latin typeface="Segoe UI"/>
                <a:ea typeface="Roboto Slab"/>
                <a:cs typeface="Segoe UI"/>
              </a:rPr>
              <a:t>E- mail</a:t>
            </a:r>
            <a:r>
              <a:rPr lang="ru-RU" sz="2200" b="1">
                <a:solidFill>
                  <a:srgbClr val="3F4758"/>
                </a:solidFill>
                <a:latin typeface="Segoe UI"/>
                <a:ea typeface="Roboto Slab"/>
                <a:cs typeface="Segoe UI"/>
              </a:rPr>
              <a:t>: </a:t>
            </a:r>
            <a:r>
              <a:rPr lang="ru-RU" sz="2200" b="1" u="sng">
                <a:solidFill>
                  <a:srgbClr val="669AE6"/>
                </a:solidFill>
                <a:latin typeface="Segoe UI"/>
                <a:ea typeface="Roboto Slab"/>
                <a:cs typeface="Segoe UI"/>
                <a:hlinkClick r:id="rId3" tooltip="mailto:uk@nso.ru"/>
              </a:rPr>
              <a:t>uk@nso.ru</a:t>
            </a:r>
            <a:endParaRPr lang="ru-RU" sz="2200" b="1">
              <a:solidFill>
                <a:srgbClr val="3F4758"/>
              </a:solidFill>
              <a:latin typeface="Segoe UI"/>
              <a:ea typeface="Roboto Slab"/>
              <a:cs typeface="Segoe UI"/>
            </a:endParaRPr>
          </a:p>
          <a:p>
            <a:pPr algn="ctr">
              <a:defRPr/>
            </a:pPr>
            <a:r>
              <a:rPr lang="ru-RU" sz="2200" b="1">
                <a:latin typeface="Segoe UI"/>
                <a:ea typeface="Roboto Slab"/>
                <a:cs typeface="Segoe UI"/>
              </a:rPr>
              <a:t>Официальный сайт: </a:t>
            </a:r>
            <a:r>
              <a:rPr lang="ru-RU" sz="2200" b="1" u="sng">
                <a:solidFill>
                  <a:srgbClr val="669AE6"/>
                </a:solidFill>
                <a:latin typeface="Segoe UI"/>
                <a:ea typeface="Roboto Slab"/>
                <a:cs typeface="Segoe UI"/>
                <a:hlinkClick r:id="rId4" tooltip="http://uk.nso.ru/"/>
              </a:rPr>
              <a:t>http://uk.nso.ru</a:t>
            </a:r>
            <a:r>
              <a:rPr lang="ru-RU" sz="2200" b="1">
                <a:solidFill>
                  <a:srgbClr val="3F4758"/>
                </a:solidFill>
                <a:latin typeface="Segoe UI"/>
                <a:ea typeface="Roboto Slab"/>
                <a:cs typeface="Segoe UI"/>
              </a:rPr>
              <a:t> </a:t>
            </a:r>
            <a:endParaRPr/>
          </a:p>
          <a:p>
            <a:pPr>
              <a:defRPr/>
            </a:pPr>
            <a:r>
              <a:rPr lang="ru-RU" sz="2200" b="1">
                <a:latin typeface="Segoe UI"/>
                <a:ea typeface="Roboto Slab"/>
                <a:cs typeface="Segoe UI"/>
              </a:rPr>
              <a:t> </a:t>
            </a:r>
            <a:endParaRPr lang="ru-RU" sz="800" b="1">
              <a:latin typeface="Segoe UI"/>
              <a:ea typeface="Roboto Slab"/>
              <a:cs typeface="Segoe UI"/>
            </a:endParaRPr>
          </a:p>
          <a:p>
            <a:pPr>
              <a:defRPr/>
            </a:pPr>
            <a:r>
              <a:rPr lang="ru-RU" sz="2200" b="1">
                <a:latin typeface="Segoe UI"/>
                <a:ea typeface="Roboto Slab"/>
                <a:cs typeface="Segoe UI"/>
              </a:rPr>
              <a:t>   ВКонтакте:	                Телеграм-канал:            	       ОК:</a:t>
            </a:r>
            <a:endParaRPr/>
          </a:p>
          <a:p>
            <a:pPr algn="ctr">
              <a:defRPr/>
            </a:pPr>
            <a:r>
              <a:rPr lang="ru-RU" sz="2200">
                <a:solidFill>
                  <a:srgbClr val="3F4758"/>
                </a:solidFill>
                <a:latin typeface="Segoe UI"/>
                <a:ea typeface="Roboto Slab"/>
                <a:cs typeface="Segoe UI"/>
              </a:rPr>
              <a:t>  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483089" y="4611232"/>
            <a:ext cx="1404000" cy="1404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523469" y="4611232"/>
            <a:ext cx="1404000" cy="1404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2306213" y="4611232"/>
            <a:ext cx="1404000" cy="1404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rcRect t="63775" b="21938"/>
          <a:stretch/>
        </p:blipFill>
        <p:spPr bwMode="auto">
          <a:xfrm flipH="1">
            <a:off x="6000" y="6762788"/>
            <a:ext cx="12186000" cy="914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80538" y="66222"/>
            <a:ext cx="1512702" cy="1619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/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238</Words>
  <Application>Microsoft Office PowerPoint</Application>
  <DocSecurity>0</DocSecurity>
  <PresentationFormat>Широкоэкранный</PresentationFormat>
  <Paragraphs>47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Roboto Slab</vt:lpstr>
      <vt:lpstr>Calibri Light</vt:lpstr>
      <vt:lpstr>Segoe UI</vt:lpstr>
      <vt:lpstr>Calibri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Ирина</dc:creator>
  <cp:keywords/>
  <dc:description/>
  <cp:lastModifiedBy>Гордиенкова Татьяна Ивановна</cp:lastModifiedBy>
  <cp:revision>704</cp:revision>
  <dcterms:created xsi:type="dcterms:W3CDTF">2022-07-05T20:33:49Z</dcterms:created>
  <dcterms:modified xsi:type="dcterms:W3CDTF">2024-05-13T19:11:02Z</dcterms:modified>
  <cp:category/>
  <dc:identifier/>
  <cp:contentStatus/>
  <dc:language/>
  <cp:version/>
</cp:coreProperties>
</file>