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  <p:sldMasterId id="2147483675" r:id="rId2"/>
    <p:sldMasterId id="2147483678" r:id="rId3"/>
    <p:sldMasterId id="2147483681" r:id="rId4"/>
    <p:sldMasterId id="2147483684" r:id="rId5"/>
  </p:sldMasterIdLst>
  <p:notesMasterIdLst>
    <p:notesMasterId r:id="rId22"/>
  </p:notesMasterIdLst>
  <p:handoutMasterIdLst>
    <p:handoutMasterId r:id="rId23"/>
  </p:handoutMasterIdLst>
  <p:sldIdLst>
    <p:sldId id="287" r:id="rId6"/>
    <p:sldId id="455" r:id="rId7"/>
    <p:sldId id="1209" r:id="rId8"/>
    <p:sldId id="1210" r:id="rId9"/>
    <p:sldId id="1217" r:id="rId10"/>
    <p:sldId id="1218" r:id="rId11"/>
    <p:sldId id="1223" r:id="rId12"/>
    <p:sldId id="1220" r:id="rId13"/>
    <p:sldId id="1214" r:id="rId14"/>
    <p:sldId id="1219" r:id="rId15"/>
    <p:sldId id="1221" r:id="rId16"/>
    <p:sldId id="1215" r:id="rId17"/>
    <p:sldId id="1222" r:id="rId18"/>
    <p:sldId id="1213" r:id="rId19"/>
    <p:sldId id="1212" r:id="rId20"/>
    <p:sldId id="1224" r:id="rId21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Чернов" initials="АЧ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5FB0F1"/>
    <a:srgbClr val="11437F"/>
    <a:srgbClr val="AFC9E8"/>
    <a:srgbClr val="FDB851"/>
    <a:srgbClr val="1864B5"/>
    <a:srgbClr val="CB3E42"/>
    <a:srgbClr val="D8D9D9"/>
    <a:srgbClr val="8FAADD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D27102A9-8310-4765-A935-A1911B00CA55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2" autoAdjust="0"/>
    <p:restoredTop sz="95789" autoAdjust="0"/>
  </p:normalViewPr>
  <p:slideViewPr>
    <p:cSldViewPr>
      <p:cViewPr varScale="1">
        <p:scale>
          <a:sx n="129" d="100"/>
          <a:sy n="129" d="100"/>
        </p:scale>
        <p:origin x="304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58" d="100"/>
          <a:sy n="158" d="100"/>
        </p:scale>
        <p:origin x="10400" y="22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72457-58EF-4148-A16B-82413FC95D0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C8C91-DA98-48BA-8FD7-546746BDA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9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89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65,'47'-15,"128"-3,-123 10,-34 5,1 0,20 1,724 3,-688-10,-64 6,1 2,0-1,0 1,0 0,0 1,-1 1,1 0,19 4,-15-1,-2-1,2-2,20 2,-18-2,0 0,19 5,46 6,-26-5,-32-5,0 0,0-2,0 0,-1-2,29-6,-21 10,-28-2,0 1,-1-1,1 1,0-1,0 0,0-1,4 0,2-2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0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1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0,'0'3,"0"3,0 4,0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2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  <inkml:trace contextRef="#ctx0" brushRef="#br0" timeOffset="1">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4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164 0,'-3'0,"-3"0,-5 0,2 3,-2 1,-4-1,-2 0,-1-1,0 2,0 0,4 2,0 0,4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5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6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427 80,'-35'0,"19"1,-1-1,0 0,1-1,-1-1,1-1,-29-7,-82-26,109 29,1 2,0-1,-1 3,-20-3,25 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7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252 33,'-21'-1,"-1"2,0 1,-31 5,46-6,2-1,-2-1,0 0,0 1,1-1,-1-1,1 0,-1 0,1 0,0-1,-7-3,-8-3,6 3,2-2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8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41,'477'0,"-458"-2,0 0,1-1,30-9,-19-4,-22 11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699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1142 112,'-93'2,"-101"-4,90-15,18 2,-49-8,76 12,5-2,37 8,0 1,-33-3,-13-1,41 5,-37-2,-116 6,161-1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5T23:15:42.700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1,'16'1,"0"0,0 2,0 0,0 0,-2 1,2 1,20 10,-28-12,5 0,-1 0,2 0,-2-1,2-1,-2 1,2-2,14-2,-12 2,1 0,-1 0,0 1,19 4,-23-2,-1-2,1 1,20-2,-20-1,-1 1,-1 1,23 3,-23-1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5T23:15:42.70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137 85 24575,'43'-1'0,"-17"-1"0,0 3 0,0 0 0,51 9 0,-35-1 0,68 6 0,-52-9 0,-27-2 0,39 1 0,-44-5 0,6-2 0,0 2 0,0 2 0,0 1 0,0 0 0,37 12 0,-42-8 0,54 5 0,-46-9 0,-4 0 0,57-3 0,14 1 0,-50 7 0,-34-5 0,1-1 0,19 1 0,-8-5 0,-2 0 0,30-7 0,-48 8 0,1 1 0,-2 0 0,2 0 0,-1 1 0,20 4 0,27 3 0,-21-10 0,46-7 0,-24 3 0,-10-1 0,-28 3 0,38 0 0,69-13 0,-92 16 0,62-9 0,-51 7 0,-37 4 0,-1-1 0,1-1 0,-1 1 0,15-4 0,-23 4 0,0 0 0,0 0 0,0 0 0,1 0 0,-1 0 0,0 0 0,0 1 0,1-1 0,-1 0 0,0 0 0,0 0 0,0 0 0,1 0 0,-1 0 0,0 0 0,0-1 0,0 1 0,0 0 0,0 0 0,0 0 0,0 0 0,0 0 0,1 0 0,-1 0 0,0 0 0,0 0 0,0-1 0,0 1 0,1 0 0,-1 0 0,0 0 0,0 0 0,0 0 0,0-1 0,0 1 0,0 0 0,1 0 0,-1 0 0,0 0 0,0 0 0,0 0 0,0 0 0,0 0 0,0-1 0,0 1 0,0 0 0,0 0 0,0 0 0,0-1 0,0 1 0,0 0 0,0 0 0,0 0 0,0-1 0,0 1 0,0 0 0,0 0 0,0 0 0,-1 0 0,-12-4 0,-18-1 0,-2 5 0,1-3 0,0 0 0,-46-12 0,30-4 0,40 15 0,-1 0 0,1 0 0,-1 1 0,0 1 0,1 0 0,-1 0 0,-15-1 0,-29 2 0,-54-8 0,64 2 0,11 1 0,0 2 0,-35 1 0,-2 4 0,-100-2 0,139-5 0,25 5 0,0 0 0,-1 0 0,1 1 0,-1-1 0,1 1 0,0 0 0,-9 1 0,-3 1 0,-1 0 0,0-1 0,0-1 0,0-1 0,-35-6 0,-3 2 0,0 2 0,-66 5 0,22 1 0,-297-3 0,271 15 0,46-13 0,-127-4 0,186 2 0,21 0 0,0 0 0,0 0 0,0 0 0,0 0 0,0 0 0,-1 1 0,1-1 0,0 0 0,0 0 0,-1 0 0,1 0 0,0 0 0,0 1 0,-1-1 0,1 0 0,0 0 0,0 0 0,0 1 0,0-1 0,0 0 0,0 0 0,0 0 0,0 0 0,0 0 0,0 0 0,0 1 0,0-1 0,0 0 0,0 1 0,-1-1 0,1 0 0,0 0 0,0 1 0,0-1 0,0 0 0,1 0 0,-1 0 0,0 0 0,0 1 0,1 1 0,0-1 0,0 1 0,1-1 0,-1 1 0,2-1 0,-2 0 0,1 0 0,0 0 0,-1 1 0,1-2 0,0 1 0,0 0 0,0 0 0,2 0 0,12 4 0,0 1 0,-1 1 0,0 1 0,0 0 0,18 13 0,-32-19 0,1 0 0,0 0 0,-1 0 0,1 0 0,-1 0 0,1 0 0,-1 1 0,0-1 0,0 0 0,0 0 0,1 4 0,-2-4 0,0 0 0,1 0 0,-1-1 0,1 1 0,0-1 0,-1 1 0,1 0 0,1-1 0,-2 1 0,1-1 0,1 0 0,-2 1 0,2-1 0,-1 0 0,0 1 0,1-1 0,-1 0 0,1 0 0,-1 0 0,1 0 0,-1 0 0,1-1 0,-1 1 0,1-1 0,3 2 0,6-1 0,0-1 0,0 1 0,0-2 0,0 0 0,1 1 0,-1-3 0,14-2 0,29-5 0,-10 6 0,120-6 0,-122 11 0,77 10 0,-113-10 0,0-1 0,-1 0 0,1 0 0,0 0 0,11-3 0,-11 1 0,0 1 0,0 1 0,0 0 0,0-1 0,10 2 0,8 2 0,1 0 0,-1-1 0,1-1 0,0-2 0,-1-1 0,29-4 0,-23 1 0,1 2 0,54 2 0,-55 2 0,1-1 0,55-9 0,-45 4 0,1 1 0,-1 3 0,51 3 0,-7 0 0,-46-2 0,0 2 0,46 9 0,-45-7 0,1-1 0,76-5 0,-33 0 0,12 2 0,-137 0 0,-1-1 0,-68 8 0,95-6 0,-2-1 0,2 0 0,-30-5 0,27 3 0,12 0 0,0-1 0,0 0 0,0 0 0,1 0 0,-1-1 0,0 0 0,1 0 0,0 0 0,1-1 0,-1 0 0,1 1 0,-1-2 0,-5-9 0,10 15 0,0-1 0,0 1 0,0 0 0,0 0 0,0 0 0,-1-1 0,1 1 0,0-1 0,0 1 0,0-1 0,1 1 0,-1 0 0,0 0 0,0-1 0,0 1 0,0-1 0,0 1 0,0-1 0,0 1 0,0 0 0,0 0 0,1 0 0,-1-1 0,0 1 0,1 0 0,-1-1 0,0 1 0,1 0 0,-1-1 0,0 1 0,0 0 0,0 0 0,1 0 0,0 0 0,18-6 0,16 6 0,14 9 0,-35-6 0,0 0 0,25 0 0,-35-3 0,34-1 0,-37 1 0,1 0 0,-1 0 0,1-1 0,-1 1 0,1 0 0,-1-1 0,0 1 0,1 0 0,-1-1 0,1 0 0,-2 0 0,2 1 0,-1-1 0,0 0 0,1 0 0,-2 1 0,2-2 0,-2 1 0,2 0 0,0-2 0,-37 1 0,15 3-455,0 1 0,-23 7 0,29-6-6371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5T23:15:42.702"/>
    </inkml:context>
    <inkml:brush xml:id="br0">
      <inkml:brushProperty name="width" value="0.1" units="cm"/>
      <inkml:brushProperty name="height" value="0.1" units="cm"/>
      <inkml:brushProperty name="color" value="#1C1C1C"/>
    </inkml:brush>
  </inkml:definitions>
  <inkml:trace contextRef="#ctx0" brushRef="#br0">451 131 24575,'1'4'0,"-1"0"0,0-1 0,0 0 0,1 1 0,0 0 0,0 0 0,1-1 0,-2 1 0,3-1 0,-2 0 0,1 0 0,0 0 0,0 0 0,0 0 0,1 0 0,-1 0 0,1 0 0,-1 0 0,1-1 0,0 0 0,0 0 0,0 0 0,1 0 0,-1 0 0,0-1 0,6 3 0,-8-4 0,-1 1 0,0-1 0,0 0 0,1 0 0,-1 0 0,0 0 0,0 0 0,0 0 0,1 0 0,-1 0 0,0 0 0,0 0 0,0 0 0,0-1 0,0 1 0,0 0 0,0 0 0,0 0 0,1 0 0,-1 0 0,0 0 0,0 0 0,0 0 0,1-1 0,-1 1 0,0 0 0,0 0 0,0 0 0,0 0 0,0-1 0,0 1 0,0 0 0,0 0 0,0 0 0,0 0 0,0 0 0,0 0 0,0 0 0,0 0 0,0-1 0,0 1 0,0 0 0,0 0 0,0-1 0,0 1 0,0 0 0,0 0 0,-3-13 0,-9-8 0,10 19 0,-18-23 0,12 22 0,10 18 0,-1-12 0,0 0 0,0 0 0,1 0 0,0 0 0,0 0 0,0-1 0,-1 0 0,1 1 0,1-1 0,-1 1 0,0-1 0,1 0 0,5 3 0,42 21 0,-10-6 0,-8-3 0,-20-16 0,-12-1 0,0 0 0,1-1 0,-1 0 0,0 1 0,0-1 0,0 1 0,0-1 0,0 1 0,0-1 0,-1 0 0,1 1 0,0 0 0,0-1 0,0 0 0,-1 1 0,1-1 0,0 1 0,0 0 0,0-1 0,-1 1 0,1-1 0,-1 0 0,1 1 0,0 0 0,-1-1 0,-7-8 0,0 0 0,0 0 0,-1 1 0,0 1 0,-15-11 0,-26-22 0,45 35 0,-1 0 0,0 0 0,0 2 0,0-2 0,-1 1 0,-10-4 0,-8-4 0,25 12 0,0 0 0,0 0 0,0 0 0,0 0 0,0 0 0,0 0 0,0 0 0,0 0 0,-1 0 0,1 0 0,0 0 0,0 0 0,0 0 0,-1 0 0,1 0 0,0 0 0,0 0 0,0 0 0,0 0 0,-1 0 0,1 0 0,0 0 0,0 0 0,0 0 0,0 0 0,0 0 0,0-1 0,0 1 0,0 0 0,0 0 0,0 0 0,0 0 0,0 0 0,-1 0 0,1 0 0,0 0 0,0 0 0,0 0 0,0 0 0,0-1 0,0 1 0,0 0 0,0 0 0,0 0 0,0 0 0,0-1 0,0 1 0,0 0 0,0 0 0,0 0 0,0 0 0,0-1 0,0 1 0,0 0 0,0 0 0,0 0 0,0 0 0,0 0 0,0 0 0,0 0 0,1 0 0,-1 0 0,0 0 0,0-1 0,0 1 0,0 0 0,0 0 0,14 1 0,20 8 0,-27-6 0,1 1 0,0 0 0,-1-1 0,2 0 0,-1-1 0,0 0 0,1 0 0,-1-1 0,1 0 0,-1 0 0,15-1 0,58 1 0,57-4 0,-85-3 0,24-3 0,-35 6 0,-40 3 0,0-1 0,1 1 0,-1-1 0,0 1 0,0-1 0,0 1 0,1-1 0,-1-1 0,0 2 0,0-1 0,0-1 0,0 1 0,0-1 0,3-1 0,-5 2 0,-1 0 0,1 0 0,-1 1 0,1-1 0,0 0 0,-1 0 0,1 1 0,-1 0 0,0-1 0,1 0 0,0 1 0,-1-1 0,0 1 0,0 0 0,1 0 0,0-1 0,-1 1 0,0-1 0,0 1 0,1 0 0,-1-1 0,-1 1 0,-19-7 0,-26-8 0,35 11 0,0 0 0,0 0 0,0 1 0,0 1 0,0 1 0,-13-2 0,18 3 0,-1 0 0,2-2 0,-2 1 0,2-1 0,-1 0 0,-9-4 0,8 2 0,1 2 0,-2 0 0,2-1 0,0 2 0,-14-2 0,-3 1 0,2 1 0,1 1 0,-39 4 0,55-4 0,1 0 0,-2 2 0,1-1 0,1 0 0,-1 1 0,0 0 0,1 0 0,-2 0 0,2 1 0,0 0 0,0-1 0,-1 1 0,2 1 0,-1-1 0,0 0 0,-6 9 0,7-9 0,1 0 0,0 1 0,-1-1 0,0 0 0,0 0 0,0 0 0,0 0 0,-1 0 0,1-1 0,0 0 0,-1 0 0,-7 3 0,5-3 0,0-1 0,0 0 0,0 0 0,-1 0 0,1-1 0,0 0 0,1 0 0,-10-2 0,-54-13 0,54 11 0,1 0 0,-1 1 0,0 1 0,-18-1 0,-127-11 0,147 13 0,15-2 0,20 0 0,12 6 0,-25-3 0,0 0 0,-1 1 0,1 0 0,0 1 0,14 4 0,-20-5 0,-1 0 0,0 0 0,0 1 0,0-2 0,0 2 0,-1-1 0,2 1 0,-2 0 0,1 0 0,-1-1 0,1 2 0,-1-2 0,1 1 0,-1 1 0,1-2 0,-2 1 0,1 1 0,0-1 0,0 0 0,-1 0 0,1 1 0,0 0 0,-1-1 0,1 0 0,-1 4 0,1 47 0,-1-36 0,0 0 0,2 0 0,0 0 0,0 0 0,6 17 0,-6-17 0,-7-11 0,-20-13 0,9 1 0,-11-3 0,1-2 0,-28-14 0,23 9 0,29 15 0,-1 0 0,2 0 0,-1-1 0,0 0 0,1 0 0,-1 1 0,0-2 0,1 2 0,0-1 0,-1-1 0,1 1 0,0 1 0,0-2 0,0 1 0,0 0 0,0 0 0,1-4 0,-9-47 0,7 33 0,0 12 0,0 0 0,0 0 0,-1 0 0,-8-15 0,0-1 0,71 61 0,22 49 0,-84-82 0,-9-3 0,-10-4 0,15 2 0,0-1 0,0 1 0,0-1 0,0-1 0,1 0 0,-1 0 0,1 0 0,0 0 0,-1-1 0,2 1 0,-1-2 0,0 1 0,1 0 0,-6-7 0,10 11 0,-1-1 0,1 1 0,0 0 0,0-1 0,-1 1 0,1 0 0,-1-1 0,1 1 0,0 0 0,-1 0 0,1-1 0,0 1 0,0-1 0,0 1 0,0-1 0,0 1 0,-1 0 0,1 0 0,0-1 0,0 1 0,0-1 0,0 1 0,0-1 0,0 1 0,0 0 0,0-1 0,0 1 0,0-1 0,0 1 0,0-1 0,0 1 0,0 0 0,1 0 0,-1-1 0,0 0 0,0 1 0,0-1 0,0 1 0,0 0 0,1 0 0,-1 0 0,0-1 0,1 1 0,-1-1 0,1 1 0,-1-1 0,29-2 0,35 14 0,-49-5 0,1 0 0,-2 1 0,16 11 0,-22-14 0,-1 0 0,-1-1 0,0 0 0,2 0 0,-2-1 0,2 1 0,-2-1 0,2-1 0,-1 0 0,8 1 0,-7 0 0,-2 0 0,1 0 0,-1 1 0,1 0 0,-1 0 0,0 1 0,0 0 0,7 6 0,15 8 0,-15-8 0,-19-4 0,3-6 0,0 1 0,0-1 0,-1 1 0,1-1 0,0-1 0,0 1 0,0 0 0,-3-1 0,4 0 0,1 1 0,-2-1 0,2 0 0,-1 1 0,0-1 0,1 0 0,-1 0 0,1 0 0,-1 0 0,1 0 0,-1-1 0,1 1 0,-2-2 0,3 2 0,0 1 0,0 0 0,0 0 0,0 0 0,0 0 0,0 0 0,0 0 0,0 0 0,0 0 0,-1 0 0,1 0 0,0-1 0,0 1 0,0 0 0,0 0 0,0 0 0,0-1 0,0 1 0,0 0 0,0 0 0,0 0 0,1-1 0,-1 1 0,0 0 0,0 0 0,0 0 0,0 0 0,0 0 0,0 0 0,0 0 0,0 0 0,0 0 0,1 0 0,-1-1 0,0 1 0,0 0 0,0 0 0,0 0 0,0 0 0,0 0 0,0 0 0,0 0 0,0-1 0,0 1 0,1 0 0,-1 0 0,17 2 0,62 10 0,1-3 0,0-4 0,109-6 0,-69-1 0,-114 2 0,0-1 0,-1 1 0,1-1 0,-1-1 0,1 2 0,6-5 0,-11 5 0,0-1 0,1 1 0,-1 0 0,0-1 0,0 1 0,0-1 0,0 0 0,1 1 0,-1-1 0,-1 0 0,2 0 0,-1 0 0,-1 0 0,2 0 0,-1 0 0,-1 0 0,1 0 0,0 0 0,0-1 0,-1 1 0,0 0 0,1 0 0,-1 0 0,1-1 0,-1 1 0,1 0 0,-1-1 0,0 1 0,0 0 0,0 0 0,0-3 0,-1 2 0,0 0 0,0 1 0,0-1 0,-1 1 0,2-1 0,-2 1 0,1-1 0,-1 1 0,1 0 0,-1-1 0,1 2 0,-1-2 0,1 1 0,-1 1 0,0-2 0,1 1 0,-2 1 0,2 0 0,-1-1 0,0 0 0,-3 0 0,-43-5 0,39 6 0,0 0 0,1 0 0,-1-2 0,0 1 0,0-1 0,0 0 0,1-1 0,-1 0 0,1 0 0,-1-1 0,1 0 0,-7-6 0,-45-19 0,47 25 0,2-2 0,-1 1 0,1-2 0,0 1 0,-14-13 0,-30-21 0,50 37 0,1 0 0,-1 1 0,-1-1 0,1 1 0,0 0 0,0 0 0,-1 1 0,1-1 0,-11 0 0,14 2 0,-1 0 0,1 1 0,0-1 0,0 1 0,0-1 0,-1 1 0,1 0 0,0 0 0,-3 1 0,3-1 0,1 0 0,-1 0 0,0 0 0,0-1 0,1 0 0,-1 1 0,0 0 0,1-1 0,-1 0 0,0 1 0,0-1 0,0 0 0,0 0 0,1 0 0,-2-1 0,2 1 0,-4-1 0,-4-1 0,0 0 0,-1 0 0,1 1 0,0 1 0,-1 0 0,1 0 0,-16 3 0,19-3 0,0 2 0,0-1 0,0 1 0,-1-1 0,2 2 0,-1 0 0,0-1 0,1 1 0,-1 0 0,1 1 0,-1-1 0,-4 6 0,9-8 0,1-1 0,0 1 0,-1 0 0,1-1 0,-1 1 0,1 0 0,-1 0 0,1-1 0,0 1 0,0 0 0,0 0 0,0-1 0,0 1 0,0 0 0,0 0 0,0-1 0,0 1 0,0 0 0,0 0 0,0-1 0,0 1 0,0 0 0,0 0 0,0-1 0,0 1 0,1 0 0,-1 0 0,1-1 0,-1 0 0,1 1 0,-1 0 0,0 0 0,1-1 0,-1 0 0,1 1 0,0 0 0,-1-1 0,1 1 0,-1-1 0,2 1 0,34 22 0,-24-17 0,40 29 0,-30-19 0,1-1 0,1-1 0,29 13 0,-66-33 0,-4-2 0,-1 1 0,0 0 0,0 1 0,-1 1 0,-35-6 0,41 10 0,0 1 0,0 1 0,0 1 0,-24 4 0,-79 17 0,128-22 0,0 0 0,0 1 0,0 1 0,-1 0 0,0 0 0,1 1 0,-1 1 0,20 10 0,-15-7 0,0 0 0,34 10 0,-29-10 0,-33-16 0,10 7 7,-1-1 0,1-1 0,0 1 0,-1 0 0,1 0 1,0-1-1,0 0 0,0 0 0,0 1 0,1-1 0,-1 0 0,1 0 0,-1 0 0,1 0 0,1 0 0,-2-4 0,1 4-75,1 1 1,0 0-1,1-1 1,-1 1-1,1-1 1,-1 1-1,1 0 1,-1-1-1,1 1 1,0 0-1,0 0 1,0-1-1,1 1 1,-2 1-1,2-2 1,-1 1-1,1 1 1,-1-1-1,2 0 1,-2 0-1,5-2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5T23:15:42.703"/>
    </inkml:context>
    <inkml:brush xml:id="br0">
      <inkml:brushProperty name="width" value="0.35" units="cm"/>
      <inkml:brushProperty name="height" value="0.35" units="cm"/>
      <inkml:brushProperty name="color" value="#333333"/>
    </inkml:brush>
  </inkml:definitions>
  <inkml:trace contextRef="#ctx0" brushRef="#br0">1128 218 24575,'47'0'0,"64"11"0,-44-5 0,-47-5 0,0 0 0,0 2 0,0 0 0,31 10 0,-31-5 0,0-2 0,0-1 0,1-1 0,-1-1 0,1 0 0,0-1 0,0-1 0,0-2 0,36-4 0,71-2 0,-135 7 0,1 0 0,-1-1 0,0 0 0,0 1 0,-7-4 0,-19-2 0,-69 5 0,-4 0 0,59-6 0,30 4 0,1 1 0,-20-1 0,-31 4 0,-71-2 0,96-7 0,36 7 0,-1-2 0,1 2 0,0 0 0,-1 0 0,1 0 0,0 1 0,0 0 0,-1 0 0,1 0 0,-1 1 0,1 0 0,0 0 0,-9 3 0,14-4 0,1 0 0,0 0 0,0 0 0,0 0 0,0 0 0,0 0 0,0 0 0,0 0 0,0 0 0,-1 0 0,1 1 0,0-1 0,0 0 0,0 0 0,0 0 0,0 0 0,0 0 0,0 0 0,0 0 0,0 0 0,0 0 0,0 0 0,0 0 0,0 1 0,0-1 0,0 0 0,0 0 0,0 0 0,0 0 0,0 0 0,0 0 0,0 0 0,0 0 0,0 1 0,0-1 0,0 0 0,0 0 0,0 0 0,0 0 0,0 0 0,0 0 0,0 0 0,0 0 0,0 0 0,0 0 0,0 0 0,0 0 0,0 0 0,0 0 0,0 0 0,0 0 0,0 0 0,0 0 0,0 0 0,0 1 0,0-1 0,0 0 0,0 0 0,0 0 0,0 0 0,1 0 0,-1 0 0,0 0 0,0 0 0,0 0 0,0 0 0,0 0 0,0 0 0,11 3 0,12 0 0,143-4 0,-370-15 0,91 3 0,-163-1 0,237 14 0,1 1 0,0 1 0,-59 13 0,68-8 0,0-4 0,-1 0 0,0-1 0,0-2 0,-32-4 0,46 0 0,27-1 0,27-1 0,109 7 0,62-2 0,-174-6 0,-29 6 0,-1-1 0,1 1 0,0 0 0,0 0 0,0 1 0,0-1 0,0 1 0,10 3 0,-80-9 0,41 6 0,-1-1 0,1-1 0,-30-8 0,21 2 0,-1 2 0,1 2 0,-51-1 0,15 0 0,58 4 0,-1-1 0,1 0 0,-1-1 0,2 0 0,-2 0 0,2-2 0,-1 1 0,1-1 0,-17-11 0,10 5 0,0 1 0,-34-17 0,49 27 0,1 0 0,0 0 0,0 0 0,0 0 0,0-1 0,0 1 0,-1 0 0,1 0 0,0 0 0,0 0 0,-1 0 0,1 0 0,0 0 0,-1 0 0,1 0 0,0 0 0,0 0 0,0 0 0,0 0 0,0 0 0,-1 0 0,1 0 0,0 0 0,-1 0 0,1 0 0,0 1 0,0-1 0,-1 0 0,1 0 0,0 0 0,0 0 0,0 1 0,0-1 0,0 0 0,0 0 0,0 0 0,-1 1 0,1-1 0,0 0 0,0 0 0,0 0 0,0 0 0,0 0 0,-1 1 0,1-1 0,0 0 0,0 0 0,0 1 0,2 16 0,12 24 0,-13-38 0,5 16 0,0 0 0,-1 1 0,-1 0 0,0 0 0,0 27 0,-4-46 0,0 0 0,0 0 0,0 0 0,0 0 0,1-1 0,-1 1 0,0 0 0,-1 0 0,1-1 0,0 1 0,0 0 0,0 0 0,0-1 0,0 1 0,0 0 0,-1 0 0,1-1 0,-1 1 0,1 0 0,-1 0 0,1-1 0,0 1 0,-1 0 0,0-1 0,0 1 0,1-1 0,0 1 0,-1-1 0,0 1 0,0-1 0,1 1 0,-1-1 0,0 0 0,0 0 0,1 1 0,-1-1 0,0 0 0,0 0 0,1 0 0,-1 1 0,-1-1 0,2 0 0,-1 0 0,0 0 0,0-1 0,1 1 0,-2 0 0,-1-1 0,1 1 0,-1-2 0,1 1 0,0 0 0,-1-1 0,0 2 0,1-2 0,1 1 0,-2-2 0,1 2 0,0-1 0,0 0 0,-1-2 0,-8-11 0,1 1 0,-1 1 0,0-1 0,-15-11 0,16 18 0,5 4 0,2 0 0,-2 0 0,2-1 0,-1 1 0,0-1 0,0 0 0,1 0 0,0 0 0,0 0 0,-4-9 0,7 12 0,0 0 0,1 0 0,-1 1 0,0 0 0,0-1 0,0 0 0,1 1 0,-1-1 0,1 1 0,-1 0 0,1-1 0,-1 1 0,0-1 0,0 1 0,1-1 0,0 1 0,-1 0 0,1 0 0,-1-1 0,1 1 0,-1 0 0,1-1 0,0 1 0,-1 0 0,1 0 0,0-1 0,-1 1 0,1 0 0,-1 0 0,1 0 0,0 0 0,0 0 0,-1 0 0,0 1 0,2-1 0,31 3 0,-22-1 0,29-4 0,45-7 0,-45 5 0,45-2 0,61-8 0,-122 13 0,0-2 0,38-7 0,-39 5 0,2 0 0,35 0 0,86-10 0,-1 18 0,164-6 0,-242-3 0,47-2 0,11 6 0,105 5 0,-180 4 0,29 0 0,-61-5 0,1-1 0,-1 2 0,25 7 0,28 4 0,97 15 0,-162-28 0,0 1 0,-1 0 0,1 0 0,-1 1 0,1 0 0,-1 0 0,0 0 0,0 1 0,0 0 0,-1 0 0,1-1 0,-1 2 0,0 0 0,1-1 0,3 8 0,18 16 0,-26-27 0,0-1 0,1 0 0,-1 0 0,0 0 0,0 0 0,0 0 0,0 0 0,0 0 0,0 0 0,1 1 0,-1-1 0,0 0 0,0 0 0,0 1 0,1-1 0,-1 0 0,0 0 0,0 1 0,0-1 0,0 0 0,0 0 0,0 0 0,0 0 0,0 1 0,0-1 0,0 0 0,0 1 0,0-1 0,0 0 0,0 1 0,0-1 0,0 0 0,0 0 0,0 0 0,0 0 0,0 1 0,0-1 0,0 0 0,0 1 0,-1-1 0,1 0 0,0 0 0,0 1 0,-1-1 0,-14 4 0,-29-5 0,38 1 0,-8 0 0,1 0 0,0 0 0,-1 1 0,1 1 0,-1 1 0,1 0 0,-23 7 0,21-5 0,-1-1 0,0-1 0,-28 3 0,14-3 0,-18 1 0,-88-3 0,58-3 0,55 1 0,1-1 0,-41-10 0,-12-3 0,40 10 0,-49-15 0,48 11 0,-121-31 0,-33-10 0,96 30 0,-45-14 0,123 30 0,0 1 0,-1 0 0,0 2 0,-30 0 0,26 1 0,-1-1 0,-25-4 0,-8-10 0,41 10 0,0 2 0,-1-1 0,0 1 0,-19-1 0,30 4-136,1 0-1,-1 1 1,0 0-1,0-1 1,1 1-1,-1 1 1,0-1-1,1 0 0,-6 4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5T23:15:42.688"/>
    </inkml:context>
    <inkml:brush xml:id="br0">
      <inkml:brushProperty name="width" value="0.1" units="cm"/>
      <inkml:brushProperty name="height" value="0.1" units="cm"/>
      <inkml:brushProperty name="color" value="#1C1C1C"/>
    </inkml:brush>
  </inkml:definitions>
  <inkml:trace contextRef="#ctx0" brushRef="#br0">689 155 24575,'-39'0'0,"10"1"0,-1-1 0,1-1 0,-51-11 0,55 8 0,0 1 0,-1 1 0,1 1 0,-32 3 0,-52-2 0,10-19 0,92 19 0,5 0 0,0 0 0,0 0 0,-1 0 0,0-1 0,1 1 0,-1 0 0,1 0 0,0-1 0,0 0 0,-1 0 0,1 0 0,0 0 0,-3-2 0,5 3 0,0 0 0,0-1 0,0 1 0,0 0 0,0 0 0,0 0 0,0 0 0,-1 0 0,1 0 0,0 0 0,0 0 0,0-1 0,0 1 0,0 0 0,0 0 0,0 0 0,0-1 0,0 1 0,0 0 0,0 0 0,0-1 0,0 1 0,0 0 0,1 0 0,-1 0 0,0 0 0,0 0 0,0 0 0,0 0 0,0 0 0,0 0 0,0-1 0,0 1 0,0 0 0,0 0 0,0 0 0,0 0 0,0 0 0,1-1 0,-1 1 0,0 0 0,0 0 0,0 0 0,1 0 0,-1 0 0,0 0 0,0 0 0,0 0 0,1 0 0,-1 0 0,0 0 0,0 0 0,0 0 0,0 0 0,0 0 0,0 0 0,0 0 0,1 0 0,-1 0 0,0 0 0,0 0 0,12 0 0,-8 2 0,1 1 0,-1 0 0,0 0 0,0-1 0,0 2 0,-1-1 0,1 0 0,-1 0 0,0 1 0,1 0 0,2 5 0,-6-8 0,0-1 0,0 0 0,0 0 0,0 1 0,0-1 0,0 1 0,0-1 0,0 1 0,0-1 0,0 0 0,0 0 0,0 1 0,-1-1 0,1 1 0,0-1 0,0 1 0,0-1 0,-1 0 0,1 0 0,0 1 0,-1-1 0,1 0 0,0 1 0,0-1 0,0 0 0,-1 1 0,1-1 0,0 0 0,-1 1 0,1-1 0,-1 0 0,1 0 0,0 0 0,0 0 0,-1 0 0,1 0 0,-1 0 0,1 0 0,-1 0 0,1 0 0,0 0 0,0 0 0,-1 0 0,1 0 0,-1 0 0,1 0 0,-1 0 0,-19-2 0,14-1 0,0 0 0,0-1 0,0 0 0,1 1 0,-10-10 0,18 9 0,0 0 0,1 1 0,-1-1 0,2 0 0,-2 1 0,7-4 0,-6 4 0,2 0 0,0 1 0,-1 0 0,0 0 0,1-1 0,-1 2 0,1 0 0,0-1 0,10 1 0,56 1 0,-54 1 0,-38 6 0,1 1 0,-32 17 0,42-21 0,0 0 0,-1-1 0,1 0 0,0-1 0,-1 0 0,0 0 0,1-1 0,-1 0 0,-16-1 0,30 1 0,-1 0 0,0-1 0,0 2 0,1-1 0,-1 1 0,0-1 0,0 1 0,1 0 0,-2 0 0,1 1 0,0-1 0,-1 0 0,1 1 0,4 5 0,35 48 0,-87-76 0,-27-13 0,69 31 0,2 0 0,-1 1 0,0-1 0,1 0 0,-1 0 0,1 0 0,-1 0 0,1 0 0,0-1 0,0 1 0,0 0 0,0-1 0,0 0 0,0 1 0,1 0 0,0 0 0,0-1 0,-1 0 0,1 1 0,0-1 0,1-4 0,-1 7 0,0-2 0,0 1 0,0-1 0,0 1 0,0-1 0,0 1 0,0-1 0,1 1 0,0-1 0,-1 1 0,1 0 0,-1-1 0,1 1 0,0 0 0,0 0 0,-1 0 0,1-1 0,1 2 0,-2-2 0,1 1 0,1 1 0,-2-2 0,2 1 0,-1 1 0,0-1 0,1 0 0,-1 0 0,0 1 0,0 0 0,1-1 0,-1 1 0,1-1 0,-1 1 0,1 0 0,-1 0 0,3-1 0,-1 2 0,-1 0 0,1 0 0,-1 0 0,1 0 0,0 0 0,-1 1 0,0-1 0,0 1 0,1-1 0,-1 1 0,0 0 0,0 0 0,0 0 0,-1 0 0,1 0 0,0 0 0,-1 1 0,1-1 0,1 4 0,0 0 0,1 1 0,-2-1 0,1 1 0,-2-1 0,1 1 0,2 11 0,-4-15 0,0 1 0,1-1 0,0 1 0,-1 0 0,1-1 0,1 0 0,-2 0 0,2 1 0,-1-1 0,1 0 0,2 4 0,-1-5 0,-2 0 0,1-1 0,0 1 0,0-1 0,0 1 0,0-1 0,1 0 0,-1 0 0,0 0 0,0 0 0,1 0 0,0 0 0,-1-1 0,0 0 0,1 0 0,4 1 0,52-2 0,-49 0 0,0 0 0,0 1 0,0 0 0,-1 1 0,2 0 0,-2 0 0,1 1 0,0 1 0,-1-1 0,15 7 0,-12-4 0,0 0 0,0-1 0,1 0 0,23 3 0,-20-4 0,0 0 0,21 9 0,-24-7 0,-1 0 0,28 4 0,-36-9 0,-1 1 0,0 0 0,0-1 0,0 0 0,0 1 0,0-2 0,0 1 0,0 0 0,0-1 0,1 0 0,-1 1 0,0-1 0,0 0 0,0 0 0,0 0 0,-1-1 0,1 1 0,4-4 0,-7 5 0,1-1 0,0 0 0,0 0 0,-1 0 0,0 1 0,1-1 0,-1 0 0,1 0 0,-1 1 0,1-1 0,-1 0 0,0 0 0,0 0 0,0 0 0,0 0 0,0 1 0,1-2 0,-1 1 0,0 1 0,-1-1 0,1-1 0,0 2 0,0-1 0,0 0 0,0-1 0,-2 0 0,1-1 0,0 1 0,0 0 0,0 0 0,-1-1 0,1 2 0,-2-1 0,2 0 0,-3-2 0,-3-2 0,0 1 0,0 0 0,-1 0 0,-10-5 0,-14-9 0,24 14 0,1 0 0,-1 1 0,-14-6 0,18 9 0,-2 1 0,1-1 0,1 1 0,-2 0 0,1 1 0,0 0 0,1 0 0,-2-1 0,2 2 0,-1-1 0,0 1 0,1-1 0,-8 5 0,-26 8 0,13-8 0,18-4 0,0 0 0,0-1 0,0 1 0,0-2 0,-1 1 0,2-1 0,-2 0 0,-13-2 0,6 0 0,10 2 0,1-1 0,-1 0 0,1 0 0,-1 0 0,1-1 0,-1 1 0,2-1 0,-2 1 0,1-1 0,-7-5 0,11 7 0,0 0 0,0-1 0,-1 1 0,1 0 0,-1 0 0,1-1 0,0 1 0,-1 0 0,1 0 0,0 0 0,0-1 0,0 1 0,0 0 0,0-1 0,0 1 0,-1-1 0,1 1 0,0 0 0,0 0 0,0-1 0,0 1 0,0 0 0,0-1 0,0 1 0,0-1 0,0 1 0,0 0 0,0 0 0,0-1 0,0 1 0,0-1 0,0 1 0,1-1 0,-1 1 0,0 0 0,0 0 0,0 0 0,0-1 0,0 1 0,1-1 0,16-7 0,23 2 0,262 4 0,-146 5 0,-141-3 0,0 2 0,26 5 0,-25-3 0,0-2 0,19 2 0,-14-3 0,1 0 0,41 9 0,-33-5 0,-1-1 0,1-2 0,51-2 0,-47 0 0,-1 0 0,56 9 0,-80-8 0,0-1 0,-1 0 0,0 0 0,1-1 0,-1 0 0,0-1 0,0 1 0,1-1 0,-1-1 0,7-3 0,-3 2 0,-2 0 0,1 1 0,0 0 0,23-1 0,-10 3 0,-4-1 0,1 2 0,1 0 0,-1 2 0,-1 0 0,23 6 0,-39-7 0,1 1 0,1-2 0,-1 1 0,-1-1 0,2 1 0,-1-1 0,0-1 0,0 1 0,0-1 0,1 1 0,-2-2 0,1 1 0,9-5 0,-11 6 0,0-2 0,0 0 0,0 0 0,0 1 0,0-1 0,-1-1 0,1 1 0,-1 0 0,0 0 0,0-1 0,1 0 0,-2 1 0,1-1 0,0 0 0,-1 0 0,1 0 0,-1 0 0,0 0 0,1 0 0,-2 0 0,1-1 0,1-3 0,-2-1 0,0 1 0,0 0 0,0 0 0,0 0 0,-1-1 0,-1 1 0,1 0 0,-1 0 0,0 0 0,-6-12 0,7 16 0,0 0 0,-1 0 0,0 0 0,0 1 0,0 0 0,1-1 0,-1 1 0,-1 0 0,1 0 0,0 0 0,-1 0 0,1 0 0,-1 0 0,0 1 0,0-1 0,0 2 0,1-2 0,-1 1 0,0 1 0,0-1 0,0 0 0,0 0 0,0 1 0,0 0 0,0 0 0,0 0 0,0 0 0,-4 0 0,0 2 0,0-1 0,0 0 0,0 0 0,-1-1 0,2 0 0,-2-1 0,1 0 0,0 1 0,-12-5 0,20 5 0,1 0 0,0 0 0,-1 0 0,1 1 0,-1-1 0,1 1 0,0-1 0,0 0 0,-1 1 0,1 0 0,-1 0 0,2 1 0,7 6 0,-1-1 0,0 0 0,-1 0 0,1 1 0,-2 0 0,1 1 0,-2-1 0,7 11 0,-12-19 0,-1 1 0,0 0 0,0-1 0,1 0 0,-1 0 0,0 1 0,1-1 0,-1 1 0,0 0 0,0-1 0,0 0 0,1 1 0,-1-1 0,0 1 0,0 0 0,0-1 0,0 0 0,0 1 0,0-1 0,0 1 0,0 0 0,-1-1 0,1 0 0,0 1 0,0-1 0,0 1 0,-1 0 0,1-1 0,0 0 0,-1 0 0,1 1 0,0 0 0,0-1 0,0 1 0,-1-1 0,1 0 0,-1 0 0,1 0 0,-1 1 0,1-1 0,0 1 0,-1-1 0,1 0 0,-1 0 0,0 1 0,1-1 0,0 0 0,-1 0 0,1 0 0,-1 0 0,0 0 0,1 0 0,0 0 0,-1 0 0,1 0 0,-1 0 0,0 0 0,1 0 0,-40-6 0,27 3 0,-79-2 0,202 25 0,-57-20 0,22 2 0,-67-1 0,-1-1 0,-1 2 0,1-1 0,0 1 0,-1 0 0,1 1 0,-1-1 0,8 5 0,-12-5 0,1 1 0,0-1 0,0 0 0,-1 0 0,0 1 0,0 0 0,0-1 0,1 1 0,-2 0 0,1 0 0,0 0 0,-1 0 0,1 0 0,-1 0 0,0 0 0,0 1 0,0 3 0,-1-6 0,1 1 0,-1-1 0,0 1 0,0-1 0,0 1 0,0-1 0,-1 1 0,1 0 0,0-1 0,0 1 0,0-1 0,-1 1 0,0-1 0,0 1 0,1-1 0,-1 0 0,0 1 0,0-1 0,1 0 0,-2 0 0,1 1 0,0-1 0,0 0 0,0 0 0,0 0 0,-1 0 0,1 0 0,0 0 0,0 0 0,-1-1 0,1 0 0,-1 1 0,1 0 0,-1-1 0,1 1 0,-1-1 0,-1 0 0,-1 1 0,0 0 0,0 0 0,1-1 0,-1 0 0,0 1 0,1-1 0,-1-1 0,0 1 0,0 0 0,1 0 0,-1-2 0,1 1 0,-1 1 0,1-2 0,-4-1 0,6 3 0,1-1 0,0 1 0,0 0 0,0 0 0,0 0 0,0 0 0,0-1 0,0 1 0,0 0 0,0-1 0,0 1 0,0 0 0,0-1 0,0 1 0,1 0 0,-1 0 0,0-1 0,0 1 0,0 0 0,0 0 0,0 0 0,1 0 0,-1 0 0,0-1 0,0 1 0,0 0 0,0 0 0,0-1 0,0 1 0,1 0 0,-1 0 0,0 0 0,0 0 0,1-1 0,-1 1 0,0 0 0,1 0 0,-1 0 0,0 0 0,0 0 0,0 0 0,0 0 0,1 0 0,17-6 0,-10 3 0,-6 2 0,0-1 0,-1 2 0,2-2 0,-2 1 0,1 0 0,0-1 0,-1 1 0,1-1 0,-1 1 0,1-1 0,-2 1 0,2-1 0,-1 0 0,0 1 0,0-2 0,0 1 0,0 1 0,0-2 0,0 1 0,-1 1 0,0-2 0,0 1 0,1 0 0,-1 0 0,0-1 0,0 2 0,0-4 0,-1-4 0,-2 2 0,1-2 0,0 2 0,-1-1 0,-7-12 0,4 5 0,4 14 0,1-1 0,1 0 0,-1 0 0,0 1 0,0-1 0,1 1 0,0-2 0,-1 2 0,1-1 0,0 1 0,-1-1 0,1 0 0,0 0 0,0 0 0,0 1 0,1-1 0,-1 0 0,0 1 0,1-2 0,-1 2 0,0-1 0,1 1 0,0-1 0,0 1 0,0-1 0,0 0 0,0 1 0,-1 0 0,2-1 0,-1 1 0,0-1 0,1 2 0,-1-2 0,1 1 0,-2 0 0,2 0 0,1-1 0,0 1 0,0 0 0,0 1 0,0-1 0,0 0 0,0 1 0,0 0 0,0-1 0,-1 1 0,1 1 0,0-1 0,0 0 0,0 1 0,-1 0 0,1-1 0,0 1 0,-1 0 0,1 0 0,-1 1 0,1-1 0,0 0 0,-1 1 0,4 3 0,26 29 0,-31-31 0,1 0 0,1 0 0,-2 0 0,1 0 0,-1 0 0,1 0 0,-1 0 0,0 1 0,0-1 0,0 0 0,0 5 0,-2-5 0,0 0 0,-1-1 0,1 1 0,-1-1 0,1 1 0,-2 0 0,2-1 0,-1 0 0,-1 0 0,1 1 0,0-1 0,-5 3 0,-14 16 0,21-20 0,-2 1 0,1-1 0,0 1 0,0 0 0,0 0 0,1 0 0,-1 0 0,0 0 0,1 0 0,0 0 0,0 0 0,-1 0 0,1 1 0,0-2 0,0 1 0,0 1 0,1-1 0,-1 0 0,0 0 0,0 0 0,1 0 0,0 0 0,1 3 0,0-1 0,0 0 0,1-1 0,0 1 0,0-1 0,0 1 0,1-1 0,-1 0 0,1 0 0,6 4 0,-14-10 0,1 1 0,0 1 0,0-1 0,1 0 0,-1 0 0,0 0 0,1 0 0,0 0 0,0-1 0,-1 1 0,2 0 0,-1-1 0,0 1 0,1-2 0,-1 1 0,-1-5 0,0-2 0,2 0 0,-1-1 0,1-19 0,1 20 0,-1 0 0,0-1 0,1 2 0,-3-2 0,-2-9 0,4 17 0,1 0 0,-2 0 0,1 1 0,-1 0 0,1 0 0,-1-1 0,1 1 0,-1 0 0,0 0 0,0-1 0,0 2 0,0-1 0,0 0 0,0 1 0,-1-1 0,0 1 0,1-1 0,0 1 0,-1 0 0,1 0 0,-1 0 0,1 1 0,-4-2 0,-7 0 0,0 0 0,0 2 0,-1-1 0,1 1 0,0 1 0,-14 2 0,-77 21 0,72-15 0,-46 4 0,26-7 0,26-2 0,1-2 0,-29-2 0,-18 3 0,69-3-105,1 0 0,0 0 0,0 0 0,0 1 0,0 0 0,0 0 0,0-1 0,0 1 0,0 0 0,0 0 0,0 0 0,-2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1F920-D653-4C4F-A838-A8C31DCFACB2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A87F4128-7599-446F-8DE0-F4079DE16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AE9E6-DA4A-4761-8A2C-10814DA72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7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61C76A-E72F-46C0-AE51-0EE3DEBD198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91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42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338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440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383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3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38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646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720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736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72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784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20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35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18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03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roskazna.gov.ru</a:t>
            </a:r>
            <a:endParaRPr lang="ru-RU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май 2024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193D02-5869-44C9-9CEE-9C8A46005E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6301"/>
            <a:ext cx="1835696" cy="5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2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76456" y="4862238"/>
            <a:ext cx="323528" cy="246221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lvl="0" algn="r"/>
            <a:fld id="{F777CE8F-F8DB-4AC4-B215-9C5F8871BE3C}" type="slidenum">
              <a:rPr lang="ru-RU" sz="1000" smtClean="0">
                <a:solidFill>
                  <a:srgbClr val="11437F"/>
                </a:solidFill>
                <a:latin typeface="+mn-lt"/>
                <a:ea typeface="PT Serif" panose="020A0603040505020204" pitchFamily="18" charset="-52"/>
              </a:rPr>
              <a:pPr lvl="0" algn="r"/>
              <a:t>‹#›</a:t>
            </a:fld>
            <a:endParaRPr lang="ru-RU" sz="10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PT Serif" panose="020A0603040505020204" pitchFamily="18" charset="-52"/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911574-4637-4F8D-B8E1-DBB2998F82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6301"/>
            <a:ext cx="1835696" cy="5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>
            <a:extLst>
              <a:ext uri="{FF2B5EF4-FFF2-40B4-BE49-F238E27FC236}">
                <a16:creationId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51569" y="4853117"/>
            <a:ext cx="286272" cy="180642"/>
          </a:xfrm>
        </p:spPr>
        <p:txBody>
          <a:bodyPr lIns="0" tIns="0" rIns="0" bIns="0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FE9E6379-6961-4AB4-885C-0ACB5984AC92}"/>
              </a:ext>
            </a:extLst>
          </p:cNvPr>
          <p:cNvSpPr/>
          <p:nvPr userDrawn="1"/>
        </p:nvSpPr>
        <p:spPr>
          <a:xfrm>
            <a:off x="-9093" y="576321"/>
            <a:ext cx="9160847" cy="3435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92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D12C19E-EADF-488C-BB64-67FCC4778F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9" y="81483"/>
            <a:ext cx="1549780" cy="43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77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504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3BC1675A-EBDC-B841-AA4E-14ECDABFD2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07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июнь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448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BD30F765-4CAA-FB4C-85A2-29AF2D9ACE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68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987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D7C98934-7F33-A349-AB5E-1B3303E050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43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799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178B04A1-BA8C-7346-9283-54668DD667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0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5628-6C51-9344-9A7F-62DD3BA57649}" type="datetime1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2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7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F8131-D5DD-9A40-B313-80B1CA0A55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45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025C4-439C-3B4C-B938-E141ECC8D5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8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7E12D-2729-3C41-804A-825648F968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5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DDB3D-5C4C-6341-81A7-FCD8E6CD62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6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37.png"/><Relationship Id="rId26" Type="http://schemas.openxmlformats.org/officeDocument/2006/relationships/image" Target="../media/image41.png"/><Relationship Id="rId3" Type="http://schemas.openxmlformats.org/officeDocument/2006/relationships/image" Target="../media/image31.png"/><Relationship Id="rId21" Type="http://schemas.openxmlformats.org/officeDocument/2006/relationships/customXml" Target="../ink/ink9.xml"/><Relationship Id="rId34" Type="http://schemas.openxmlformats.org/officeDocument/2006/relationships/image" Target="../media/image45.png"/><Relationship Id="rId7" Type="http://schemas.openxmlformats.org/officeDocument/2006/relationships/image" Target="../media/image320.png"/><Relationship Id="rId12" Type="http://schemas.openxmlformats.org/officeDocument/2006/relationships/customXml" Target="../ink/ink4.xml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6.xml"/><Relationship Id="rId20" Type="http://schemas.openxmlformats.org/officeDocument/2006/relationships/image" Target="../media/image38.png"/><Relationship Id="rId29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34.png"/><Relationship Id="rId24" Type="http://schemas.openxmlformats.org/officeDocument/2006/relationships/image" Target="../media/image40.png"/><Relationship Id="rId32" Type="http://schemas.openxmlformats.org/officeDocument/2006/relationships/image" Target="../media/image44.png"/><Relationship Id="rId5" Type="http://schemas.openxmlformats.org/officeDocument/2006/relationships/image" Target="../media/image33.png"/><Relationship Id="rId15" Type="http://schemas.openxmlformats.org/officeDocument/2006/relationships/image" Target="../media/image36.png"/><Relationship Id="rId23" Type="http://schemas.openxmlformats.org/officeDocument/2006/relationships/customXml" Target="../ink/ink10.xml"/><Relationship Id="rId28" Type="http://schemas.openxmlformats.org/officeDocument/2006/relationships/image" Target="../media/image42.png"/><Relationship Id="rId10" Type="http://schemas.openxmlformats.org/officeDocument/2006/relationships/customXml" Target="../ink/ink3.xml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" Type="http://schemas.openxmlformats.org/officeDocument/2006/relationships/image" Target="../media/image32.jpeg"/><Relationship Id="rId9" Type="http://schemas.openxmlformats.org/officeDocument/2006/relationships/image" Target="../media/image330.png"/><Relationship Id="rId14" Type="http://schemas.openxmlformats.org/officeDocument/2006/relationships/customXml" Target="../ink/ink5.xml"/><Relationship Id="rId22" Type="http://schemas.openxmlformats.org/officeDocument/2006/relationships/image" Target="../media/image39.png"/><Relationship Id="rId27" Type="http://schemas.openxmlformats.org/officeDocument/2006/relationships/customXml" Target="../ink/ink12.xml"/><Relationship Id="rId30" Type="http://schemas.openxmlformats.org/officeDocument/2006/relationships/image" Target="../media/image43.png"/><Relationship Id="rId8" Type="http://schemas.openxmlformats.org/officeDocument/2006/relationships/customXml" Target="../ink/ink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003798"/>
            <a:ext cx="7272808" cy="1800200"/>
          </a:xfrm>
        </p:spPr>
        <p:txBody>
          <a:bodyPr>
            <a:noAutofit/>
          </a:bodyPr>
          <a:lstStyle/>
          <a:p>
            <a:r>
              <a:rPr lang="ru-RU" sz="1600" dirty="0"/>
              <a:t>Особенности заключения электронного договора в ГИС </a:t>
            </a:r>
            <a:r>
              <a:rPr lang="ru-RU" sz="1600" dirty="0" smtClean="0"/>
              <a:t>ТОРГИ </a:t>
            </a: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1050" b="0" dirty="0"/>
              <a:t>В.Е. Сидоров</a:t>
            </a:r>
            <a:br>
              <a:rPr lang="ru-RU" sz="1050" b="0" dirty="0"/>
            </a:br>
            <a:r>
              <a:rPr lang="ru-RU" sz="1050" b="0" dirty="0"/>
              <a:t>Представитель центра по развитию ГИС ТОРГИ</a:t>
            </a:r>
            <a:br>
              <a:rPr lang="ru-RU" sz="105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50CD54-BD28-975C-CEFA-AA56B11F7C6A}"/>
              </a:ext>
            </a:extLst>
          </p:cNvPr>
          <p:cNvSpPr txBox="1"/>
          <p:nvPr/>
        </p:nvSpPr>
        <p:spPr>
          <a:xfrm>
            <a:off x="7956884" y="19197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65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ЭЛЕКТРОННЫЙ ДОГОВОР В ГИС ТОРГИ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EA3DADB-1179-4ED5-AD14-8C22397935DA}"/>
              </a:ext>
            </a:extLst>
          </p:cNvPr>
          <p:cNvSpPr/>
          <p:nvPr/>
        </p:nvSpPr>
        <p:spPr>
          <a:xfrm>
            <a:off x="181541" y="1329852"/>
            <a:ext cx="43204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Структурированный электронный документ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Автоматическое </a:t>
            </a:r>
            <a:r>
              <a:rPr lang="ru-RU" sz="1200" dirty="0" err="1">
                <a:solidFill>
                  <a:srgbClr val="11437F"/>
                </a:solidFill>
              </a:rPr>
              <a:t>предзаполнение</a:t>
            </a:r>
            <a:r>
              <a:rPr lang="ru-RU" sz="1200" dirty="0">
                <a:solidFill>
                  <a:srgbClr val="11437F"/>
                </a:solidFill>
              </a:rPr>
              <a:t> сведений договора на основании данных из размещенного извещения и протокола об итогах торгов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Юридически значимый документ (УКЭП)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Возможность предоставления документов </a:t>
            </a:r>
            <a:r>
              <a:rPr lang="ru-RU" sz="1200" dirty="0" smtClean="0">
                <a:solidFill>
                  <a:srgbClr val="11437F"/>
                </a:solidFill>
              </a:rPr>
              <a:t/>
            </a:r>
            <a:br>
              <a:rPr lang="ru-RU" sz="1200" dirty="0" smtClean="0">
                <a:solidFill>
                  <a:srgbClr val="11437F"/>
                </a:solidFill>
              </a:rPr>
            </a:br>
            <a:r>
              <a:rPr lang="ru-RU" sz="1200" dirty="0" smtClean="0">
                <a:solidFill>
                  <a:srgbClr val="11437F"/>
                </a:solidFill>
              </a:rPr>
              <a:t>в </a:t>
            </a:r>
            <a:r>
              <a:rPr lang="ru-RU" sz="1200" dirty="0">
                <a:solidFill>
                  <a:srgbClr val="11437F"/>
                </a:solidFill>
              </a:rPr>
              <a:t>контролирующие, судебные и иные органы государственной власти в исходной электронной форме за счет использование формата договорного документа, утвержденного </a:t>
            </a:r>
            <a:r>
              <a:rPr lang="ru-RU" sz="1200" dirty="0" smtClean="0">
                <a:solidFill>
                  <a:srgbClr val="11437F"/>
                </a:solidFill>
              </a:rPr>
              <a:t/>
            </a:r>
            <a:br>
              <a:rPr lang="ru-RU" sz="1200" dirty="0" smtClean="0">
                <a:solidFill>
                  <a:srgbClr val="11437F"/>
                </a:solidFill>
              </a:rPr>
            </a:br>
            <a:r>
              <a:rPr lang="ru-RU" sz="1200" dirty="0" smtClean="0">
                <a:solidFill>
                  <a:srgbClr val="11437F"/>
                </a:solidFill>
              </a:rPr>
              <a:t>ФНС </a:t>
            </a:r>
            <a:r>
              <a:rPr lang="ru-RU" sz="1200" dirty="0">
                <a:solidFill>
                  <a:srgbClr val="11437F"/>
                </a:solidFill>
              </a:rPr>
              <a:t>России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382338B-32FD-48B1-8E6C-FC7DB4E31F16}"/>
              </a:ext>
            </a:extLst>
          </p:cNvPr>
          <p:cNvSpPr/>
          <p:nvPr/>
        </p:nvSpPr>
        <p:spPr>
          <a:xfrm>
            <a:off x="4476623" y="1329852"/>
            <a:ext cx="432040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Система обеспечения процесса заключения договора: от этапа подготовки проекта, выбора порядка и способа подписания сторонами </a:t>
            </a:r>
            <a:br>
              <a:rPr lang="ru-RU" sz="1200" dirty="0">
                <a:solidFill>
                  <a:srgbClr val="11437F"/>
                </a:solidFill>
              </a:rPr>
            </a:br>
            <a:r>
              <a:rPr lang="ru-RU" sz="1200" dirty="0">
                <a:solidFill>
                  <a:srgbClr val="11437F"/>
                </a:solidFill>
              </a:rPr>
              <a:t>до формирования уведомлений, обмена сообщениями и отслеживания изменений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Система автоматических контролей: от проверки корректности введенных сведений до проверки соответствия условий договора сведениям </a:t>
            </a:r>
            <a:r>
              <a:rPr lang="ru-RU" sz="1200" dirty="0" smtClean="0">
                <a:solidFill>
                  <a:srgbClr val="11437F"/>
                </a:solidFill>
              </a:rPr>
              <a:t/>
            </a:r>
            <a:br>
              <a:rPr lang="ru-RU" sz="1200" dirty="0" smtClean="0">
                <a:solidFill>
                  <a:srgbClr val="11437F"/>
                </a:solidFill>
              </a:rPr>
            </a:br>
            <a:r>
              <a:rPr lang="ru-RU" sz="1200" dirty="0" smtClean="0">
                <a:solidFill>
                  <a:srgbClr val="11437F"/>
                </a:solidFill>
              </a:rPr>
              <a:t>о </a:t>
            </a:r>
            <a:r>
              <a:rPr lang="ru-RU" sz="1200" dirty="0">
                <a:solidFill>
                  <a:srgbClr val="11437F"/>
                </a:solidFill>
              </a:rPr>
              <a:t>процедуре торгов и контроля возможности заключения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Источник сведений для всех последующих этапов исполнения электронной сделки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361950" lvl="1"/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0A6980E-45CA-4347-8DDC-6B30983FF592}"/>
              </a:ext>
            </a:extLst>
          </p:cNvPr>
          <p:cNvSpPr/>
          <p:nvPr/>
        </p:nvSpPr>
        <p:spPr>
          <a:xfrm>
            <a:off x="0" y="4121703"/>
            <a:ext cx="9144001" cy="461665"/>
          </a:xfrm>
          <a:prstGeom prst="rect">
            <a:avLst/>
          </a:prstGeom>
          <a:solidFill>
            <a:srgbClr val="F7F7F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3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BD6EFD6-D99B-4D59-A4AD-CFF854E814FE}"/>
              </a:ext>
            </a:extLst>
          </p:cNvPr>
          <p:cNvSpPr txBox="1"/>
          <p:nvPr/>
        </p:nvSpPr>
        <p:spPr>
          <a:xfrm>
            <a:off x="1475656" y="784594"/>
            <a:ext cx="639427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+mj-lt"/>
              </a:rPr>
              <a:t>Электронный договор в ГИС </a:t>
            </a:r>
            <a:r>
              <a:rPr lang="ru-RU" sz="1600" b="1" dirty="0" smtClean="0">
                <a:solidFill>
                  <a:srgbClr val="11437F"/>
                </a:solidFill>
                <a:latin typeface="+mj-lt"/>
              </a:rPr>
              <a:t>ТОРГИ </a:t>
            </a:r>
            <a:r>
              <a:rPr lang="ru-RU" sz="1600" b="1" dirty="0">
                <a:solidFill>
                  <a:srgbClr val="11437F"/>
                </a:solidFill>
                <a:latin typeface="+mj-lt"/>
              </a:rPr>
              <a:t>- это:</a:t>
            </a:r>
          </a:p>
        </p:txBody>
      </p:sp>
    </p:spTree>
    <p:extLst>
      <p:ext uri="{BB962C8B-B14F-4D97-AF65-F5344CB8AC3E}">
        <p14:creationId xmlns:p14="http://schemas.microsoft.com/office/powerpoint/2010/main" val="197585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СТРУКТУРИРОВАННЫЙ ЭЛЕКТРОННЫЙ ДОГОВОР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0A6980E-45CA-4347-8DDC-6B30983FF592}"/>
              </a:ext>
            </a:extLst>
          </p:cNvPr>
          <p:cNvSpPr/>
          <p:nvPr/>
        </p:nvSpPr>
        <p:spPr>
          <a:xfrm>
            <a:off x="0" y="4121703"/>
            <a:ext cx="9144001" cy="461665"/>
          </a:xfrm>
          <a:prstGeom prst="rect">
            <a:avLst/>
          </a:prstGeom>
          <a:solidFill>
            <a:srgbClr val="F7F7F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3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6285E75-E4AB-4ACA-A0DD-33107B5A6383}"/>
              </a:ext>
            </a:extLst>
          </p:cNvPr>
          <p:cNvSpPr txBox="1"/>
          <p:nvPr/>
        </p:nvSpPr>
        <p:spPr>
          <a:xfrm>
            <a:off x="2199912" y="4135655"/>
            <a:ext cx="2984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11437F"/>
                </a:solidFill>
              </a:rPr>
              <a:t>&gt;</a:t>
            </a:r>
            <a:r>
              <a:rPr lang="en-US" sz="1200" dirty="0">
                <a:solidFill>
                  <a:srgbClr val="11437F"/>
                </a:solidFill>
              </a:rPr>
              <a:t> </a:t>
            </a:r>
            <a:r>
              <a:rPr lang="ru-RU" sz="1200" b="1" dirty="0">
                <a:solidFill>
                  <a:srgbClr val="11437F"/>
                </a:solidFill>
              </a:rPr>
              <a:t>120</a:t>
            </a:r>
            <a:endParaRPr lang="en-US" sz="1200" b="1" dirty="0">
              <a:solidFill>
                <a:srgbClr val="11437F"/>
              </a:solidFill>
            </a:endParaRPr>
          </a:p>
          <a:p>
            <a:r>
              <a:rPr lang="ru-RU" sz="1200" dirty="0">
                <a:solidFill>
                  <a:srgbClr val="11437F"/>
                </a:solidFill>
              </a:rPr>
              <a:t>реквизитов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BCB3A65-AB90-4CA1-B2BC-4031549185A7}"/>
              </a:ext>
            </a:extLst>
          </p:cNvPr>
          <p:cNvSpPr txBox="1"/>
          <p:nvPr/>
        </p:nvSpPr>
        <p:spPr>
          <a:xfrm>
            <a:off x="6280024" y="4121703"/>
            <a:ext cx="1336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</a:rPr>
              <a:t>75%</a:t>
            </a:r>
          </a:p>
          <a:p>
            <a:r>
              <a:rPr lang="ru-RU" sz="1200" dirty="0">
                <a:solidFill>
                  <a:srgbClr val="11437F"/>
                </a:solidFill>
              </a:rPr>
              <a:t>автозаполнение</a:t>
            </a:r>
          </a:p>
        </p:txBody>
      </p:sp>
      <p:sp>
        <p:nvSpPr>
          <p:cNvPr id="56" name="Скругленный прямоугольник 3">
            <a:extLst>
              <a:ext uri="{FF2B5EF4-FFF2-40B4-BE49-F238E27FC236}">
                <a16:creationId xmlns:a16="http://schemas.microsoft.com/office/drawing/2014/main" id="{74CFF3CE-1472-44C3-8B10-7FA093A712C9}"/>
              </a:ext>
            </a:extLst>
          </p:cNvPr>
          <p:cNvSpPr/>
          <p:nvPr/>
        </p:nvSpPr>
        <p:spPr>
          <a:xfrm>
            <a:off x="1628269" y="4076173"/>
            <a:ext cx="551801" cy="56112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Скругленный прямоугольник 3">
            <a:extLst>
              <a:ext uri="{FF2B5EF4-FFF2-40B4-BE49-F238E27FC236}">
                <a16:creationId xmlns:a16="http://schemas.microsoft.com/office/drawing/2014/main" id="{E75F21C4-3162-494C-AE80-5E08C0936218}"/>
              </a:ext>
            </a:extLst>
          </p:cNvPr>
          <p:cNvSpPr/>
          <p:nvPr/>
        </p:nvSpPr>
        <p:spPr>
          <a:xfrm>
            <a:off x="5728223" y="4083466"/>
            <a:ext cx="551801" cy="56112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3">
            <a:extLst>
              <a:ext uri="{FF2B5EF4-FFF2-40B4-BE49-F238E27FC236}">
                <a16:creationId xmlns:a16="http://schemas.microsoft.com/office/drawing/2014/main" id="{DC717F55-A566-420D-80FC-CEBF407CE88F}"/>
              </a:ext>
            </a:extLst>
          </p:cNvPr>
          <p:cNvSpPr/>
          <p:nvPr/>
        </p:nvSpPr>
        <p:spPr>
          <a:xfrm>
            <a:off x="429829" y="1059582"/>
            <a:ext cx="1770083" cy="1080120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3">
            <a:extLst>
              <a:ext uri="{FF2B5EF4-FFF2-40B4-BE49-F238E27FC236}">
                <a16:creationId xmlns:a16="http://schemas.microsoft.com/office/drawing/2014/main" id="{8F4CFBA1-ED49-45AD-84A1-934DE796C4A7}"/>
              </a:ext>
            </a:extLst>
          </p:cNvPr>
          <p:cNvSpPr/>
          <p:nvPr/>
        </p:nvSpPr>
        <p:spPr>
          <a:xfrm>
            <a:off x="2555777" y="1059582"/>
            <a:ext cx="1770084" cy="1080120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3">
            <a:extLst>
              <a:ext uri="{FF2B5EF4-FFF2-40B4-BE49-F238E27FC236}">
                <a16:creationId xmlns:a16="http://schemas.microsoft.com/office/drawing/2014/main" id="{E9DADEC4-27BE-443D-9672-BB1B7900802D}"/>
              </a:ext>
            </a:extLst>
          </p:cNvPr>
          <p:cNvSpPr/>
          <p:nvPr/>
        </p:nvSpPr>
        <p:spPr>
          <a:xfrm>
            <a:off x="4681726" y="1059579"/>
            <a:ext cx="1770085" cy="1080120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3">
            <a:extLst>
              <a:ext uri="{FF2B5EF4-FFF2-40B4-BE49-F238E27FC236}">
                <a16:creationId xmlns:a16="http://schemas.microsoft.com/office/drawing/2014/main" id="{6A9C6811-5E9F-4E43-B111-F9A3B8EBAEEC}"/>
              </a:ext>
            </a:extLst>
          </p:cNvPr>
          <p:cNvSpPr/>
          <p:nvPr/>
        </p:nvSpPr>
        <p:spPr>
          <a:xfrm>
            <a:off x="1933303" y="2765607"/>
            <a:ext cx="5277393" cy="92955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903F85E-25BD-4417-A13B-0FEE545F1BCD}"/>
              </a:ext>
            </a:extLst>
          </p:cNvPr>
          <p:cNvSpPr/>
          <p:nvPr/>
        </p:nvSpPr>
        <p:spPr>
          <a:xfrm>
            <a:off x="350050" y="1276474"/>
            <a:ext cx="1634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>
              <a:spcAft>
                <a:spcPts val="500"/>
              </a:spcAft>
            </a:pPr>
            <a:r>
              <a:rPr lang="ru-RU" sz="1200" b="1" dirty="0">
                <a:solidFill>
                  <a:srgbClr val="11437F"/>
                </a:solidFill>
              </a:rPr>
              <a:t>Извещение</a:t>
            </a:r>
            <a:br>
              <a:rPr lang="ru-RU" sz="1200" b="1" dirty="0">
                <a:solidFill>
                  <a:srgbClr val="11437F"/>
                </a:solidFill>
              </a:rPr>
            </a:br>
            <a:r>
              <a:rPr lang="ru-RU" sz="1200" b="1" dirty="0">
                <a:solidFill>
                  <a:srgbClr val="11437F"/>
                </a:solidFill>
              </a:rPr>
              <a:t>о проведении</a:t>
            </a:r>
            <a:br>
              <a:rPr lang="ru-RU" sz="1200" b="1" dirty="0">
                <a:solidFill>
                  <a:srgbClr val="11437F"/>
                </a:solidFill>
              </a:rPr>
            </a:br>
            <a:r>
              <a:rPr lang="ru-RU" sz="1200" b="1" dirty="0">
                <a:solidFill>
                  <a:srgbClr val="11437F"/>
                </a:solidFill>
              </a:rPr>
              <a:t>торгов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AADDDCC-915F-4094-AFD6-B907E767E47B}"/>
              </a:ext>
            </a:extLst>
          </p:cNvPr>
          <p:cNvSpPr/>
          <p:nvPr/>
        </p:nvSpPr>
        <p:spPr>
          <a:xfrm>
            <a:off x="2490682" y="1276474"/>
            <a:ext cx="1631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>
              <a:spcAft>
                <a:spcPts val="500"/>
              </a:spcAft>
            </a:pPr>
            <a:r>
              <a:rPr lang="ru-RU" sz="1200" b="1" dirty="0">
                <a:solidFill>
                  <a:srgbClr val="11437F"/>
                </a:solidFill>
              </a:rPr>
              <a:t>Протокол</a:t>
            </a:r>
            <a:br>
              <a:rPr lang="ru-RU" sz="1200" b="1" dirty="0">
                <a:solidFill>
                  <a:srgbClr val="11437F"/>
                </a:solidFill>
              </a:rPr>
            </a:br>
            <a:r>
              <a:rPr lang="ru-RU" sz="1200" b="1" dirty="0">
                <a:solidFill>
                  <a:srgbClr val="11437F"/>
                </a:solidFill>
              </a:rPr>
              <a:t>результатов торгов</a:t>
            </a:r>
            <a:endParaRPr lang="ru-RU" sz="1200" dirty="0">
              <a:solidFill>
                <a:srgbClr val="11437F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E38653D-2781-4441-BA14-777A6AAA21A0}"/>
              </a:ext>
            </a:extLst>
          </p:cNvPr>
          <p:cNvSpPr/>
          <p:nvPr/>
        </p:nvSpPr>
        <p:spPr>
          <a:xfrm>
            <a:off x="4451166" y="1276474"/>
            <a:ext cx="19861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>
              <a:spcAft>
                <a:spcPts val="500"/>
              </a:spcAft>
            </a:pPr>
            <a:r>
              <a:rPr lang="ru-RU" sz="1200" b="1" dirty="0">
                <a:solidFill>
                  <a:srgbClr val="11437F"/>
                </a:solidFill>
              </a:rPr>
              <a:t>Регистрационные данные</a:t>
            </a:r>
            <a:br>
              <a:rPr lang="ru-RU" sz="1200" b="1" dirty="0">
                <a:solidFill>
                  <a:srgbClr val="11437F"/>
                </a:solidFill>
              </a:rPr>
            </a:br>
            <a:r>
              <a:rPr lang="ru-RU" sz="1200" b="1" dirty="0">
                <a:solidFill>
                  <a:srgbClr val="11437F"/>
                </a:solidFill>
              </a:rPr>
              <a:t>участников</a:t>
            </a:r>
            <a:endParaRPr lang="ru-RU" sz="1200" dirty="0">
              <a:solidFill>
                <a:srgbClr val="11437F"/>
              </a:solidFill>
            </a:endParaRPr>
          </a:p>
        </p:txBody>
      </p:sp>
      <p:sp>
        <p:nvSpPr>
          <p:cNvPr id="26" name="Скругленный прямоугольник 3">
            <a:extLst>
              <a:ext uri="{FF2B5EF4-FFF2-40B4-BE49-F238E27FC236}">
                <a16:creationId xmlns:a16="http://schemas.microsoft.com/office/drawing/2014/main" id="{3A80ED16-67D9-4BBD-B73C-C21C48D011F3}"/>
              </a:ext>
            </a:extLst>
          </p:cNvPr>
          <p:cNvSpPr/>
          <p:nvPr/>
        </p:nvSpPr>
        <p:spPr>
          <a:xfrm>
            <a:off x="6807675" y="1059579"/>
            <a:ext cx="1770085" cy="1080120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BF53748-46C2-438F-8D2A-E0D431403DED}"/>
              </a:ext>
            </a:extLst>
          </p:cNvPr>
          <p:cNvSpPr/>
          <p:nvPr/>
        </p:nvSpPr>
        <p:spPr>
          <a:xfrm>
            <a:off x="6630647" y="1261932"/>
            <a:ext cx="15822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>
              <a:spcAft>
                <a:spcPts val="500"/>
              </a:spcAft>
            </a:pPr>
            <a:r>
              <a:rPr lang="ru-RU" sz="1200" b="1" dirty="0">
                <a:solidFill>
                  <a:srgbClr val="11437F"/>
                </a:solidFill>
              </a:rPr>
              <a:t>Сведения о полномочиях</a:t>
            </a:r>
            <a:endParaRPr lang="ru-RU" sz="1200" dirty="0">
              <a:solidFill>
                <a:srgbClr val="11437F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7B08EA0-25BA-4C7B-BD1B-F1E821446FB7}"/>
              </a:ext>
            </a:extLst>
          </p:cNvPr>
          <p:cNvSpPr/>
          <p:nvPr/>
        </p:nvSpPr>
        <p:spPr>
          <a:xfrm>
            <a:off x="3292187" y="3076494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>
              <a:spcAft>
                <a:spcPts val="500"/>
              </a:spcAft>
            </a:pPr>
            <a:r>
              <a:rPr lang="ru-RU" sz="1400" b="1" dirty="0">
                <a:solidFill>
                  <a:srgbClr val="11437F"/>
                </a:solidFill>
              </a:rPr>
              <a:t>Титул договора</a:t>
            </a:r>
            <a:endParaRPr lang="ru-RU" sz="1400" dirty="0">
              <a:solidFill>
                <a:srgbClr val="11437F"/>
              </a:solidFill>
            </a:endParaRPr>
          </a:p>
        </p:txBody>
      </p:sp>
      <p:sp>
        <p:nvSpPr>
          <p:cNvPr id="4" name="Правая фигурная скобка 3">
            <a:extLst>
              <a:ext uri="{FF2B5EF4-FFF2-40B4-BE49-F238E27FC236}">
                <a16:creationId xmlns:a16="http://schemas.microsoft.com/office/drawing/2014/main" id="{EC72BE5D-4654-476F-9F45-91FAF2FACCE6}"/>
              </a:ext>
            </a:extLst>
          </p:cNvPr>
          <p:cNvSpPr/>
          <p:nvPr/>
        </p:nvSpPr>
        <p:spPr>
          <a:xfrm rot="5400000">
            <a:off x="4356517" y="-1758842"/>
            <a:ext cx="288032" cy="8351849"/>
          </a:xfrm>
          <a:prstGeom prst="rightBrace">
            <a:avLst>
              <a:gd name="adj1" fmla="val 58839"/>
              <a:gd name="adj2" fmla="val 5042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6B499A-740C-4098-927B-00E8A5C240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459" y="4175097"/>
            <a:ext cx="369330" cy="3693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67C81B-1C4C-41D0-9E00-53CADA878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118" y="4159672"/>
            <a:ext cx="362103" cy="36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44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Скругленный прямоугольник 3">
            <a:extLst>
              <a:ext uri="{FF2B5EF4-FFF2-40B4-BE49-F238E27FC236}">
                <a16:creationId xmlns:a16="http://schemas.microsoft.com/office/drawing/2014/main" id="{A566720A-BA12-433D-B325-2DBF52F181ED}"/>
              </a:ext>
            </a:extLst>
          </p:cNvPr>
          <p:cNvSpPr/>
          <p:nvPr/>
        </p:nvSpPr>
        <p:spPr>
          <a:xfrm>
            <a:off x="899592" y="3761142"/>
            <a:ext cx="7372454" cy="1181530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Скругленный прямоугольник 3">
            <a:extLst>
              <a:ext uri="{FF2B5EF4-FFF2-40B4-BE49-F238E27FC236}">
                <a16:creationId xmlns:a16="http://schemas.microsoft.com/office/drawing/2014/main" id="{1DD4E884-4755-406D-BB21-E816CB9736EA}"/>
              </a:ext>
            </a:extLst>
          </p:cNvPr>
          <p:cNvSpPr/>
          <p:nvPr/>
        </p:nvSpPr>
        <p:spPr>
          <a:xfrm>
            <a:off x="6334871" y="984309"/>
            <a:ext cx="2225583" cy="2230899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Скругленный прямоугольник 3">
            <a:extLst>
              <a:ext uri="{FF2B5EF4-FFF2-40B4-BE49-F238E27FC236}">
                <a16:creationId xmlns:a16="http://schemas.microsoft.com/office/drawing/2014/main" id="{DA8CE7F9-6282-4972-A0D8-835AE82F88C7}"/>
              </a:ext>
            </a:extLst>
          </p:cNvPr>
          <p:cNvSpPr/>
          <p:nvPr/>
        </p:nvSpPr>
        <p:spPr>
          <a:xfrm>
            <a:off x="3419872" y="987574"/>
            <a:ext cx="2225583" cy="2230899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3">
            <a:extLst>
              <a:ext uri="{FF2B5EF4-FFF2-40B4-BE49-F238E27FC236}">
                <a16:creationId xmlns:a16="http://schemas.microsoft.com/office/drawing/2014/main" id="{A1624AAD-0AEC-48CB-96DE-589498220728}"/>
              </a:ext>
            </a:extLst>
          </p:cNvPr>
          <p:cNvSpPr/>
          <p:nvPr/>
        </p:nvSpPr>
        <p:spPr>
          <a:xfrm>
            <a:off x="551865" y="987575"/>
            <a:ext cx="2225583" cy="2230899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СТРУКТУРИРОВАННЫЙ ЭЛЕКТРОННЫЙ ДОГОВОР</a:t>
            </a:r>
          </a:p>
        </p:txBody>
      </p:sp>
      <p:sp>
        <p:nvSpPr>
          <p:cNvPr id="61" name="Управляющая кнопка: настраиваемая 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A089461-2F62-44D1-9278-D2081E32F384}"/>
              </a:ext>
            </a:extLst>
          </p:cNvPr>
          <p:cNvSpPr/>
          <p:nvPr/>
        </p:nvSpPr>
        <p:spPr>
          <a:xfrm>
            <a:off x="1276702" y="3817893"/>
            <a:ext cx="6511922" cy="1068028"/>
          </a:xfrm>
          <a:prstGeom prst="actionButtonBlank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Единый контейнер</a:t>
            </a:r>
            <a:b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PDF/A-3 с вложенным XML-файлом</a:t>
            </a:r>
            <a:b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и подписями сторон договора</a:t>
            </a: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(формат договорного документа, утвержденный приказом ФНС России № ЕД-7-26/236 от 24.03.2022)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Управляющая кнопка: настраиваемая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797CE48-CD2A-4AC4-BF5A-D5AADD70A54F}"/>
              </a:ext>
            </a:extLst>
          </p:cNvPr>
          <p:cNvSpPr/>
          <p:nvPr/>
        </p:nvSpPr>
        <p:spPr>
          <a:xfrm>
            <a:off x="567076" y="1102583"/>
            <a:ext cx="2174600" cy="1422284"/>
          </a:xfrm>
          <a:prstGeom prst="actionButtonBlank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Структурированная часть</a:t>
            </a: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машиночитаемое представление</a:t>
            </a:r>
            <a:br>
              <a:rPr kumimoji="0" lang="ru-RU" sz="1200" b="0" i="0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0" i="0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реквизитов документа</a:t>
            </a:r>
            <a:r>
              <a:rPr kumimoji="0" lang="ru-RU" sz="140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40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ru-RU" sz="1400" b="0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AC1294CB-ED63-4E09-817F-5DF97B989A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26" y="2754809"/>
            <a:ext cx="408746" cy="4087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5" name="Управляющая кнопка: настраиваемая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E4A6EC7-0BB8-43C6-868B-BF9A9DFD0714}"/>
              </a:ext>
            </a:extLst>
          </p:cNvPr>
          <p:cNvSpPr/>
          <p:nvPr/>
        </p:nvSpPr>
        <p:spPr>
          <a:xfrm>
            <a:off x="3456937" y="1093748"/>
            <a:ext cx="2141814" cy="1718438"/>
          </a:xfrm>
          <a:prstGeom prst="actionButtonBlank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«Титульный лист»</a:t>
            </a: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н</a:t>
            </a:r>
            <a:r>
              <a:rPr kumimoji="0" lang="ru-RU" sz="1200" b="0" i="0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улевой</a:t>
            </a:r>
            <a:r>
              <a:rPr kumimoji="0" lang="ru-RU" sz="1200" b="0" i="0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раздел договора со всеми реквизитами из структурированной части</a:t>
            </a:r>
          </a:p>
        </p:txBody>
      </p:sp>
      <p:sp>
        <p:nvSpPr>
          <p:cNvPr id="79" name="Управляющая кнопка: настраиваемая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2A9C28C-A297-459B-8155-7489C59F640B}"/>
              </a:ext>
            </a:extLst>
          </p:cNvPr>
          <p:cNvSpPr/>
          <p:nvPr/>
        </p:nvSpPr>
        <p:spPr>
          <a:xfrm>
            <a:off x="6373158" y="1102049"/>
            <a:ext cx="2173349" cy="1890039"/>
          </a:xfrm>
          <a:prstGeom prst="actionButtonBlank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Прилагаемые документы</a:t>
            </a: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неструктурированные сведения договора</a:t>
            </a:r>
          </a:p>
          <a:p>
            <a:pPr marL="0" marR="0" lvl="0" indent="0" algn="ctr" defTabSz="19316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(неотъемлемая часть договора) -</a:t>
            </a:r>
            <a:b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файлы-вложения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482F1A-937F-4050-A55A-DEE71D4E84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420" y="2751468"/>
            <a:ext cx="412087" cy="4120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6" name="Правая фигурная скобка 85">
            <a:extLst>
              <a:ext uri="{FF2B5EF4-FFF2-40B4-BE49-F238E27FC236}">
                <a16:creationId xmlns:a16="http://schemas.microsoft.com/office/drawing/2014/main" id="{CA6CDFDA-AB4E-4A6C-A797-0E4D75BCC1A0}"/>
              </a:ext>
            </a:extLst>
          </p:cNvPr>
          <p:cNvSpPr/>
          <p:nvPr/>
        </p:nvSpPr>
        <p:spPr>
          <a:xfrm rot="5400000">
            <a:off x="4499453" y="-710388"/>
            <a:ext cx="288032" cy="8351849"/>
          </a:xfrm>
          <a:prstGeom prst="rightBrace">
            <a:avLst>
              <a:gd name="adj1" fmla="val 58839"/>
              <a:gd name="adj2" fmla="val 5042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102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ЛИЧНЫЙ КАБИНЕТ ПРАВООБЛАДАТЕЛЯ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A388DF5-C93C-49BA-81AA-BC92F2CDA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44" y="771550"/>
            <a:ext cx="6408712" cy="415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54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ПОДГОТОВКА ПРОЕКТА ДОГОВОРА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234A07-04A5-44EA-AE7E-E68BFAF33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771550"/>
            <a:ext cx="6485430" cy="415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26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НАСТРОЙКА ПОЛНОМОЧИЙ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CDEE48-36AF-4901-9BFF-51CE215E2B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41"/>
          <a:stretch/>
        </p:blipFill>
        <p:spPr>
          <a:xfrm>
            <a:off x="559848" y="930728"/>
            <a:ext cx="3267819" cy="38245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243DE8-CFDD-4283-A6FC-3841537F7F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78" t="2078"/>
          <a:stretch/>
        </p:blipFill>
        <p:spPr>
          <a:xfrm>
            <a:off x="5220073" y="1807982"/>
            <a:ext cx="3267819" cy="294729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DCA5A9E-725B-4A5F-912C-7FD47D213E45}"/>
              </a:ext>
            </a:extLst>
          </p:cNvPr>
          <p:cNvSpPr/>
          <p:nvPr/>
        </p:nvSpPr>
        <p:spPr>
          <a:xfrm>
            <a:off x="4860032" y="1816738"/>
            <a:ext cx="3456384" cy="30778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4AF50B-5E74-486B-91B4-493753C25A4D}"/>
              </a:ext>
            </a:extLst>
          </p:cNvPr>
          <p:cNvSpPr/>
          <p:nvPr/>
        </p:nvSpPr>
        <p:spPr>
          <a:xfrm>
            <a:off x="410222" y="3003798"/>
            <a:ext cx="2222597" cy="18907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уга 7">
            <a:extLst>
              <a:ext uri="{FF2B5EF4-FFF2-40B4-BE49-F238E27FC236}">
                <a16:creationId xmlns:a16="http://schemas.microsoft.com/office/drawing/2014/main" id="{94FE30C0-B84F-4201-A81B-6906690E751B}"/>
              </a:ext>
            </a:extLst>
          </p:cNvPr>
          <p:cNvSpPr/>
          <p:nvPr/>
        </p:nvSpPr>
        <p:spPr>
          <a:xfrm rot="19026385">
            <a:off x="1094577" y="3924503"/>
            <a:ext cx="4343638" cy="1065352"/>
          </a:xfrm>
          <a:prstGeom prst="arc">
            <a:avLst>
              <a:gd name="adj1" fmla="val 16167026"/>
              <a:gd name="adj2" fmla="val 21170688"/>
            </a:avLst>
          </a:prstGeom>
          <a:noFill/>
          <a:ln w="19050">
            <a:solidFill>
              <a:srgbClr val="C00000"/>
            </a:solidFill>
            <a:tailEnd type="triangle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965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C7C6A5-41CA-4DEB-A3C4-9C0ED7D71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3" y="699543"/>
            <a:ext cx="3064100" cy="44439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ПОДГОТОВКА ПРОЕКТА ДОГОВОРА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72D014-FEDC-4AC5-A742-9E79AC1D28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9582"/>
            <a:ext cx="5314998" cy="309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1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ФУНКЦИОНАЛЬНЫЕ ВОЗМОЖНОСТИ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032EDE-CDD5-43CC-B536-3CCC0D1BD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776" y="2032320"/>
            <a:ext cx="681393" cy="6813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D7CA71-D3B8-4117-AED0-9A01869F4A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76" y="1041452"/>
            <a:ext cx="584775" cy="5847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073566-7C7E-489B-81D5-8A56B8B149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776" y="917719"/>
            <a:ext cx="648072" cy="6480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C2C2E2E-9216-4A82-8253-768B661884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7" y="2096901"/>
            <a:ext cx="648072" cy="6480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5917E4A-5554-49F8-9007-EF1357B80079}"/>
              </a:ext>
            </a:extLst>
          </p:cNvPr>
          <p:cNvSpPr txBox="1"/>
          <p:nvPr/>
        </p:nvSpPr>
        <p:spPr>
          <a:xfrm>
            <a:off x="5609977" y="2046570"/>
            <a:ext cx="297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Сервис проверки визового экземпляра проекта договора с использованием QR-кода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97056D-939E-4BC8-90B9-8DCC86EC85F6}"/>
              </a:ext>
            </a:extLst>
          </p:cNvPr>
          <p:cNvSpPr txBox="1"/>
          <p:nvPr/>
        </p:nvSpPr>
        <p:spPr>
          <a:xfrm>
            <a:off x="1092969" y="1052274"/>
            <a:ext cx="2974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Возможность заключения дополнительных соглашений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008C01-80A1-4622-A6F8-AB5191C27DBC}"/>
              </a:ext>
            </a:extLst>
          </p:cNvPr>
          <p:cNvSpPr txBox="1"/>
          <p:nvPr/>
        </p:nvSpPr>
        <p:spPr>
          <a:xfrm>
            <a:off x="5639690" y="933834"/>
            <a:ext cx="340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Возможность заключения договора представителем (по доверенности,</a:t>
            </a:r>
            <a:br>
              <a:rPr lang="ru-RU" sz="1200" dirty="0"/>
            </a:br>
            <a:r>
              <a:rPr lang="ru-RU" sz="1200" dirty="0"/>
              <a:t>в т.ч. МЧД)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350540-E9DB-4A08-B990-EAAB7C3DA688}"/>
              </a:ext>
            </a:extLst>
          </p:cNvPr>
          <p:cNvSpPr txBox="1"/>
          <p:nvPr/>
        </p:nvSpPr>
        <p:spPr>
          <a:xfrm>
            <a:off x="1158013" y="2108587"/>
            <a:ext cx="2761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Возможность обмена сообщениями между сторонами сделки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7202387-1BB5-4B1C-A120-01B3A9D5C75D}"/>
              </a:ext>
            </a:extLst>
          </p:cNvPr>
          <p:cNvSpPr/>
          <p:nvPr/>
        </p:nvSpPr>
        <p:spPr>
          <a:xfrm>
            <a:off x="1158013" y="3209393"/>
            <a:ext cx="2944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Визуальное отображение электронных подписей сторон в договоре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8E22696-2CBB-4821-960A-55F999FB59FB}"/>
              </a:ext>
            </a:extLst>
          </p:cNvPr>
          <p:cNvSpPr/>
          <p:nvPr/>
        </p:nvSpPr>
        <p:spPr>
          <a:xfrm>
            <a:off x="5718833" y="4142605"/>
            <a:ext cx="2974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Отслеживание изменений и логирование событий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45AB8A0-6EDB-42F3-81BD-793A3EA2BC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630" y="4103089"/>
            <a:ext cx="611604" cy="61160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ED5FF44-8F23-4C02-A50C-3135429EB9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08" y="3209393"/>
            <a:ext cx="584775" cy="5847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94D980-591D-49FB-B765-F5C95CD099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7" y="4227436"/>
            <a:ext cx="584775" cy="58477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E582BAF-E0AC-40BB-868C-707FC69AC136}"/>
              </a:ext>
            </a:extLst>
          </p:cNvPr>
          <p:cNvSpPr/>
          <p:nvPr/>
        </p:nvSpPr>
        <p:spPr>
          <a:xfrm>
            <a:off x="1158013" y="4238001"/>
            <a:ext cx="2944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Уведомления о событиях процесса заключения договора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B2A0BD-7F4A-416B-83A3-99E352BFB7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632" y="3159308"/>
            <a:ext cx="558216" cy="558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C4E22D-F8D9-46DA-8A66-0C61CD1B9CC0}"/>
              </a:ext>
            </a:extLst>
          </p:cNvPr>
          <p:cNvSpPr txBox="1"/>
          <p:nvPr/>
        </p:nvSpPr>
        <p:spPr>
          <a:xfrm>
            <a:off x="5646215" y="3159308"/>
            <a:ext cx="2974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Приглашения участника для заключения договора</a:t>
            </a:r>
          </a:p>
        </p:txBody>
      </p:sp>
    </p:spTree>
    <p:extLst>
      <p:ext uri="{BB962C8B-B14F-4D97-AF65-F5344CB8AC3E}">
        <p14:creationId xmlns:p14="http://schemas.microsoft.com/office/powerpoint/2010/main" val="2319586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ПОДПИСАНИЕ ДОПОЛНИТЕЛЬНОГО СОГЛАШЕНИЯ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D43D1AF-5DA7-4CB8-AF3D-0F5464E5E2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3050923" cy="4195019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A402770-A7CE-440C-8846-81455B8D8564}"/>
              </a:ext>
            </a:extLst>
          </p:cNvPr>
          <p:cNvSpPr/>
          <p:nvPr/>
        </p:nvSpPr>
        <p:spPr>
          <a:xfrm>
            <a:off x="3563888" y="1491630"/>
            <a:ext cx="3126061" cy="26893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9E297A2-B3FB-43D5-952A-A147ED19A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56" y="1609549"/>
            <a:ext cx="3050923" cy="24535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4699F1-DE55-48B8-9AF1-463D52C68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61" y="1427343"/>
            <a:ext cx="2068919" cy="263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05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ПОДПИСАНИЕ ДОПОЛНИТЕЛЬНОГО СОГЛАШЕНИЯ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AB2830-5068-4B59-8FC7-BD5744813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5" y="915566"/>
            <a:ext cx="4825998" cy="388843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A681837-4055-4C2F-98D5-76DA8C7667DC}"/>
              </a:ext>
            </a:extLst>
          </p:cNvPr>
          <p:cNvSpPr/>
          <p:nvPr/>
        </p:nvSpPr>
        <p:spPr>
          <a:xfrm>
            <a:off x="107505" y="3398996"/>
            <a:ext cx="4825998" cy="1600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0F19F7-86C0-436C-944C-40C252B19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836" y="1580291"/>
            <a:ext cx="4069960" cy="2402032"/>
          </a:xfrm>
          <a:prstGeom prst="rect">
            <a:avLst/>
          </a:prstGeom>
        </p:spPr>
      </p:pic>
      <p:sp>
        <p:nvSpPr>
          <p:cNvPr id="10" name="Дуга 9">
            <a:extLst>
              <a:ext uri="{FF2B5EF4-FFF2-40B4-BE49-F238E27FC236}">
                <a16:creationId xmlns:a16="http://schemas.microsoft.com/office/drawing/2014/main" id="{A5BAD2A9-CE2B-44C5-8747-E26EC08710CC}"/>
              </a:ext>
            </a:extLst>
          </p:cNvPr>
          <p:cNvSpPr/>
          <p:nvPr/>
        </p:nvSpPr>
        <p:spPr>
          <a:xfrm rot="10800000" flipH="1">
            <a:off x="3635896" y="3398996"/>
            <a:ext cx="2895599" cy="1346048"/>
          </a:xfrm>
          <a:prstGeom prst="arc">
            <a:avLst>
              <a:gd name="adj1" fmla="val 16167026"/>
              <a:gd name="adj2" fmla="val 98030"/>
            </a:avLst>
          </a:prstGeom>
          <a:noFill/>
          <a:ln w="19050">
            <a:solidFill>
              <a:srgbClr val="C00000"/>
            </a:solidFill>
            <a:tailEnd type="triangle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F7815D-A8A6-41DD-89DB-BA9B6906E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384" y="987574"/>
            <a:ext cx="865447" cy="85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29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ПРОВЕРКА ВИЗОВОГО ЭКЗЕМПЛЯРА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A0C775-A3B9-48AF-B497-943AFD8F0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427734"/>
            <a:ext cx="3371311" cy="2118870"/>
          </a:xfrm>
          <a:prstGeom prst="rect">
            <a:avLst/>
          </a:prstGeom>
        </p:spPr>
      </p:pic>
      <p:pic>
        <p:nvPicPr>
          <p:cNvPr id="10" name="Picture 2" descr="Best barcode scanner apps for iPhone in 2023 - iGeeksBlog">
            <a:extLst>
              <a:ext uri="{FF2B5EF4-FFF2-40B4-BE49-F238E27FC236}">
                <a16:creationId xmlns:a16="http://schemas.microsoft.com/office/drawing/2014/main" id="{2CA29A52-73E9-4779-B622-7468F12E8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427" y="924969"/>
            <a:ext cx="1969436" cy="1107776"/>
          </a:xfrm>
          <a:prstGeom prst="rect">
            <a:avLst/>
          </a:prstGeom>
          <a:noFill/>
          <a:effectLst>
            <a:outerShdw blurRad="50800" dir="9000000" sx="103000" sy="103000" algn="t" rotWithShape="0">
              <a:prstClr val="black">
                <a:alpha val="40000"/>
              </a:prstClr>
            </a:outerShdw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Дуга 10">
            <a:extLst>
              <a:ext uri="{FF2B5EF4-FFF2-40B4-BE49-F238E27FC236}">
                <a16:creationId xmlns:a16="http://schemas.microsoft.com/office/drawing/2014/main" id="{3BC6531B-F34C-46D0-A690-D94309FB7D50}"/>
              </a:ext>
            </a:extLst>
          </p:cNvPr>
          <p:cNvSpPr/>
          <p:nvPr/>
        </p:nvSpPr>
        <p:spPr>
          <a:xfrm>
            <a:off x="2731200" y="1122464"/>
            <a:ext cx="3439171" cy="1107776"/>
          </a:xfrm>
          <a:prstGeom prst="arc">
            <a:avLst>
              <a:gd name="adj1" fmla="val 14560724"/>
              <a:gd name="adj2" fmla="val 21102371"/>
            </a:avLst>
          </a:prstGeom>
          <a:noFill/>
          <a:ln w="19050">
            <a:solidFill>
              <a:srgbClr val="7B0000"/>
            </a:solidFill>
            <a:tailEnd type="triangle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6689521-F8C5-46EF-A91C-8549EB2E054E}"/>
              </a:ext>
            </a:extLst>
          </p:cNvPr>
          <p:cNvGrpSpPr/>
          <p:nvPr/>
        </p:nvGrpSpPr>
        <p:grpSpPr>
          <a:xfrm>
            <a:off x="6169388" y="843558"/>
            <a:ext cx="2579076" cy="3844751"/>
            <a:chOff x="4418806" y="1441450"/>
            <a:chExt cx="3467185" cy="5109345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C50163F3-6FED-41FE-B22D-9998689F9DB3}"/>
                </a:ext>
              </a:extLst>
            </p:cNvPr>
            <p:cNvGrpSpPr/>
            <p:nvPr/>
          </p:nvGrpSpPr>
          <p:grpSpPr>
            <a:xfrm>
              <a:off x="4418806" y="1441450"/>
              <a:ext cx="3467185" cy="5109345"/>
              <a:chOff x="1672544" y="1212850"/>
              <a:chExt cx="3124200" cy="4671145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9D941C97-4D9E-48F4-94D5-6ED15E971F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32718"/>
              <a:stretch/>
            </p:blipFill>
            <p:spPr>
              <a:xfrm>
                <a:off x="1672544" y="1212850"/>
                <a:ext cx="3124200" cy="4671145"/>
              </a:xfrm>
              <a:prstGeom prst="rect">
                <a:avLst/>
              </a:prstGeom>
            </p:spPr>
          </p:pic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6" name="Рукописный ввод 15">
                    <a:extLst>
                      <a:ext uri="{FF2B5EF4-FFF2-40B4-BE49-F238E27FC236}">
                        <a16:creationId xmlns:a16="http://schemas.microsoft.com/office/drawing/2014/main" id="{2D03A3ED-A36C-47AF-9FCA-D356F1AF45FC}"/>
                      </a:ext>
                    </a:extLst>
                  </p14:cNvPr>
                  <p14:cNvContentPartPr/>
                  <p14:nvPr/>
                </p14:nvContentPartPr>
                <p14:xfrm>
                  <a:off x="2424284" y="1724367"/>
                  <a:ext cx="812160" cy="28440"/>
                </p14:xfrm>
              </p:contentPart>
            </mc:Choice>
            <mc:Fallback xmlns="">
              <p:pic>
                <p:nvPicPr>
                  <p:cNvPr id="4" name="Рукописный ввод 3">
                    <a:extLst>
                      <a:ext uri="{FF2B5EF4-FFF2-40B4-BE49-F238E27FC236}">
                        <a16:creationId xmlns:a16="http://schemas.microsoft.com/office/drawing/2014/main" id="{909D3DBF-A710-DF66-D52E-9690F1DEB330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375957" y="1625158"/>
                    <a:ext cx="909139" cy="22652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7" name="Рукописный ввод 16">
                    <a:extLst>
                      <a:ext uri="{FF2B5EF4-FFF2-40B4-BE49-F238E27FC236}">
                        <a16:creationId xmlns:a16="http://schemas.microsoft.com/office/drawing/2014/main" id="{52C0EAC9-F745-4FBF-A6A4-EA6AEFBB6DC8}"/>
                      </a:ext>
                    </a:extLst>
                  </p14:cNvPr>
                  <p14:cNvContentPartPr/>
                  <p14:nvPr/>
                </p14:nvContentPartPr>
                <p14:xfrm>
                  <a:off x="3304124" y="1717887"/>
                  <a:ext cx="360" cy="360"/>
                </p14:xfrm>
              </p:contentPart>
            </mc:Choice>
            <mc:Fallback xmlns="">
              <p:pic>
                <p:nvPicPr>
                  <p:cNvPr id="5" name="Рукописный ввод 4">
                    <a:extLst>
                      <a:ext uri="{FF2B5EF4-FFF2-40B4-BE49-F238E27FC236}">
                        <a16:creationId xmlns:a16="http://schemas.microsoft.com/office/drawing/2014/main" id="{F9F74B26-0BA3-2A64-8F9C-4DA03B8F17BF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3250124" y="1609887"/>
                    <a:ext cx="108000" cy="21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8" name="Рукописный ввод 17">
                    <a:extLst>
                      <a:ext uri="{FF2B5EF4-FFF2-40B4-BE49-F238E27FC236}">
                        <a16:creationId xmlns:a16="http://schemas.microsoft.com/office/drawing/2014/main" id="{E8398991-085E-4A1A-830D-096E4AACB1E5}"/>
                      </a:ext>
                    </a:extLst>
                  </p14:cNvPr>
                  <p14:cNvContentPartPr/>
                  <p14:nvPr/>
                </p14:nvContentPartPr>
                <p14:xfrm>
                  <a:off x="3345524" y="1731567"/>
                  <a:ext cx="360" cy="12960"/>
                </p14:xfrm>
              </p:contentPart>
            </mc:Choice>
            <mc:Fallback xmlns="">
              <p:pic>
                <p:nvPicPr>
                  <p:cNvPr id="9" name="Рукописный ввод 8">
                    <a:extLst>
                      <a:ext uri="{FF2B5EF4-FFF2-40B4-BE49-F238E27FC236}">
                        <a16:creationId xmlns:a16="http://schemas.microsoft.com/office/drawing/2014/main" id="{7AD059A1-AFC5-4D59-C14E-98655C00C961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3291524" y="1631875"/>
                    <a:ext cx="108000" cy="2120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19" name="Рукописный ввод 18">
                    <a:extLst>
                      <a:ext uri="{FF2B5EF4-FFF2-40B4-BE49-F238E27FC236}">
                        <a16:creationId xmlns:a16="http://schemas.microsoft.com/office/drawing/2014/main" id="{9796D4BF-FEC4-4710-B726-3CE2C2010082}"/>
                      </a:ext>
                    </a:extLst>
                  </p14:cNvPr>
                  <p14:cNvContentPartPr/>
                  <p14:nvPr/>
                </p14:nvContentPartPr>
                <p14:xfrm>
                  <a:off x="3352364" y="1759287"/>
                  <a:ext cx="360" cy="360"/>
                </p14:xfrm>
              </p:contentPart>
            </mc:Choice>
            <mc:Fallback xmlns="">
              <p:pic>
                <p:nvPicPr>
                  <p:cNvPr id="10" name="Рукописный ввод 9">
                    <a:extLst>
                      <a:ext uri="{FF2B5EF4-FFF2-40B4-BE49-F238E27FC236}">
                        <a16:creationId xmlns:a16="http://schemas.microsoft.com/office/drawing/2014/main" id="{529E9557-8320-5FC3-2A43-F8362FD5DD9A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3298724" y="1651287"/>
                    <a:ext cx="108000" cy="21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20" name="Рукописный ввод 19">
                    <a:extLst>
                      <a:ext uri="{FF2B5EF4-FFF2-40B4-BE49-F238E27FC236}">
                        <a16:creationId xmlns:a16="http://schemas.microsoft.com/office/drawing/2014/main" id="{2D5B96F3-A361-4C90-8BE5-7007F7E432D7}"/>
                      </a:ext>
                    </a:extLst>
                  </p14:cNvPr>
                  <p14:cNvContentPartPr/>
                  <p14:nvPr/>
                </p14:nvContentPartPr>
                <p14:xfrm>
                  <a:off x="3281444" y="1759287"/>
                  <a:ext cx="71640" cy="18360"/>
                </p14:xfrm>
              </p:contentPart>
            </mc:Choice>
            <mc:Fallback xmlns="">
              <p:pic>
                <p:nvPicPr>
                  <p:cNvPr id="11" name="Рукописный ввод 10">
                    <a:extLst>
                      <a:ext uri="{FF2B5EF4-FFF2-40B4-BE49-F238E27FC236}">
                        <a16:creationId xmlns:a16="http://schemas.microsoft.com/office/drawing/2014/main" id="{EA3BF3CC-82A5-CE07-01D5-307CE0C26848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3232599" y="1659142"/>
                    <a:ext cx="169005" cy="21831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21" name="Рукописный ввод 20">
                    <a:extLst>
                      <a:ext uri="{FF2B5EF4-FFF2-40B4-BE49-F238E27FC236}">
                        <a16:creationId xmlns:a16="http://schemas.microsoft.com/office/drawing/2014/main" id="{D703F11B-3B1D-4095-89DE-D75A6559855D}"/>
                      </a:ext>
                    </a:extLst>
                  </p14:cNvPr>
                  <p14:cNvContentPartPr/>
                  <p14:nvPr/>
                </p14:nvContentPartPr>
                <p14:xfrm>
                  <a:off x="3234644" y="1787007"/>
                  <a:ext cx="360" cy="360"/>
                </p14:xfrm>
              </p:contentPart>
            </mc:Choice>
            <mc:Fallback xmlns="">
              <p:pic>
                <p:nvPicPr>
                  <p:cNvPr id="12" name="Рукописный ввод 11">
                    <a:extLst>
                      <a:ext uri="{FF2B5EF4-FFF2-40B4-BE49-F238E27FC236}">
                        <a16:creationId xmlns:a16="http://schemas.microsoft.com/office/drawing/2014/main" id="{94C79F60-A76D-5FD4-6D8A-8F756889A00F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3181004" y="1679007"/>
                    <a:ext cx="108000" cy="21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2" name="Рукописный ввод 21">
                    <a:extLst>
                      <a:ext uri="{FF2B5EF4-FFF2-40B4-BE49-F238E27FC236}">
                        <a16:creationId xmlns:a16="http://schemas.microsoft.com/office/drawing/2014/main" id="{59940EF8-392D-41AA-A653-4414AF71C342}"/>
                      </a:ext>
                    </a:extLst>
                  </p14:cNvPr>
                  <p14:cNvContentPartPr/>
                  <p14:nvPr/>
                </p14:nvContentPartPr>
                <p14:xfrm>
                  <a:off x="3041684" y="1738407"/>
                  <a:ext cx="186480" cy="36000"/>
                </p14:xfrm>
              </p:contentPart>
            </mc:Choice>
            <mc:Fallback xmlns="">
              <p:pic>
                <p:nvPicPr>
                  <p:cNvPr id="13" name="Рукописный ввод 12">
                    <a:extLst>
                      <a:ext uri="{FF2B5EF4-FFF2-40B4-BE49-F238E27FC236}">
                        <a16:creationId xmlns:a16="http://schemas.microsoft.com/office/drawing/2014/main" id="{408E0EA6-734E-B895-E11A-03DAAF338C97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2993037" y="1639324"/>
                    <a:ext cx="283450" cy="2338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23" name="Рукописный ввод 22">
                    <a:extLst>
                      <a:ext uri="{FF2B5EF4-FFF2-40B4-BE49-F238E27FC236}">
                        <a16:creationId xmlns:a16="http://schemas.microsoft.com/office/drawing/2014/main" id="{3213DD30-9207-41E0-8950-935097EEC536}"/>
                      </a:ext>
                    </a:extLst>
                  </p14:cNvPr>
                  <p14:cNvContentPartPr/>
                  <p14:nvPr/>
                </p14:nvContentPartPr>
                <p14:xfrm>
                  <a:off x="2931164" y="1710327"/>
                  <a:ext cx="109800" cy="19080"/>
                </p14:xfrm>
              </p:contentPart>
            </mc:Choice>
            <mc:Fallback xmlns="">
              <p:pic>
                <p:nvPicPr>
                  <p:cNvPr id="14" name="Рукописный ввод 13">
                    <a:extLst>
                      <a:ext uri="{FF2B5EF4-FFF2-40B4-BE49-F238E27FC236}">
                        <a16:creationId xmlns:a16="http://schemas.microsoft.com/office/drawing/2014/main" id="{2AA7F62F-8AF8-4980-D836-FAB75615AD20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2882580" y="1609906"/>
                    <a:ext cx="206644" cy="2195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24" name="Рукописный ввод 23">
                    <a:extLst>
                      <a:ext uri="{FF2B5EF4-FFF2-40B4-BE49-F238E27FC236}">
                        <a16:creationId xmlns:a16="http://schemas.microsoft.com/office/drawing/2014/main" id="{B0F4ECF2-3293-40B6-80EA-2A08025B05D3}"/>
                      </a:ext>
                    </a:extLst>
                  </p14:cNvPr>
                  <p14:cNvContentPartPr/>
                  <p14:nvPr/>
                </p14:nvContentPartPr>
                <p14:xfrm>
                  <a:off x="2853764" y="1762167"/>
                  <a:ext cx="272880" cy="18000"/>
                </p14:xfrm>
              </p:contentPart>
            </mc:Choice>
            <mc:Fallback xmlns="">
              <p:pic>
                <p:nvPicPr>
                  <p:cNvPr id="15" name="Рукописный ввод 14">
                    <a:extLst>
                      <a:ext uri="{FF2B5EF4-FFF2-40B4-BE49-F238E27FC236}">
                        <a16:creationId xmlns:a16="http://schemas.microsoft.com/office/drawing/2014/main" id="{AF374F36-0D2C-9D7D-85BE-AA3AD77C3C12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2805093" y="1663985"/>
                    <a:ext cx="369897" cy="2140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25" name="Рукописный ввод 24">
                    <a:extLst>
                      <a:ext uri="{FF2B5EF4-FFF2-40B4-BE49-F238E27FC236}">
                        <a16:creationId xmlns:a16="http://schemas.microsoft.com/office/drawing/2014/main" id="{99F2FD29-822F-4B3E-90DA-7996F1155D5F}"/>
                      </a:ext>
                    </a:extLst>
                  </p14:cNvPr>
                  <p14:cNvContentPartPr/>
                  <p14:nvPr/>
                </p14:nvContentPartPr>
                <p14:xfrm>
                  <a:off x="2612204" y="1703487"/>
                  <a:ext cx="498240" cy="49680"/>
                </p14:xfrm>
              </p:contentPart>
            </mc:Choice>
            <mc:Fallback xmlns="">
              <p:pic>
                <p:nvPicPr>
                  <p:cNvPr id="16" name="Рукописный ввод 15">
                    <a:extLst>
                      <a:ext uri="{FF2B5EF4-FFF2-40B4-BE49-F238E27FC236}">
                        <a16:creationId xmlns:a16="http://schemas.microsoft.com/office/drawing/2014/main" id="{B2568764-E4B6-68DA-3E21-037A4B7393D4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2563548" y="1604785"/>
                    <a:ext cx="595228" cy="24675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26" name="Рукописный ввод 25">
                    <a:extLst>
                      <a:ext uri="{FF2B5EF4-FFF2-40B4-BE49-F238E27FC236}">
                        <a16:creationId xmlns:a16="http://schemas.microsoft.com/office/drawing/2014/main" id="{F1FC7DC1-89E7-4445-AB08-69E85C451EBB}"/>
                      </a:ext>
                    </a:extLst>
                  </p14:cNvPr>
                  <p14:cNvContentPartPr/>
                  <p14:nvPr/>
                </p14:nvContentPartPr>
                <p14:xfrm>
                  <a:off x="2756924" y="1710687"/>
                  <a:ext cx="225360" cy="30960"/>
                </p14:xfrm>
              </p:contentPart>
            </mc:Choice>
            <mc:Fallback xmlns="">
              <p:pic>
                <p:nvPicPr>
                  <p:cNvPr id="17" name="Рукописный ввод 16">
                    <a:extLst>
                      <a:ext uri="{FF2B5EF4-FFF2-40B4-BE49-F238E27FC236}">
                        <a16:creationId xmlns:a16="http://schemas.microsoft.com/office/drawing/2014/main" id="{BE72F69C-6603-662C-5454-FA077ED96527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2708285" y="1612208"/>
                    <a:ext cx="322313" cy="22824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32" name="Рукописный ввод 31">
                    <a:extLst>
                      <a:ext uri="{FF2B5EF4-FFF2-40B4-BE49-F238E27FC236}">
                        <a16:creationId xmlns:a16="http://schemas.microsoft.com/office/drawing/2014/main" id="{045D82E4-A897-4329-8111-4A9330C1FCF3}"/>
                      </a:ext>
                    </a:extLst>
                  </p14:cNvPr>
                  <p14:cNvContentPartPr/>
                  <p14:nvPr/>
                </p14:nvContentPartPr>
                <p14:xfrm>
                  <a:off x="2385404" y="1722567"/>
                  <a:ext cx="1010160" cy="85680"/>
                </p14:xfrm>
              </p:contentPart>
            </mc:Choice>
            <mc:Fallback xmlns="">
              <p:pic>
                <p:nvPicPr>
                  <p:cNvPr id="18" name="Рукописный ввод 17">
                    <a:extLst>
                      <a:ext uri="{FF2B5EF4-FFF2-40B4-BE49-F238E27FC236}">
                        <a16:creationId xmlns:a16="http://schemas.microsoft.com/office/drawing/2014/main" id="{CC42242B-72A2-DE0A-9EBC-51C5FC20FDA6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2369184" y="1706420"/>
                    <a:ext cx="1042275" cy="11830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33" name="Рукописный ввод 32">
                    <a:extLst>
                      <a:ext uri="{FF2B5EF4-FFF2-40B4-BE49-F238E27FC236}">
                        <a16:creationId xmlns:a16="http://schemas.microsoft.com/office/drawing/2014/main" id="{B1F08935-EEF8-4FA7-AE53-F56422B387B4}"/>
                      </a:ext>
                    </a:extLst>
                  </p14:cNvPr>
                  <p14:cNvContentPartPr/>
                  <p14:nvPr/>
                </p14:nvContentPartPr>
                <p14:xfrm>
                  <a:off x="2838620" y="1352460"/>
                  <a:ext cx="446400" cy="136080"/>
                </p14:xfrm>
              </p:contentPart>
            </mc:Choice>
            <mc:Fallback xmlns="">
              <p:pic>
                <p:nvPicPr>
                  <p:cNvPr id="19" name="Рукописный ввод 18">
                    <a:extLst>
                      <a:ext uri="{FF2B5EF4-FFF2-40B4-BE49-F238E27FC236}">
                        <a16:creationId xmlns:a16="http://schemas.microsoft.com/office/drawing/2014/main" id="{CAED2878-0D0B-AA68-880F-DFBC7D25F129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2822399" y="1336315"/>
                    <a:ext cx="478517" cy="1687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34" name="Рукописный ввод 33">
                    <a:extLst>
                      <a:ext uri="{FF2B5EF4-FFF2-40B4-BE49-F238E27FC236}">
                        <a16:creationId xmlns:a16="http://schemas.microsoft.com/office/drawing/2014/main" id="{A6FDB476-016A-42BC-B301-0614C924C0D1}"/>
                      </a:ext>
                    </a:extLst>
                  </p14:cNvPr>
                  <p14:cNvContentPartPr/>
                  <p14:nvPr/>
                </p14:nvContentPartPr>
                <p14:xfrm>
                  <a:off x="2384660" y="1695540"/>
                  <a:ext cx="1043280" cy="132120"/>
                </p14:xfrm>
              </p:contentPart>
            </mc:Choice>
            <mc:Fallback xmlns="">
              <p:pic>
                <p:nvPicPr>
                  <p:cNvPr id="29" name="Рукописный ввод 28">
                    <a:extLst>
                      <a:ext uri="{FF2B5EF4-FFF2-40B4-BE49-F238E27FC236}">
                        <a16:creationId xmlns:a16="http://schemas.microsoft.com/office/drawing/2014/main" id="{623EC002-2C4F-3CA4-F7A6-2E6A18E604BF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2328214" y="1638211"/>
                    <a:ext cx="1156497" cy="247107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4" name="Рукописный ввод 13">
                  <a:extLst>
                    <a:ext uri="{FF2B5EF4-FFF2-40B4-BE49-F238E27FC236}">
                      <a16:creationId xmlns:a16="http://schemas.microsoft.com/office/drawing/2014/main" id="{29557CCA-9F02-4D24-BC8C-0FE4DF313EF4}"/>
                    </a:ext>
                  </a:extLst>
                </p14:cNvPr>
                <p14:cNvContentPartPr/>
                <p14:nvPr/>
              </p14:nvContentPartPr>
              <p14:xfrm>
                <a:off x="5534250" y="1592490"/>
                <a:ext cx="935280" cy="152280"/>
              </p14:xfrm>
            </p:contentPart>
          </mc:Choice>
          <mc:Fallback xmlns="">
            <p:pic>
              <p:nvPicPr>
                <p:cNvPr id="1024" name="Рукописный ввод 1023">
                  <a:extLst>
                    <a:ext uri="{FF2B5EF4-FFF2-40B4-BE49-F238E27FC236}">
                      <a16:creationId xmlns:a16="http://schemas.microsoft.com/office/drawing/2014/main" id="{6CAE0F6A-8FEB-ECDB-3CC7-E65F3B09E44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516250" y="1574850"/>
                  <a:ext cx="970920" cy="187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4597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ОБМЕН СООБЩЕНИЯМИ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C1D464-02B3-4ACC-942C-8A9B134F5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10851"/>
            <a:ext cx="4896544" cy="9159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5B6205-5F14-40DC-BCDD-EB18200B0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992" y="1563638"/>
            <a:ext cx="5040560" cy="3459768"/>
          </a:xfrm>
          <a:prstGeom prst="rect">
            <a:avLst/>
          </a:prstGeom>
        </p:spPr>
      </p:pic>
      <p:sp>
        <p:nvSpPr>
          <p:cNvPr id="13" name="Дуга 12">
            <a:extLst>
              <a:ext uri="{FF2B5EF4-FFF2-40B4-BE49-F238E27FC236}">
                <a16:creationId xmlns:a16="http://schemas.microsoft.com/office/drawing/2014/main" id="{7D5005ED-5E0D-45E4-9127-19DA0A1B628B}"/>
              </a:ext>
            </a:extLst>
          </p:cNvPr>
          <p:cNvSpPr/>
          <p:nvPr/>
        </p:nvSpPr>
        <p:spPr>
          <a:xfrm>
            <a:off x="4355976" y="885662"/>
            <a:ext cx="1512168" cy="1008112"/>
          </a:xfrm>
          <a:prstGeom prst="arc">
            <a:avLst>
              <a:gd name="adj1" fmla="val 16167026"/>
              <a:gd name="adj2" fmla="val 87283"/>
            </a:avLst>
          </a:prstGeom>
          <a:noFill/>
          <a:ln w="19050">
            <a:solidFill>
              <a:srgbClr val="C00000"/>
            </a:solidFill>
            <a:tailEnd type="triangle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096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ОТСЛЕЖИВАНИЕ ИЗМЕНЕНИЙ И ЛОГИРОВАНИЕ СОБЫТИЙ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C95A06A-7091-4A78-847D-4F4FCDFD9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40" y="843558"/>
            <a:ext cx="5770421" cy="2416070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45F029A-601A-44B5-928D-F78AA0A148B9}"/>
              </a:ext>
            </a:extLst>
          </p:cNvPr>
          <p:cNvSpPr/>
          <p:nvPr/>
        </p:nvSpPr>
        <p:spPr>
          <a:xfrm>
            <a:off x="3995936" y="2063439"/>
            <a:ext cx="864095" cy="762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9" name="Дуга 28">
            <a:extLst>
              <a:ext uri="{FF2B5EF4-FFF2-40B4-BE49-F238E27FC236}">
                <a16:creationId xmlns:a16="http://schemas.microsoft.com/office/drawing/2014/main" id="{D613E1AC-DA98-40BC-AF69-AB40A288C187}"/>
              </a:ext>
            </a:extLst>
          </p:cNvPr>
          <p:cNvSpPr/>
          <p:nvPr/>
        </p:nvSpPr>
        <p:spPr>
          <a:xfrm>
            <a:off x="5076056" y="2101581"/>
            <a:ext cx="1184417" cy="469316"/>
          </a:xfrm>
          <a:prstGeom prst="arc">
            <a:avLst>
              <a:gd name="adj1" fmla="val 16167026"/>
              <a:gd name="adj2" fmla="val 97150"/>
            </a:avLst>
          </a:prstGeom>
          <a:noFill/>
          <a:ln w="19050">
            <a:solidFill>
              <a:srgbClr val="C00000"/>
            </a:solidFill>
            <a:tailEnd type="triangle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EF791DC-F9D1-4ADE-89A1-A64CE564C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154" y="2480254"/>
            <a:ext cx="5529934" cy="2132782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824E14B-2E74-45BF-9D34-291DB8052D32}"/>
              </a:ext>
            </a:extLst>
          </p:cNvPr>
          <p:cNvSpPr/>
          <p:nvPr/>
        </p:nvSpPr>
        <p:spPr>
          <a:xfrm>
            <a:off x="3396826" y="2486641"/>
            <a:ext cx="5529934" cy="21327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90CAE1-B382-44AB-AB6E-9377B4AE3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304" y="843558"/>
            <a:ext cx="1707872" cy="89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28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АКТ ПРИЕМА-ПЕРЕДАЧИ В ГИС ТОРГИ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90BABC1-0210-4E9A-94BD-A89ADA6B17A7}"/>
              </a:ext>
            </a:extLst>
          </p:cNvPr>
          <p:cNvSpPr/>
          <p:nvPr/>
        </p:nvSpPr>
        <p:spPr>
          <a:xfrm>
            <a:off x="20980" y="1032577"/>
            <a:ext cx="27363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Неструктурированный электронный документ (планы по переводу в структурированный вид до конца 2024 года)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Юридически значимый документ (УКЭП)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</a:rPr>
              <a:t>Автоматические контроли</a:t>
            </a:r>
            <a:r>
              <a:rPr lang="en-US" sz="1200" dirty="0">
                <a:solidFill>
                  <a:srgbClr val="11437F"/>
                </a:solidFill>
              </a:rPr>
              <a:t> </a:t>
            </a:r>
            <a:r>
              <a:rPr lang="ru-RU" sz="1200" dirty="0">
                <a:solidFill>
                  <a:srgbClr val="11437F"/>
                </a:solidFill>
              </a:rPr>
              <a:t>на возможность формирования акта-приема передачи в соответствии с условиями электронного договора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2FE85F0-EE18-460E-AB06-0FCE56DDDB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890" y="771550"/>
            <a:ext cx="5924717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905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3EB0E281-012A-4431-9A38-1230E8B31CF3}"/>
              </a:ext>
            </a:extLst>
          </p:cNvPr>
          <p:cNvSpPr txBox="1">
            <a:spLocks/>
          </p:cNvSpPr>
          <p:nvPr/>
        </p:nvSpPr>
        <p:spPr>
          <a:xfrm>
            <a:off x="4959950" y="18995"/>
            <a:ext cx="4191805" cy="569199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1700" b="1" i="0" kern="1200" cap="all">
                <a:solidFill>
                  <a:srgbClr val="CD0027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052" dirty="0">
              <a:solidFill>
                <a:schemeClr val="bg1"/>
              </a:solidFill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6FBD17C8-1C7C-C8EE-57C4-1EA71D20131B}"/>
              </a:ext>
            </a:extLst>
          </p:cNvPr>
          <p:cNvSpPr/>
          <p:nvPr/>
        </p:nvSpPr>
        <p:spPr>
          <a:xfrm>
            <a:off x="7198740" y="682356"/>
            <a:ext cx="1953015" cy="43630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3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CE91B-1409-7902-BCCB-C9AA27C0C778}"/>
              </a:ext>
            </a:extLst>
          </p:cNvPr>
          <p:cNvSpPr txBox="1"/>
          <p:nvPr/>
        </p:nvSpPr>
        <p:spPr>
          <a:xfrm>
            <a:off x="1022229" y="2558800"/>
            <a:ext cx="6584253" cy="470364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r>
              <a:rPr lang="ru-RU" sz="2104" b="1" dirty="0">
                <a:solidFill>
                  <a:srgbClr val="143371"/>
                </a:solidFill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71C65-A73E-310A-380A-154802D44EDC}"/>
              </a:ext>
            </a:extLst>
          </p:cNvPr>
          <p:cNvSpPr txBox="1"/>
          <p:nvPr/>
        </p:nvSpPr>
        <p:spPr>
          <a:xfrm>
            <a:off x="0" y="4834990"/>
            <a:ext cx="3644319" cy="308461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r>
              <a:rPr lang="en-US" sz="1052" dirty="0">
                <a:solidFill>
                  <a:schemeClr val="bg1">
                    <a:lumMod val="65000"/>
                  </a:schemeClr>
                </a:solidFill>
              </a:rPr>
              <a:t>www.roskazna.gov.ru</a:t>
            </a:r>
            <a:endParaRPr lang="ru-RU" sz="1052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4DB8DE-6031-331C-35FB-54025208F3C9}"/>
              </a:ext>
            </a:extLst>
          </p:cNvPr>
          <p:cNvSpPr txBox="1"/>
          <p:nvPr/>
        </p:nvSpPr>
        <p:spPr>
          <a:xfrm>
            <a:off x="5144544" y="4831126"/>
            <a:ext cx="3631522" cy="308461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pPr algn="r"/>
            <a:r>
              <a:rPr lang="ru-RU" sz="1052" dirty="0">
                <a:solidFill>
                  <a:schemeClr val="bg1">
                    <a:lumMod val="65000"/>
                  </a:schemeClr>
                </a:solidFill>
              </a:rPr>
              <a:t> г. Москва, 2024 год</a:t>
            </a:r>
          </a:p>
        </p:txBody>
      </p:sp>
    </p:spTree>
    <p:extLst>
      <p:ext uri="{BB962C8B-B14F-4D97-AF65-F5344CB8AC3E}">
        <p14:creationId xmlns:p14="http://schemas.microsoft.com/office/powerpoint/2010/main" val="1070402897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30277</TotalTime>
  <Words>399</Words>
  <Application>Microsoft Office PowerPoint</Application>
  <PresentationFormat>Экран (16:9)</PresentationFormat>
  <Paragraphs>83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PT Serif</vt:lpstr>
      <vt:lpstr>Trebuchet MS</vt:lpstr>
      <vt:lpstr>Wingdings</vt:lpstr>
      <vt:lpstr>Презентация_СКП_11-09-19</vt:lpstr>
      <vt:lpstr>1_Презентация_СКП_11-09-19</vt:lpstr>
      <vt:lpstr>2_Презентация_СКП_11-09-19</vt:lpstr>
      <vt:lpstr>3_Презентация_СКП_11-09-19</vt:lpstr>
      <vt:lpstr>4_Презентация_СКП_11-09-19</vt:lpstr>
      <vt:lpstr>Особенности заключения электронного договора в ГИС ТОРГИ      В.Е. Сидоров Представитель центра по развитию ГИС ТОРГИ      </vt:lpstr>
      <vt:lpstr>ЭЛЕКТРОННЫЙ ДОГОВОР В ГИС ТОРГИ</vt:lpstr>
      <vt:lpstr>СТРУКТУРИРОВАННЫЙ ЭЛЕКТРОННЫЙ ДОГОВОР</vt:lpstr>
      <vt:lpstr>СТРУКТУРИРОВАННЫЙ ЭЛЕКТРОННЫЙ ДОГОВОР</vt:lpstr>
      <vt:lpstr>ЛИЧНЫЙ КАБИНЕТ ПРАВООБЛАДАТЕЛЯ</vt:lpstr>
      <vt:lpstr>ПОДГОТОВКА ПРОЕКТА ДОГОВОРА</vt:lpstr>
      <vt:lpstr>НАСТРОЙКА ПОЛНОМОЧИЙ</vt:lpstr>
      <vt:lpstr>ПОДГОТОВКА ПРОЕКТА ДОГОВОРА</vt:lpstr>
      <vt:lpstr>ФУНКЦИОНАЛЬНЫЕ ВОЗМОЖНОСТИ</vt:lpstr>
      <vt:lpstr>ПОДПИСАНИЕ ДОПОЛНИТЕЛЬНОГО СОГЛАШЕНИЯ</vt:lpstr>
      <vt:lpstr>ПОДПИСАНИЕ ДОПОЛНИТЕЛЬНОГО СОГЛАШЕНИЯ</vt:lpstr>
      <vt:lpstr>ПРОВЕРКА ВИЗОВОГО ЭКЗЕМПЛЯРА</vt:lpstr>
      <vt:lpstr>ОБМЕН СООБЩЕНИЯМИ</vt:lpstr>
      <vt:lpstr>ОТСЛЕЖИВАНИЕ ИЗМЕНЕНИЙ И ЛОГИРОВАНИЕ СОБЫТИЙ</vt:lpstr>
      <vt:lpstr>АКТ ПРИЕМА-ПЕРЕДАЧИ В ГИС ТОРГИ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системы  казначейских платежей</dc:title>
  <dc:creator>Чернов Андрей Анатольевич</dc:creator>
  <cp:lastModifiedBy>Виноградов Кирилл</cp:lastModifiedBy>
  <cp:revision>1037</cp:revision>
  <cp:lastPrinted>2020-04-28T10:38:50Z</cp:lastPrinted>
  <dcterms:created xsi:type="dcterms:W3CDTF">2019-11-05T11:34:20Z</dcterms:created>
  <dcterms:modified xsi:type="dcterms:W3CDTF">2024-05-16T09:55:53Z</dcterms:modified>
</cp:coreProperties>
</file>