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ebm" ContentType="video/webm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57" r:id="rId5"/>
    <p:sldId id="262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orient="horz" pos="300" userDrawn="1">
          <p15:clr>
            <a:srgbClr val="A4A3A4"/>
          </p15:clr>
        </p15:guide>
        <p15:guide id="4" pos="370" userDrawn="1">
          <p15:clr>
            <a:srgbClr val="A4A3A4"/>
          </p15:clr>
        </p15:guide>
        <p15:guide id="5" orient="horz" pos="1139" userDrawn="1">
          <p15:clr>
            <a:srgbClr val="A4A3A4"/>
          </p15:clr>
        </p15:guide>
        <p15:guide id="6" pos="7401" userDrawn="1">
          <p15:clr>
            <a:srgbClr val="A4A3A4"/>
          </p15:clr>
        </p15:guide>
        <p15:guide id="7" orient="horz" pos="39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9E"/>
    <a:srgbClr val="01D3C8"/>
    <a:srgbClr val="002DBB"/>
    <a:srgbClr val="E42320"/>
    <a:srgbClr val="086C84"/>
    <a:srgbClr val="3BB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61"/>
    <p:restoredTop sz="92129" autoAdjust="0"/>
  </p:normalViewPr>
  <p:slideViewPr>
    <p:cSldViewPr snapToGrid="0" showGuides="1">
      <p:cViewPr varScale="1">
        <p:scale>
          <a:sx n="178" d="100"/>
          <a:sy n="178" d="100"/>
        </p:scale>
        <p:origin x="912" y="184"/>
      </p:cViewPr>
      <p:guideLst>
        <p:guide orient="horz" pos="550"/>
        <p:guide pos="302"/>
        <p:guide orient="horz" pos="300"/>
        <p:guide pos="370"/>
        <p:guide orient="horz" pos="1139"/>
        <p:guide pos="7401"/>
        <p:guide orient="horz" pos="399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04AA3-B4AA-4A53-815E-F31DAF50E318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2C146-1516-40BE-9DD9-327BA659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2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C2C146-1516-40BE-9DD9-327BA659736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3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C2C146-1516-40BE-9DD9-327BA659736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53B42-D418-4287-9F6C-33ECD72F9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E59EA5-04F2-423A-A438-7CCCD78BD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F2CB3C-67EA-4014-89E8-AE3FB7FB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FA1112-91A2-4248-8940-77CF80B9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EB06A2-FD66-48CA-B3D9-609961C52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52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C7374-D545-4B34-891A-B64B78F0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A47C9-80C4-4895-9326-AB2E6589E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8531E7-376D-41C6-BEEC-91BDC5171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DE9C5D-0533-4158-BADD-20D77E3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9C5069-066F-4CDF-B4DE-FD3712FBF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1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DD23AA-A9F6-4D6D-B4FA-0DD0EF86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4FBDB8-9BEA-42B9-9C5C-76D7F00EB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BE312-8EA1-45B9-A335-6EAD56839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8853D0-EDAE-434F-80D2-4B3861CD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829368-3C30-460B-B641-B87E1089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8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D7558-ADA8-49FE-A063-0BA10E21C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19AB59-4979-42EE-9AAF-3F0CDF525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B6658D-2DF5-4008-AD44-D4EA6375A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01E3E9-65A2-4241-9CF6-6B1452A7A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C6F9AC-EDA8-4407-979C-65CAEC203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D9066A-4A0F-4731-BDCF-3860B1E6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E35FB-CB09-48F4-A3C8-22C34B9B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8C06-B86D-4F99-B22C-63FCA470F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F7C18D-3BFA-4628-AC64-12B7C5467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36FDCDB-9908-4F4C-BF0D-1EC59E87E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6204BA-228B-4D90-B6CE-77B0CA27AD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2AC030-BE3F-4042-A004-628A19BE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556F16-2A78-4F9E-8C35-223FBC35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7E0326-96A4-446D-9E61-5279B0438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65A08-D9FD-45EF-A234-B85AF24E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F8C4B8-430E-4658-B752-39F228DD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6DF1FC-6FB6-43F3-8659-184A1C2F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B5ADE3-DDB4-435F-9C7A-820C7FAB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89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E50C6A-8383-4DD9-A3CD-59270EFA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47AB2FF-035A-46AE-9F8E-9B047F4C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6F3A72-0CD5-460F-BAF2-5902ACEF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6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501DD-CCF0-4264-BB75-94E2FEBEF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FA8514-E6C7-4D29-B4A9-C10C20A10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F1E6E7-6AA6-40A2-92ED-D8A8769AF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1D75C2-FF13-4B39-AFCA-49CEB94A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71C08A-A40E-43A4-AB3C-09A1C3FE6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C44EBC-19A2-4F1F-B258-269DC7FD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14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1BAD9-4E59-4597-A8AC-EEBB1BBB1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AD973B-13BC-4265-B7B9-702D5CAB0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91DCEC-17BE-41F6-A505-E4DBF84AE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FD9E8D-81A3-4C12-8547-8F2E4909C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01C8A5-8E8E-4FC7-9ACD-33FACD83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5F3F82-EEAC-4013-ADEC-AEE023BF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C001D-65DC-4D55-A2D2-E0783AD2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505CFB-D350-4527-BEEC-02A836956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8FB640-5B90-42E7-8926-3B283377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363BF3-84F2-4DCA-88E2-53AF7A03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BFBB0C-AFE8-4ADF-BA69-BFF3D8227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D0804C-93AA-4132-9595-AA949063D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E060B6-B78D-42AA-B32C-B7B4C4BD1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C66EE1-24ED-4567-BDB9-BC67F39D9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D36481-37E6-4E68-97DD-EF69B911D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70AD66-7460-4165-8271-324A2207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0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B6FFD-561E-482C-805E-8FA0D11C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F297A8-4F19-4507-96B3-9565A5767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B8D06D-F280-42DB-B1C0-DD21D67C5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7EBB2-FBE7-4BB3-AF19-FFF493C17D1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CEEC0F-A04F-4C25-8FE2-139164BF7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2224C2-6506-4B66-A25E-051AAAB40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50EE6-FBFE-47F8-AF4B-4C1159A68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7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2.webm"/><Relationship Id="rId1" Type="http://schemas.microsoft.com/office/2007/relationships/media" Target="../media/media2.webm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5" Type="http://schemas.openxmlformats.org/officeDocument/2006/relationships/hyperlink" Target="https://www.sberbank.com/ru/person/payments/special_acc/accreditive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E7BAD5-1BFD-4F8C-901C-3CF133867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3A7A6099-2788-43C3-8969-CF8761FA8C38}"/>
              </a:ext>
            </a:extLst>
          </p:cNvPr>
          <p:cNvSpPr/>
          <p:nvPr/>
        </p:nvSpPr>
        <p:spPr>
          <a:xfrm>
            <a:off x="2482497" y="4746896"/>
            <a:ext cx="1052906" cy="105290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17000">
                  <a:srgbClr val="E42320"/>
                </a:gs>
                <a:gs pos="98000">
                  <a:srgbClr val="002DBB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FA3FEB-1161-428E-BDA3-2F4AB7E19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82" y="298704"/>
            <a:ext cx="1508368" cy="6845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C9D68-E4DF-4F3D-A96A-6465520009C9}"/>
              </a:ext>
            </a:extLst>
          </p:cNvPr>
          <p:cNvSpPr txBox="1"/>
          <p:nvPr/>
        </p:nvSpPr>
        <p:spPr>
          <a:xfrm>
            <a:off x="2452945" y="2124330"/>
            <a:ext cx="67432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effectLst/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ПРАКТИКА ИСПОЛЬЗОВАНИЯ</a:t>
            </a:r>
          </a:p>
          <a:p>
            <a:r>
              <a:rPr lang="ru-RU" sz="3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АККРЕДИТИВОВ И ЭСКРОУ</a:t>
            </a:r>
          </a:p>
          <a:p>
            <a:r>
              <a:rPr lang="ru-RU" sz="3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 ЗАКУПКАХ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086EF67-C585-4AE8-BECC-D576D3E53F53}"/>
              </a:ext>
            </a:extLst>
          </p:cNvPr>
          <p:cNvGrpSpPr/>
          <p:nvPr/>
        </p:nvGrpSpPr>
        <p:grpSpPr>
          <a:xfrm>
            <a:off x="6910031" y="1380202"/>
            <a:ext cx="2649893" cy="347180"/>
            <a:chOff x="6652727" y="1444298"/>
            <a:chExt cx="2649893" cy="34718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C073173-960E-4960-A3CA-D368C8BD9897}"/>
                </a:ext>
              </a:extLst>
            </p:cNvPr>
            <p:cNvSpPr/>
            <p:nvPr/>
          </p:nvSpPr>
          <p:spPr>
            <a:xfrm>
              <a:off x="6652727" y="1444298"/>
              <a:ext cx="2649893" cy="347180"/>
            </a:xfrm>
            <a:prstGeom prst="rect">
              <a:avLst/>
            </a:prstGeom>
            <a:solidFill>
              <a:srgbClr val="E423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4634FB-7CFE-4C18-9A6D-A43EADE71D5C}"/>
                </a:ext>
              </a:extLst>
            </p:cNvPr>
            <p:cNvSpPr txBox="1"/>
            <p:nvPr/>
          </p:nvSpPr>
          <p:spPr>
            <a:xfrm>
              <a:off x="6661447" y="1448611"/>
              <a:ext cx="26324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презентация СберБанка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AA1CF25-8EF3-0D7A-914F-356C45917C11}"/>
              </a:ext>
            </a:extLst>
          </p:cNvPr>
          <p:cNvSpPr txBox="1"/>
          <p:nvPr/>
        </p:nvSpPr>
        <p:spPr>
          <a:xfrm>
            <a:off x="3618018" y="5004814"/>
            <a:ext cx="39661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Татьяна </a:t>
            </a:r>
            <a:r>
              <a:rPr lang="ru-RU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Сатюкова</a:t>
            </a:r>
            <a:endParaRPr lang="ru-RU" dirty="0"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  <a:p>
            <a:r>
              <a:rPr lang="ru-RU" sz="120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Старший управляющий директор </a:t>
            </a:r>
          </a:p>
          <a:p>
            <a:r>
              <a:rPr lang="ru-RU" sz="120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Директор департамента торгового финансирования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03E023-426D-42FE-A75C-CBD4583F91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r="2315"/>
          <a:stretch/>
        </p:blipFill>
        <p:spPr>
          <a:xfrm>
            <a:off x="2537582" y="4800278"/>
            <a:ext cx="943200" cy="9432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73494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2">
            <a:hlinkClick r:id="" action="ppaction://media"/>
            <a:extLst>
              <a:ext uri="{FF2B5EF4-FFF2-40B4-BE49-F238E27FC236}">
                <a16:creationId xmlns:a16="http://schemas.microsoft.com/office/drawing/2014/main" id="{1147AB5A-AAA4-4154-867F-DDC826296B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059D2D7-BDC3-460F-8E5E-C283F188F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3183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BC7A9A-9BDA-4ECA-A25E-719E51919711}"/>
              </a:ext>
            </a:extLst>
          </p:cNvPr>
          <p:cNvSpPr txBox="1"/>
          <p:nvPr/>
        </p:nvSpPr>
        <p:spPr>
          <a:xfrm>
            <a:off x="358140" y="3455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Расчеты в закупках</a:t>
            </a:r>
          </a:p>
        </p:txBody>
      </p:sp>
      <p:sp>
        <p:nvSpPr>
          <p:cNvPr id="6" name="Скругленный прямоугольник 1">
            <a:extLst>
              <a:ext uri="{FF2B5EF4-FFF2-40B4-BE49-F238E27FC236}">
                <a16:creationId xmlns:a16="http://schemas.microsoft.com/office/drawing/2014/main" id="{72839DB7-8177-4071-B20E-80D7C6655CBF}"/>
              </a:ext>
            </a:extLst>
          </p:cNvPr>
          <p:cNvSpPr/>
          <p:nvPr/>
        </p:nvSpPr>
        <p:spPr>
          <a:xfrm>
            <a:off x="638175" y="1811778"/>
            <a:ext cx="3290521" cy="3821722"/>
          </a:xfrm>
          <a:prstGeom prst="roundRect">
            <a:avLst>
              <a:gd name="adj" fmla="val 3970"/>
            </a:avLst>
          </a:prstGeom>
          <a:solidFill>
            <a:srgbClr val="E3E3E3">
              <a:alpha val="50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31">
            <a:extLst>
              <a:ext uri="{FF2B5EF4-FFF2-40B4-BE49-F238E27FC236}">
                <a16:creationId xmlns:a16="http://schemas.microsoft.com/office/drawing/2014/main" id="{623F6F89-4A72-492B-92CF-3B054A1FE1E9}"/>
              </a:ext>
            </a:extLst>
          </p:cNvPr>
          <p:cNvSpPr/>
          <p:nvPr/>
        </p:nvSpPr>
        <p:spPr>
          <a:xfrm>
            <a:off x="8078636" y="1811778"/>
            <a:ext cx="3290521" cy="3821722"/>
          </a:xfrm>
          <a:prstGeom prst="roundRect">
            <a:avLst>
              <a:gd name="adj" fmla="val 3368"/>
            </a:avLst>
          </a:prstGeom>
          <a:gradFill flip="none" rotWithShape="1">
            <a:gsLst>
              <a:gs pos="12000">
                <a:srgbClr val="017062"/>
              </a:gs>
              <a:gs pos="59000">
                <a:srgbClr val="00AD9E"/>
              </a:gs>
              <a:gs pos="100000">
                <a:srgbClr val="01D3C8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215900" dist="38100" dir="2700000" sx="102000" sy="102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E7FB8CFD-B91F-44DA-939A-B793976AA3B6}"/>
              </a:ext>
            </a:extLst>
          </p:cNvPr>
          <p:cNvSpPr/>
          <p:nvPr/>
        </p:nvSpPr>
        <p:spPr>
          <a:xfrm>
            <a:off x="8481896" y="4765754"/>
            <a:ext cx="2484000" cy="513333"/>
          </a:xfrm>
          <a:prstGeom prst="roundRect">
            <a:avLst>
              <a:gd name="adj" fmla="val 10416"/>
            </a:avLst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24">
            <a:extLst>
              <a:ext uri="{FF2B5EF4-FFF2-40B4-BE49-F238E27FC236}">
                <a16:creationId xmlns:a16="http://schemas.microsoft.com/office/drawing/2014/main" id="{429D039A-64C9-4DF0-805F-D09E1B58C368}"/>
              </a:ext>
            </a:extLst>
          </p:cNvPr>
          <p:cNvSpPr/>
          <p:nvPr/>
        </p:nvSpPr>
        <p:spPr>
          <a:xfrm>
            <a:off x="4358405" y="1811778"/>
            <a:ext cx="3290521" cy="3821722"/>
          </a:xfrm>
          <a:prstGeom prst="roundRect">
            <a:avLst>
              <a:gd name="adj" fmla="val 3075"/>
            </a:avLst>
          </a:prstGeom>
          <a:solidFill>
            <a:srgbClr val="E3E3E3">
              <a:alpha val="50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3">
            <a:extLst>
              <a:ext uri="{FF2B5EF4-FFF2-40B4-BE49-F238E27FC236}">
                <a16:creationId xmlns:a16="http://schemas.microsoft.com/office/drawing/2014/main" id="{0A013A55-1A36-4F0F-85C1-01C25D5576E2}"/>
              </a:ext>
            </a:extLst>
          </p:cNvPr>
          <p:cNvSpPr/>
          <p:nvPr/>
        </p:nvSpPr>
        <p:spPr>
          <a:xfrm>
            <a:off x="4761665" y="4765754"/>
            <a:ext cx="2484000" cy="513333"/>
          </a:xfrm>
          <a:prstGeom prst="roundRect">
            <a:avLst>
              <a:gd name="adj" fmla="val 10416"/>
            </a:avLst>
          </a:prstGeom>
          <a:solidFill>
            <a:srgbClr val="E7E7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54DA01-5AC3-4B85-B7C7-F474448FA87F}"/>
              </a:ext>
            </a:extLst>
          </p:cNvPr>
          <p:cNvSpPr txBox="1"/>
          <p:nvPr/>
        </p:nvSpPr>
        <p:spPr>
          <a:xfrm>
            <a:off x="4740485" y="2219279"/>
            <a:ext cx="1571690" cy="3043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hangingPunct="0"/>
            <a:r>
              <a:rPr lang="ru-RU" dirty="0" err="1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  <a:sym typeface="Helvetica Light"/>
              </a:rPr>
              <a:t>Постоплата</a:t>
            </a:r>
            <a:endParaRPr lang="ru-RU" dirty="0">
              <a:solidFill>
                <a:srgbClr val="333F48"/>
              </a:solidFill>
              <a:latin typeface="SB Sans Display" panose="020B0503040504020204" pitchFamily="34" charset="0"/>
              <a:ea typeface="Helvetica Light"/>
              <a:cs typeface="SB Sans Display" panose="020B0503040504020204" pitchFamily="34" charset="0"/>
              <a:sym typeface="Helvetica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3EE2F3-E0BD-456D-996F-ECFC1C504578}"/>
              </a:ext>
            </a:extLst>
          </p:cNvPr>
          <p:cNvSpPr txBox="1"/>
          <p:nvPr/>
        </p:nvSpPr>
        <p:spPr>
          <a:xfrm>
            <a:off x="4716574" y="3194600"/>
            <a:ext cx="2512427" cy="99685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Риски выполнения контракта полностью на исполнителе. 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Риск несвоевременной оплаты заказчиком  работ по контракту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Необходимость привлечения средств на исполнение контракта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EA4963-5BC8-4655-86F1-D1031E807657}"/>
              </a:ext>
            </a:extLst>
          </p:cNvPr>
          <p:cNvSpPr txBox="1"/>
          <p:nvPr/>
        </p:nvSpPr>
        <p:spPr>
          <a:xfrm>
            <a:off x="5068401" y="4885683"/>
            <a:ext cx="18705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333F48"/>
                </a:solidFill>
                <a:latin typeface="SB Sans Text" panose="020B0503040504020204" pitchFamily="34" charset="0"/>
                <a:ea typeface="Helvetica Light"/>
                <a:cs typeface="SB Sans Text" panose="020B0503040504020204" pitchFamily="34" charset="0"/>
                <a:sym typeface="Helvetica Light"/>
              </a:rPr>
              <a:t>Риск на исполнителе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624B0-7FDA-4555-BB43-6359190A58E9}"/>
              </a:ext>
            </a:extLst>
          </p:cNvPr>
          <p:cNvSpPr txBox="1"/>
          <p:nvPr/>
        </p:nvSpPr>
        <p:spPr>
          <a:xfrm>
            <a:off x="8460717" y="2176833"/>
            <a:ext cx="1667952" cy="58135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hangingPunct="0"/>
            <a:r>
              <a:rPr lang="ru-RU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  <a:sym typeface="Helvetica Light"/>
              </a:rPr>
              <a:t>Аккредитивы</a:t>
            </a:r>
          </a:p>
          <a:p>
            <a:pPr defTabSz="293511" hangingPunct="0"/>
            <a:r>
              <a:rPr lang="ru-RU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  <a:sym typeface="Helvetica Light"/>
              </a:rPr>
              <a:t>Эскроу счета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B11252-B80D-45B9-8176-635596F1F22A}"/>
              </a:ext>
            </a:extLst>
          </p:cNvPr>
          <p:cNvSpPr txBox="1"/>
          <p:nvPr/>
        </p:nvSpPr>
        <p:spPr>
          <a:xfrm>
            <a:off x="8460717" y="3052655"/>
            <a:ext cx="2600831" cy="164318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Обеспечение интересов сторон, прозрачный механизм оплаты, снижение расчетных рисков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Опция финансирования расчетов по контракту для заказчика в форме отсрочки банка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Опция финансирования исполнителя через досрочный платеж или кредитование под эскроу 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endParaRPr lang="ru-RU" sz="1050" dirty="0">
              <a:solidFill>
                <a:schemeClr val="bg1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B3C23E-5909-4D09-9DEE-8E80C9F0E2DB}"/>
              </a:ext>
            </a:extLst>
          </p:cNvPr>
          <p:cNvSpPr txBox="1"/>
          <p:nvPr/>
        </p:nvSpPr>
        <p:spPr>
          <a:xfrm>
            <a:off x="8570020" y="4885683"/>
            <a:ext cx="23010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B Sans Display Semibold" panose="020B0703040504020204" pitchFamily="34" charset="0"/>
                <a:ea typeface="SB Sans Display Medium" panose="020B0603040504020204" pitchFamily="34" charset="0"/>
                <a:cs typeface="SB Sans Display Semibold" panose="020B0703040504020204" pitchFamily="34" charset="0"/>
                <a:sym typeface="Helvetica Light"/>
              </a:rPr>
              <a:t>Безопасная форма расчетов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19772C-4569-4935-BDAE-D369272C6B13}"/>
              </a:ext>
            </a:extLst>
          </p:cNvPr>
          <p:cNvSpPr txBox="1"/>
          <p:nvPr/>
        </p:nvSpPr>
        <p:spPr>
          <a:xfrm>
            <a:off x="987771" y="2219279"/>
            <a:ext cx="2015306" cy="3043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hangingPunct="0"/>
            <a:r>
              <a:rPr lang="ru-RU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  <a:sym typeface="Helvetica Light"/>
              </a:rPr>
              <a:t>Авансирование</a:t>
            </a:r>
            <a:endParaRPr lang="ru-RU" dirty="0">
              <a:solidFill>
                <a:srgbClr val="333F48"/>
              </a:solidFill>
              <a:latin typeface="SB Sans Display" panose="020B0503040504020204" pitchFamily="34" charset="0"/>
              <a:ea typeface="Helvetica Light"/>
              <a:cs typeface="SB Sans Display" panose="020B0503040504020204" pitchFamily="34" charset="0"/>
              <a:sym typeface="Helvetica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BAA3CF-4BE0-4EEF-8086-2E0FB73E2EF6}"/>
              </a:ext>
            </a:extLst>
          </p:cNvPr>
          <p:cNvSpPr txBox="1"/>
          <p:nvPr/>
        </p:nvSpPr>
        <p:spPr>
          <a:xfrm>
            <a:off x="994428" y="3158922"/>
            <a:ext cx="2578014" cy="11584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ea typeface="Helvetica Light"/>
                <a:cs typeface="SB Sans Display Light" panose="020B0303040504020204" pitchFamily="34" charset="0"/>
                <a:sym typeface="Helvetica Light"/>
              </a:rPr>
              <a:t>Риск утраты аванса при неисполнении контракта на заказчике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ea typeface="Helvetica Light"/>
                <a:cs typeface="SB Sans Display Light" panose="020B0303040504020204" pitchFamily="34" charset="0"/>
                <a:sym typeface="Helvetica Light"/>
              </a:rPr>
              <a:t>Сложности в получении независимой гарантии у исполнителя</a:t>
            </a:r>
          </a:p>
          <a:p>
            <a:pPr marL="171450" indent="-171450" defTabSz="293511" hangingPunct="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2">
                    <a:lumMod val="50000"/>
                  </a:schemeClr>
                </a:solidFill>
                <a:latin typeface="SB Sans Display Light" panose="020B0303040504020204" pitchFamily="34" charset="0"/>
                <a:ea typeface="Helvetica Light"/>
                <a:cs typeface="SB Sans Display Light" panose="020B0303040504020204" pitchFamily="34" charset="0"/>
                <a:sym typeface="Helvetica Light"/>
              </a:rPr>
              <a:t>Необходимость отвлечения средств на выплату аванса</a:t>
            </a:r>
            <a:endParaRPr lang="ru-RU" sz="1100" dirty="0">
              <a:solidFill>
                <a:schemeClr val="bg2">
                  <a:lumMod val="50000"/>
                </a:schemeClr>
              </a:solidFill>
              <a:latin typeface="SB Sans Display Light" panose="020B0303040504020204" pitchFamily="34" charset="0"/>
              <a:ea typeface="Helvetica Light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D7644192-7152-40FD-A765-943FA9F147FD}"/>
              </a:ext>
            </a:extLst>
          </p:cNvPr>
          <p:cNvSpPr/>
          <p:nvPr/>
        </p:nvSpPr>
        <p:spPr>
          <a:xfrm>
            <a:off x="1041435" y="4765754"/>
            <a:ext cx="2484000" cy="513333"/>
          </a:xfrm>
          <a:prstGeom prst="roundRect">
            <a:avLst>
              <a:gd name="adj" fmla="val 10416"/>
            </a:avLst>
          </a:prstGeom>
          <a:solidFill>
            <a:srgbClr val="E7E7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DBB41F0-6D2C-49CB-8B59-A97FEC8868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85331" y="476250"/>
            <a:ext cx="1561130" cy="24779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3FD707F-73CF-4238-85F9-6D3CC9442399}"/>
              </a:ext>
            </a:extLst>
          </p:cNvPr>
          <p:cNvGrpSpPr/>
          <p:nvPr/>
        </p:nvGrpSpPr>
        <p:grpSpPr>
          <a:xfrm>
            <a:off x="3052809" y="2208855"/>
            <a:ext cx="466879" cy="376876"/>
            <a:chOff x="3052809" y="2346668"/>
            <a:chExt cx="466879" cy="376876"/>
          </a:xfrm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F0B64F5A-036D-4413-8412-6B5C8A4770A8}"/>
                </a:ext>
              </a:extLst>
            </p:cNvPr>
            <p:cNvSpPr/>
            <p:nvPr/>
          </p:nvSpPr>
          <p:spPr>
            <a:xfrm>
              <a:off x="3052809" y="2481668"/>
              <a:ext cx="450018" cy="225000"/>
            </a:xfrm>
            <a:custGeom>
              <a:avLst/>
              <a:gdLst>
                <a:gd name="connsiteX0" fmla="*/ 449989 w 450018"/>
                <a:gd name="connsiteY0" fmla="*/ 63395 h 225000"/>
                <a:gd name="connsiteX1" fmla="*/ 440797 w 450018"/>
                <a:gd name="connsiteY1" fmla="*/ 54203 h 225000"/>
                <a:gd name="connsiteX2" fmla="*/ 369203 w 450018"/>
                <a:gd name="connsiteY2" fmla="*/ 54203 h 225000"/>
                <a:gd name="connsiteX3" fmla="*/ 351170 w 450018"/>
                <a:gd name="connsiteY3" fmla="*/ 72235 h 225000"/>
                <a:gd name="connsiteX4" fmla="*/ 303750 w 450018"/>
                <a:gd name="connsiteY4" fmla="*/ 39375 h 225000"/>
                <a:gd name="connsiteX5" fmla="*/ 253125 w 450018"/>
                <a:gd name="connsiteY5" fmla="*/ 90000 h 225000"/>
                <a:gd name="connsiteX6" fmla="*/ 253125 w 450018"/>
                <a:gd name="connsiteY6" fmla="*/ 129687 h 225000"/>
                <a:gd name="connsiteX7" fmla="*/ 222952 w 450018"/>
                <a:gd name="connsiteY7" fmla="*/ 144203 h 225000"/>
                <a:gd name="connsiteX8" fmla="*/ 222952 w 450018"/>
                <a:gd name="connsiteY8" fmla="*/ 215797 h 225000"/>
                <a:gd name="connsiteX9" fmla="*/ 232155 w 450018"/>
                <a:gd name="connsiteY9" fmla="*/ 225000 h 225000"/>
                <a:gd name="connsiteX10" fmla="*/ 180000 w 450018"/>
                <a:gd name="connsiteY10" fmla="*/ 225000 h 225000"/>
                <a:gd name="connsiteX11" fmla="*/ 26361 w 450018"/>
                <a:gd name="connsiteY11" fmla="*/ 198640 h 225000"/>
                <a:gd name="connsiteX12" fmla="*/ 0 w 450018"/>
                <a:gd name="connsiteY12" fmla="*/ 45000 h 225000"/>
                <a:gd name="connsiteX13" fmla="*/ 85 w 450018"/>
                <a:gd name="connsiteY13" fmla="*/ 0 h 225000"/>
                <a:gd name="connsiteX14" fmla="*/ 450000 w 450018"/>
                <a:gd name="connsiteY14" fmla="*/ 0 h 225000"/>
                <a:gd name="connsiteX15" fmla="*/ 450000 w 450018"/>
                <a:gd name="connsiteY15" fmla="*/ 45000 h 225000"/>
                <a:gd name="connsiteX16" fmla="*/ 449989 w 450018"/>
                <a:gd name="connsiteY16" fmla="*/ 63395 h 22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0018" h="225000">
                  <a:moveTo>
                    <a:pt x="449989" y="63395"/>
                  </a:moveTo>
                  <a:lnTo>
                    <a:pt x="440797" y="54203"/>
                  </a:lnTo>
                  <a:cubicBezTo>
                    <a:pt x="421027" y="34432"/>
                    <a:pt x="388973" y="34432"/>
                    <a:pt x="369203" y="54203"/>
                  </a:cubicBezTo>
                  <a:lnTo>
                    <a:pt x="351170" y="72235"/>
                  </a:lnTo>
                  <a:cubicBezTo>
                    <a:pt x="343976" y="53039"/>
                    <a:pt x="325459" y="39375"/>
                    <a:pt x="303750" y="39375"/>
                  </a:cubicBezTo>
                  <a:cubicBezTo>
                    <a:pt x="275791" y="39375"/>
                    <a:pt x="253125" y="62041"/>
                    <a:pt x="253125" y="90000"/>
                  </a:cubicBezTo>
                  <a:lnTo>
                    <a:pt x="253125" y="129687"/>
                  </a:lnTo>
                  <a:cubicBezTo>
                    <a:pt x="242102" y="130912"/>
                    <a:pt x="231405" y="135751"/>
                    <a:pt x="222952" y="144203"/>
                  </a:cubicBezTo>
                  <a:cubicBezTo>
                    <a:pt x="203182" y="163973"/>
                    <a:pt x="203182" y="196027"/>
                    <a:pt x="222952" y="215797"/>
                  </a:cubicBezTo>
                  <a:lnTo>
                    <a:pt x="232155" y="225000"/>
                  </a:lnTo>
                  <a:lnTo>
                    <a:pt x="180000" y="225000"/>
                  </a:lnTo>
                  <a:cubicBezTo>
                    <a:pt x="95147" y="225000"/>
                    <a:pt x="52721" y="225000"/>
                    <a:pt x="26361" y="198640"/>
                  </a:cubicBezTo>
                  <a:cubicBezTo>
                    <a:pt x="0" y="172280"/>
                    <a:pt x="0" y="129853"/>
                    <a:pt x="0" y="45000"/>
                  </a:cubicBezTo>
                  <a:cubicBezTo>
                    <a:pt x="0" y="35057"/>
                    <a:pt x="42" y="8821"/>
                    <a:pt x="85" y="0"/>
                  </a:cubicBezTo>
                  <a:lnTo>
                    <a:pt x="450000" y="0"/>
                  </a:lnTo>
                  <a:cubicBezTo>
                    <a:pt x="450043" y="8821"/>
                    <a:pt x="450000" y="35057"/>
                    <a:pt x="450000" y="45000"/>
                  </a:cubicBezTo>
                  <a:cubicBezTo>
                    <a:pt x="450000" y="51367"/>
                    <a:pt x="450000" y="57494"/>
                    <a:pt x="449989" y="63395"/>
                  </a:cubicBezTo>
                  <a:close/>
                </a:path>
              </a:pathLst>
            </a:custGeom>
            <a:solidFill>
              <a:srgbClr val="3F3F3F">
                <a:alpha val="30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DB4E1AD6-B0B8-4499-8EF7-8985476BD5BD}"/>
                </a:ext>
              </a:extLst>
            </p:cNvPr>
            <p:cNvSpPr/>
            <p:nvPr/>
          </p:nvSpPr>
          <p:spPr>
            <a:xfrm>
              <a:off x="3125939" y="2599793"/>
              <a:ext cx="123749" cy="33750"/>
            </a:xfrm>
            <a:custGeom>
              <a:avLst/>
              <a:gdLst>
                <a:gd name="connsiteX0" fmla="*/ 0 w 123749"/>
                <a:gd name="connsiteY0" fmla="*/ 16875 h 33750"/>
                <a:gd name="connsiteX1" fmla="*/ 16875 w 123749"/>
                <a:gd name="connsiteY1" fmla="*/ 0 h 33750"/>
                <a:gd name="connsiteX2" fmla="*/ 106875 w 123749"/>
                <a:gd name="connsiteY2" fmla="*/ 0 h 33750"/>
                <a:gd name="connsiteX3" fmla="*/ 123750 w 123749"/>
                <a:gd name="connsiteY3" fmla="*/ 16875 h 33750"/>
                <a:gd name="connsiteX4" fmla="*/ 106875 w 123749"/>
                <a:gd name="connsiteY4" fmla="*/ 33750 h 33750"/>
                <a:gd name="connsiteX5" fmla="*/ 16875 w 123749"/>
                <a:gd name="connsiteY5" fmla="*/ 33750 h 33750"/>
                <a:gd name="connsiteX6" fmla="*/ 0 w 123749"/>
                <a:gd name="connsiteY6" fmla="*/ 16875 h 3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9" h="33750">
                  <a:moveTo>
                    <a:pt x="0" y="16875"/>
                  </a:moveTo>
                  <a:cubicBezTo>
                    <a:pt x="0" y="7555"/>
                    <a:pt x="7555" y="0"/>
                    <a:pt x="16875" y="0"/>
                  </a:cubicBezTo>
                  <a:lnTo>
                    <a:pt x="106875" y="0"/>
                  </a:lnTo>
                  <a:cubicBezTo>
                    <a:pt x="116195" y="0"/>
                    <a:pt x="123750" y="7555"/>
                    <a:pt x="123750" y="16875"/>
                  </a:cubicBezTo>
                  <a:cubicBezTo>
                    <a:pt x="123750" y="26195"/>
                    <a:pt x="116195" y="33750"/>
                    <a:pt x="106875" y="33750"/>
                  </a:cubicBezTo>
                  <a:lnTo>
                    <a:pt x="16875" y="33750"/>
                  </a:lnTo>
                  <a:cubicBezTo>
                    <a:pt x="7555" y="33750"/>
                    <a:pt x="0" y="26195"/>
                    <a:pt x="0" y="16875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505A9D74-9CD0-4FAD-BBCC-3090121C5BC2}"/>
                </a:ext>
              </a:extLst>
            </p:cNvPr>
            <p:cNvSpPr/>
            <p:nvPr/>
          </p:nvSpPr>
          <p:spPr>
            <a:xfrm>
              <a:off x="3052809" y="2346668"/>
              <a:ext cx="450000" cy="135000"/>
            </a:xfrm>
            <a:custGeom>
              <a:avLst/>
              <a:gdLst>
                <a:gd name="connsiteX0" fmla="*/ 179884 w 450000"/>
                <a:gd name="connsiteY0" fmla="*/ 0 h 135000"/>
                <a:gd name="connsiteX1" fmla="*/ 270116 w 450000"/>
                <a:gd name="connsiteY1" fmla="*/ 0 h 135000"/>
                <a:gd name="connsiteX2" fmla="*/ 424152 w 450000"/>
                <a:gd name="connsiteY2" fmla="*/ 25105 h 135000"/>
                <a:gd name="connsiteX3" fmla="*/ 450000 w 450000"/>
                <a:gd name="connsiteY3" fmla="*/ 112500 h 135000"/>
                <a:gd name="connsiteX4" fmla="*/ 450000 w 450000"/>
                <a:gd name="connsiteY4" fmla="*/ 135000 h 135000"/>
                <a:gd name="connsiteX5" fmla="*/ 0 w 450000"/>
                <a:gd name="connsiteY5" fmla="*/ 135000 h 135000"/>
                <a:gd name="connsiteX6" fmla="*/ 0 w 450000"/>
                <a:gd name="connsiteY6" fmla="*/ 112500 h 135000"/>
                <a:gd name="connsiteX7" fmla="*/ 25848 w 450000"/>
                <a:gd name="connsiteY7" fmla="*/ 25105 h 135000"/>
                <a:gd name="connsiteX8" fmla="*/ 179884 w 450000"/>
                <a:gd name="connsiteY8" fmla="*/ 0 h 1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0000" h="135000">
                  <a:moveTo>
                    <a:pt x="179884" y="0"/>
                  </a:moveTo>
                  <a:lnTo>
                    <a:pt x="270116" y="0"/>
                  </a:lnTo>
                  <a:cubicBezTo>
                    <a:pt x="355188" y="0"/>
                    <a:pt x="397723" y="0"/>
                    <a:pt x="424152" y="25105"/>
                  </a:cubicBezTo>
                  <a:cubicBezTo>
                    <a:pt x="443181" y="43181"/>
                    <a:pt x="448508" y="69190"/>
                    <a:pt x="450000" y="112500"/>
                  </a:cubicBezTo>
                  <a:lnTo>
                    <a:pt x="450000" y="135000"/>
                  </a:lnTo>
                  <a:lnTo>
                    <a:pt x="0" y="135000"/>
                  </a:lnTo>
                  <a:lnTo>
                    <a:pt x="0" y="112500"/>
                  </a:lnTo>
                  <a:cubicBezTo>
                    <a:pt x="1492" y="69190"/>
                    <a:pt x="6820" y="43181"/>
                    <a:pt x="25848" y="25105"/>
                  </a:cubicBezTo>
                  <a:cubicBezTo>
                    <a:pt x="52277" y="0"/>
                    <a:pt x="94812" y="0"/>
                    <a:pt x="179884" y="0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A2051AD0-D825-4839-B0C5-B8D51CC0DE2F}"/>
                </a:ext>
              </a:extLst>
            </p:cNvPr>
            <p:cNvSpPr/>
            <p:nvPr/>
          </p:nvSpPr>
          <p:spPr>
            <a:xfrm>
              <a:off x="3395938" y="2554794"/>
              <a:ext cx="123750" cy="168750"/>
            </a:xfrm>
            <a:custGeom>
              <a:avLst/>
              <a:gdLst>
                <a:gd name="connsiteX0" fmla="*/ 49943 w 123750"/>
                <a:gd name="connsiteY0" fmla="*/ 4943 h 168750"/>
                <a:gd name="connsiteX1" fmla="*/ 73807 w 123750"/>
                <a:gd name="connsiteY1" fmla="*/ 4943 h 168750"/>
                <a:gd name="connsiteX2" fmla="*/ 118808 w 123750"/>
                <a:gd name="connsiteY2" fmla="*/ 49943 h 168750"/>
                <a:gd name="connsiteX3" fmla="*/ 118808 w 123750"/>
                <a:gd name="connsiteY3" fmla="*/ 73807 h 168750"/>
                <a:gd name="connsiteX4" fmla="*/ 94943 w 123750"/>
                <a:gd name="connsiteY4" fmla="*/ 73807 h 168750"/>
                <a:gd name="connsiteX5" fmla="*/ 78750 w 123750"/>
                <a:gd name="connsiteY5" fmla="*/ 57615 h 168750"/>
                <a:gd name="connsiteX6" fmla="*/ 78750 w 123750"/>
                <a:gd name="connsiteY6" fmla="*/ 151875 h 168750"/>
                <a:gd name="connsiteX7" fmla="*/ 61875 w 123750"/>
                <a:gd name="connsiteY7" fmla="*/ 168750 h 168750"/>
                <a:gd name="connsiteX8" fmla="*/ 45000 w 123750"/>
                <a:gd name="connsiteY8" fmla="*/ 151875 h 168750"/>
                <a:gd name="connsiteX9" fmla="*/ 45000 w 123750"/>
                <a:gd name="connsiteY9" fmla="*/ 57615 h 168750"/>
                <a:gd name="connsiteX10" fmla="*/ 28808 w 123750"/>
                <a:gd name="connsiteY10" fmla="*/ 73807 h 168750"/>
                <a:gd name="connsiteX11" fmla="*/ 4943 w 123750"/>
                <a:gd name="connsiteY11" fmla="*/ 73807 h 168750"/>
                <a:gd name="connsiteX12" fmla="*/ 4943 w 123750"/>
                <a:gd name="connsiteY12" fmla="*/ 49943 h 168750"/>
                <a:gd name="connsiteX13" fmla="*/ 49943 w 123750"/>
                <a:gd name="connsiteY13" fmla="*/ 4943 h 16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750" h="168750">
                  <a:moveTo>
                    <a:pt x="49943" y="4943"/>
                  </a:moveTo>
                  <a:cubicBezTo>
                    <a:pt x="56533" y="-1648"/>
                    <a:pt x="67217" y="-1648"/>
                    <a:pt x="73807" y="4943"/>
                  </a:cubicBezTo>
                  <a:lnTo>
                    <a:pt x="118808" y="49943"/>
                  </a:lnTo>
                  <a:cubicBezTo>
                    <a:pt x="125398" y="56533"/>
                    <a:pt x="125398" y="67217"/>
                    <a:pt x="118808" y="73807"/>
                  </a:cubicBezTo>
                  <a:cubicBezTo>
                    <a:pt x="112218" y="80397"/>
                    <a:pt x="101533" y="80397"/>
                    <a:pt x="94943" y="73807"/>
                  </a:cubicBezTo>
                  <a:lnTo>
                    <a:pt x="78750" y="57615"/>
                  </a:lnTo>
                  <a:lnTo>
                    <a:pt x="78750" y="151875"/>
                  </a:lnTo>
                  <a:cubicBezTo>
                    <a:pt x="78750" y="161195"/>
                    <a:pt x="71195" y="168750"/>
                    <a:pt x="61875" y="168750"/>
                  </a:cubicBezTo>
                  <a:cubicBezTo>
                    <a:pt x="52556" y="168750"/>
                    <a:pt x="45000" y="161195"/>
                    <a:pt x="45000" y="151875"/>
                  </a:cubicBezTo>
                  <a:lnTo>
                    <a:pt x="45000" y="57615"/>
                  </a:lnTo>
                  <a:lnTo>
                    <a:pt x="28808" y="73807"/>
                  </a:lnTo>
                  <a:cubicBezTo>
                    <a:pt x="22218" y="80397"/>
                    <a:pt x="11533" y="80397"/>
                    <a:pt x="4943" y="73807"/>
                  </a:cubicBezTo>
                  <a:cubicBezTo>
                    <a:pt x="-1648" y="67217"/>
                    <a:pt x="-1648" y="56533"/>
                    <a:pt x="4943" y="49943"/>
                  </a:cubicBezTo>
                  <a:lnTo>
                    <a:pt x="49943" y="4943"/>
                  </a:ln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DB6A5224-79C1-460C-934E-C3DAC52DE4FB}"/>
                </a:ext>
              </a:extLst>
            </p:cNvPr>
            <p:cNvSpPr/>
            <p:nvPr/>
          </p:nvSpPr>
          <p:spPr>
            <a:xfrm>
              <a:off x="3294688" y="2554794"/>
              <a:ext cx="123750" cy="168750"/>
            </a:xfrm>
            <a:custGeom>
              <a:avLst/>
              <a:gdLst>
                <a:gd name="connsiteX0" fmla="*/ 61875 w 123750"/>
                <a:gd name="connsiteY0" fmla="*/ 0 h 168750"/>
                <a:gd name="connsiteX1" fmla="*/ 78750 w 123750"/>
                <a:gd name="connsiteY1" fmla="*/ 16875 h 168750"/>
                <a:gd name="connsiteX2" fmla="*/ 78750 w 123750"/>
                <a:gd name="connsiteY2" fmla="*/ 111135 h 168750"/>
                <a:gd name="connsiteX3" fmla="*/ 94943 w 123750"/>
                <a:gd name="connsiteY3" fmla="*/ 94942 h 168750"/>
                <a:gd name="connsiteX4" fmla="*/ 118808 w 123750"/>
                <a:gd name="connsiteY4" fmla="*/ 94942 h 168750"/>
                <a:gd name="connsiteX5" fmla="*/ 118808 w 123750"/>
                <a:gd name="connsiteY5" fmla="*/ 118807 h 168750"/>
                <a:gd name="connsiteX6" fmla="*/ 73807 w 123750"/>
                <a:gd name="connsiteY6" fmla="*/ 163807 h 168750"/>
                <a:gd name="connsiteX7" fmla="*/ 49943 w 123750"/>
                <a:gd name="connsiteY7" fmla="*/ 163807 h 168750"/>
                <a:gd name="connsiteX8" fmla="*/ 4943 w 123750"/>
                <a:gd name="connsiteY8" fmla="*/ 118807 h 168750"/>
                <a:gd name="connsiteX9" fmla="*/ 4943 w 123750"/>
                <a:gd name="connsiteY9" fmla="*/ 94942 h 168750"/>
                <a:gd name="connsiteX10" fmla="*/ 28808 w 123750"/>
                <a:gd name="connsiteY10" fmla="*/ 94942 h 168750"/>
                <a:gd name="connsiteX11" fmla="*/ 45000 w 123750"/>
                <a:gd name="connsiteY11" fmla="*/ 111135 h 168750"/>
                <a:gd name="connsiteX12" fmla="*/ 45000 w 123750"/>
                <a:gd name="connsiteY12" fmla="*/ 16875 h 168750"/>
                <a:gd name="connsiteX13" fmla="*/ 61875 w 123750"/>
                <a:gd name="connsiteY13" fmla="*/ 0 h 16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750" h="168750">
                  <a:moveTo>
                    <a:pt x="61875" y="0"/>
                  </a:moveTo>
                  <a:cubicBezTo>
                    <a:pt x="71195" y="0"/>
                    <a:pt x="78750" y="7555"/>
                    <a:pt x="78750" y="16875"/>
                  </a:cubicBezTo>
                  <a:lnTo>
                    <a:pt x="78750" y="111135"/>
                  </a:lnTo>
                  <a:lnTo>
                    <a:pt x="94943" y="94942"/>
                  </a:lnTo>
                  <a:cubicBezTo>
                    <a:pt x="101533" y="88352"/>
                    <a:pt x="112218" y="88352"/>
                    <a:pt x="118808" y="94942"/>
                  </a:cubicBezTo>
                  <a:cubicBezTo>
                    <a:pt x="125398" y="101532"/>
                    <a:pt x="125398" y="112217"/>
                    <a:pt x="118808" y="118807"/>
                  </a:cubicBezTo>
                  <a:lnTo>
                    <a:pt x="73807" y="163807"/>
                  </a:lnTo>
                  <a:cubicBezTo>
                    <a:pt x="67217" y="170398"/>
                    <a:pt x="56533" y="170398"/>
                    <a:pt x="49943" y="163807"/>
                  </a:cubicBezTo>
                  <a:lnTo>
                    <a:pt x="4943" y="118807"/>
                  </a:lnTo>
                  <a:cubicBezTo>
                    <a:pt x="-1648" y="112217"/>
                    <a:pt x="-1648" y="101532"/>
                    <a:pt x="4943" y="94942"/>
                  </a:cubicBezTo>
                  <a:cubicBezTo>
                    <a:pt x="11533" y="88352"/>
                    <a:pt x="22218" y="88352"/>
                    <a:pt x="28808" y="94942"/>
                  </a:cubicBezTo>
                  <a:lnTo>
                    <a:pt x="45000" y="111135"/>
                  </a:lnTo>
                  <a:lnTo>
                    <a:pt x="45000" y="16875"/>
                  </a:lnTo>
                  <a:cubicBezTo>
                    <a:pt x="45000" y="7555"/>
                    <a:pt x="52556" y="0"/>
                    <a:pt x="61875" y="0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0E91BD9-8901-4D2F-A0B3-89A961B67251}"/>
              </a:ext>
            </a:extLst>
          </p:cNvPr>
          <p:cNvGrpSpPr/>
          <p:nvPr/>
        </p:nvGrpSpPr>
        <p:grpSpPr>
          <a:xfrm>
            <a:off x="10523913" y="2284794"/>
            <a:ext cx="450000" cy="466873"/>
            <a:chOff x="10523913" y="2284794"/>
            <a:chExt cx="450000" cy="466873"/>
          </a:xfrm>
        </p:grpSpPr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3573F015-8914-4494-9CCA-595F41D2466C}"/>
                </a:ext>
              </a:extLst>
            </p:cNvPr>
            <p:cNvSpPr/>
            <p:nvPr/>
          </p:nvSpPr>
          <p:spPr>
            <a:xfrm>
              <a:off x="10523913" y="2481668"/>
              <a:ext cx="450000" cy="269999"/>
            </a:xfrm>
            <a:custGeom>
              <a:avLst/>
              <a:gdLst>
                <a:gd name="connsiteX0" fmla="*/ 0 w 450000"/>
                <a:gd name="connsiteY0" fmla="*/ 135000 h 269999"/>
                <a:gd name="connsiteX1" fmla="*/ 19770 w 450000"/>
                <a:gd name="connsiteY1" fmla="*/ 19771 h 269999"/>
                <a:gd name="connsiteX2" fmla="*/ 135000 w 450000"/>
                <a:gd name="connsiteY2" fmla="*/ 0 h 269999"/>
                <a:gd name="connsiteX3" fmla="*/ 315000 w 450000"/>
                <a:gd name="connsiteY3" fmla="*/ 0 h 269999"/>
                <a:gd name="connsiteX4" fmla="*/ 430229 w 450000"/>
                <a:gd name="connsiteY4" fmla="*/ 19771 h 269999"/>
                <a:gd name="connsiteX5" fmla="*/ 450000 w 450000"/>
                <a:gd name="connsiteY5" fmla="*/ 135000 h 269999"/>
                <a:gd name="connsiteX6" fmla="*/ 430229 w 450000"/>
                <a:gd name="connsiteY6" fmla="*/ 250230 h 269999"/>
                <a:gd name="connsiteX7" fmla="*/ 315000 w 450000"/>
                <a:gd name="connsiteY7" fmla="*/ 270000 h 269999"/>
                <a:gd name="connsiteX8" fmla="*/ 135000 w 450000"/>
                <a:gd name="connsiteY8" fmla="*/ 270000 h 269999"/>
                <a:gd name="connsiteX9" fmla="*/ 19770 w 450000"/>
                <a:gd name="connsiteY9" fmla="*/ 250230 h 269999"/>
                <a:gd name="connsiteX10" fmla="*/ 0 w 450000"/>
                <a:gd name="connsiteY10" fmla="*/ 135000 h 26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0000" h="269999">
                  <a:moveTo>
                    <a:pt x="0" y="135000"/>
                  </a:moveTo>
                  <a:cubicBezTo>
                    <a:pt x="0" y="71360"/>
                    <a:pt x="0" y="39541"/>
                    <a:pt x="19770" y="19771"/>
                  </a:cubicBezTo>
                  <a:cubicBezTo>
                    <a:pt x="39541" y="0"/>
                    <a:pt x="71360" y="0"/>
                    <a:pt x="135000" y="0"/>
                  </a:cubicBezTo>
                  <a:lnTo>
                    <a:pt x="315000" y="0"/>
                  </a:lnTo>
                  <a:cubicBezTo>
                    <a:pt x="378640" y="0"/>
                    <a:pt x="410459" y="0"/>
                    <a:pt x="430229" y="19771"/>
                  </a:cubicBezTo>
                  <a:cubicBezTo>
                    <a:pt x="450000" y="39541"/>
                    <a:pt x="450000" y="71360"/>
                    <a:pt x="450000" y="135000"/>
                  </a:cubicBezTo>
                  <a:cubicBezTo>
                    <a:pt x="450000" y="198640"/>
                    <a:pt x="450000" y="230460"/>
                    <a:pt x="430229" y="250230"/>
                  </a:cubicBezTo>
                  <a:cubicBezTo>
                    <a:pt x="410459" y="270000"/>
                    <a:pt x="378640" y="270000"/>
                    <a:pt x="315000" y="270000"/>
                  </a:cubicBezTo>
                  <a:lnTo>
                    <a:pt x="135000" y="270000"/>
                  </a:lnTo>
                  <a:cubicBezTo>
                    <a:pt x="71360" y="270000"/>
                    <a:pt x="39541" y="270000"/>
                    <a:pt x="19770" y="250230"/>
                  </a:cubicBezTo>
                  <a:cubicBezTo>
                    <a:pt x="0" y="230460"/>
                    <a:pt x="0" y="198640"/>
                    <a:pt x="0" y="1350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F29E38BD-1548-4C0B-AA1C-30C1DA18D513}"/>
                </a:ext>
              </a:extLst>
            </p:cNvPr>
            <p:cNvSpPr/>
            <p:nvPr/>
          </p:nvSpPr>
          <p:spPr>
            <a:xfrm>
              <a:off x="10703922" y="2571669"/>
              <a:ext cx="89999" cy="89999"/>
            </a:xfrm>
            <a:custGeom>
              <a:avLst/>
              <a:gdLst>
                <a:gd name="connsiteX0" fmla="*/ 45000 w 89999"/>
                <a:gd name="connsiteY0" fmla="*/ 90000 h 89999"/>
                <a:gd name="connsiteX1" fmla="*/ 90000 w 89999"/>
                <a:gd name="connsiteY1" fmla="*/ 45000 h 89999"/>
                <a:gd name="connsiteX2" fmla="*/ 45000 w 89999"/>
                <a:gd name="connsiteY2" fmla="*/ 0 h 89999"/>
                <a:gd name="connsiteX3" fmla="*/ 0 w 89999"/>
                <a:gd name="connsiteY3" fmla="*/ 45000 h 89999"/>
                <a:gd name="connsiteX4" fmla="*/ 45000 w 89999"/>
                <a:gd name="connsiteY4" fmla="*/ 90000 h 8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99" h="89999">
                  <a:moveTo>
                    <a:pt x="45000" y="90000"/>
                  </a:moveTo>
                  <a:cubicBezTo>
                    <a:pt x="69852" y="90000"/>
                    <a:pt x="90000" y="69852"/>
                    <a:pt x="90000" y="45000"/>
                  </a:cubicBezTo>
                  <a:cubicBezTo>
                    <a:pt x="90000" y="20147"/>
                    <a:pt x="69852" y="0"/>
                    <a:pt x="45000" y="0"/>
                  </a:cubicBezTo>
                  <a:cubicBezTo>
                    <a:pt x="20147" y="0"/>
                    <a:pt x="0" y="20147"/>
                    <a:pt x="0" y="45000"/>
                  </a:cubicBezTo>
                  <a:cubicBezTo>
                    <a:pt x="0" y="69852"/>
                    <a:pt x="20147" y="90000"/>
                    <a:pt x="45000" y="90000"/>
                  </a:cubicBezTo>
                  <a:close/>
                </a:path>
              </a:pathLst>
            </a:custGeom>
            <a:solidFill>
              <a:schemeClr val="bg1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16FBCE6D-8443-4B5F-8907-0697EE3B804C}"/>
                </a:ext>
              </a:extLst>
            </p:cNvPr>
            <p:cNvSpPr/>
            <p:nvPr/>
          </p:nvSpPr>
          <p:spPr>
            <a:xfrm>
              <a:off x="10597043" y="2284794"/>
              <a:ext cx="303750" cy="198103"/>
            </a:xfrm>
            <a:custGeom>
              <a:avLst/>
              <a:gdLst>
                <a:gd name="connsiteX0" fmla="*/ 33750 w 303750"/>
                <a:gd name="connsiteY0" fmla="*/ 151875 h 198103"/>
                <a:gd name="connsiteX1" fmla="*/ 151875 w 303750"/>
                <a:gd name="connsiteY1" fmla="*/ 33750 h 198103"/>
                <a:gd name="connsiteX2" fmla="*/ 270000 w 303750"/>
                <a:gd name="connsiteY2" fmla="*/ 151875 h 198103"/>
                <a:gd name="connsiteX3" fmla="*/ 270000 w 303750"/>
                <a:gd name="connsiteY3" fmla="*/ 196956 h 198103"/>
                <a:gd name="connsiteX4" fmla="*/ 303750 w 303750"/>
                <a:gd name="connsiteY4" fmla="*/ 198104 h 198103"/>
                <a:gd name="connsiteX5" fmla="*/ 303750 w 303750"/>
                <a:gd name="connsiteY5" fmla="*/ 151875 h 198103"/>
                <a:gd name="connsiteX6" fmla="*/ 151875 w 303750"/>
                <a:gd name="connsiteY6" fmla="*/ 0 h 198103"/>
                <a:gd name="connsiteX7" fmla="*/ 0 w 303750"/>
                <a:gd name="connsiteY7" fmla="*/ 151875 h 198103"/>
                <a:gd name="connsiteX8" fmla="*/ 0 w 303750"/>
                <a:gd name="connsiteY8" fmla="*/ 198104 h 198103"/>
                <a:gd name="connsiteX9" fmla="*/ 33750 w 303750"/>
                <a:gd name="connsiteY9" fmla="*/ 196956 h 198103"/>
                <a:gd name="connsiteX10" fmla="*/ 33750 w 303750"/>
                <a:gd name="connsiteY10" fmla="*/ 151875 h 1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3750" h="198103">
                  <a:moveTo>
                    <a:pt x="33750" y="151875"/>
                  </a:moveTo>
                  <a:cubicBezTo>
                    <a:pt x="33750" y="86636"/>
                    <a:pt x="86636" y="33750"/>
                    <a:pt x="151875" y="33750"/>
                  </a:cubicBezTo>
                  <a:cubicBezTo>
                    <a:pt x="217114" y="33750"/>
                    <a:pt x="270000" y="86636"/>
                    <a:pt x="270000" y="151875"/>
                  </a:cubicBezTo>
                  <a:lnTo>
                    <a:pt x="270000" y="196956"/>
                  </a:lnTo>
                  <a:cubicBezTo>
                    <a:pt x="282766" y="197075"/>
                    <a:pt x="293929" y="197370"/>
                    <a:pt x="303750" y="198104"/>
                  </a:cubicBezTo>
                  <a:lnTo>
                    <a:pt x="303750" y="151875"/>
                  </a:lnTo>
                  <a:cubicBezTo>
                    <a:pt x="303750" y="67997"/>
                    <a:pt x="235753" y="0"/>
                    <a:pt x="151875" y="0"/>
                  </a:cubicBezTo>
                  <a:cubicBezTo>
                    <a:pt x="67997" y="0"/>
                    <a:pt x="0" y="67997"/>
                    <a:pt x="0" y="151875"/>
                  </a:cubicBezTo>
                  <a:lnTo>
                    <a:pt x="0" y="198104"/>
                  </a:lnTo>
                  <a:cubicBezTo>
                    <a:pt x="9821" y="197370"/>
                    <a:pt x="20984" y="197075"/>
                    <a:pt x="33750" y="196956"/>
                  </a:cubicBezTo>
                  <a:lnTo>
                    <a:pt x="33750" y="151875"/>
                  </a:lnTo>
                  <a:close/>
                </a:path>
              </a:pathLst>
            </a:custGeom>
            <a:solidFill>
              <a:schemeClr val="bg1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4FB9516-2512-4531-A478-46D42AA598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28" y="309712"/>
            <a:ext cx="1009972" cy="458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CE22E1-E276-4064-7560-7C7015AEA8B2}"/>
              </a:ext>
            </a:extLst>
          </p:cNvPr>
          <p:cNvSpPr txBox="1"/>
          <p:nvPr/>
        </p:nvSpPr>
        <p:spPr>
          <a:xfrm>
            <a:off x="1324533" y="4885683"/>
            <a:ext cx="18705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333F48"/>
                </a:solidFill>
                <a:latin typeface="SB Sans Text" panose="020B0503040504020204" pitchFamily="34" charset="0"/>
                <a:ea typeface="Helvetica Light"/>
                <a:cs typeface="SB Sans Text" panose="020B0503040504020204" pitchFamily="34" charset="0"/>
                <a:sym typeface="Helvetica Light"/>
              </a:rPr>
              <a:t>Риск на заказчике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406BDBB-6D68-43F6-A03E-B773CB9EF654}"/>
              </a:ext>
            </a:extLst>
          </p:cNvPr>
          <p:cNvGrpSpPr/>
          <p:nvPr/>
        </p:nvGrpSpPr>
        <p:grpSpPr>
          <a:xfrm>
            <a:off x="6788914" y="2208855"/>
            <a:ext cx="466879" cy="376876"/>
            <a:chOff x="3052809" y="2346668"/>
            <a:chExt cx="466879" cy="376876"/>
          </a:xfrm>
        </p:grpSpPr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10CB0E94-DA0C-4F2A-908A-8788C411F7EE}"/>
                </a:ext>
              </a:extLst>
            </p:cNvPr>
            <p:cNvSpPr/>
            <p:nvPr/>
          </p:nvSpPr>
          <p:spPr>
            <a:xfrm>
              <a:off x="3052809" y="2481668"/>
              <a:ext cx="450018" cy="225000"/>
            </a:xfrm>
            <a:custGeom>
              <a:avLst/>
              <a:gdLst>
                <a:gd name="connsiteX0" fmla="*/ 449989 w 450018"/>
                <a:gd name="connsiteY0" fmla="*/ 63395 h 225000"/>
                <a:gd name="connsiteX1" fmla="*/ 440797 w 450018"/>
                <a:gd name="connsiteY1" fmla="*/ 54203 h 225000"/>
                <a:gd name="connsiteX2" fmla="*/ 369203 w 450018"/>
                <a:gd name="connsiteY2" fmla="*/ 54203 h 225000"/>
                <a:gd name="connsiteX3" fmla="*/ 351170 w 450018"/>
                <a:gd name="connsiteY3" fmla="*/ 72235 h 225000"/>
                <a:gd name="connsiteX4" fmla="*/ 303750 w 450018"/>
                <a:gd name="connsiteY4" fmla="*/ 39375 h 225000"/>
                <a:gd name="connsiteX5" fmla="*/ 253125 w 450018"/>
                <a:gd name="connsiteY5" fmla="*/ 90000 h 225000"/>
                <a:gd name="connsiteX6" fmla="*/ 253125 w 450018"/>
                <a:gd name="connsiteY6" fmla="*/ 129687 h 225000"/>
                <a:gd name="connsiteX7" fmla="*/ 222952 w 450018"/>
                <a:gd name="connsiteY7" fmla="*/ 144203 h 225000"/>
                <a:gd name="connsiteX8" fmla="*/ 222952 w 450018"/>
                <a:gd name="connsiteY8" fmla="*/ 215797 h 225000"/>
                <a:gd name="connsiteX9" fmla="*/ 232155 w 450018"/>
                <a:gd name="connsiteY9" fmla="*/ 225000 h 225000"/>
                <a:gd name="connsiteX10" fmla="*/ 180000 w 450018"/>
                <a:gd name="connsiteY10" fmla="*/ 225000 h 225000"/>
                <a:gd name="connsiteX11" fmla="*/ 26361 w 450018"/>
                <a:gd name="connsiteY11" fmla="*/ 198640 h 225000"/>
                <a:gd name="connsiteX12" fmla="*/ 0 w 450018"/>
                <a:gd name="connsiteY12" fmla="*/ 45000 h 225000"/>
                <a:gd name="connsiteX13" fmla="*/ 85 w 450018"/>
                <a:gd name="connsiteY13" fmla="*/ 0 h 225000"/>
                <a:gd name="connsiteX14" fmla="*/ 450000 w 450018"/>
                <a:gd name="connsiteY14" fmla="*/ 0 h 225000"/>
                <a:gd name="connsiteX15" fmla="*/ 450000 w 450018"/>
                <a:gd name="connsiteY15" fmla="*/ 45000 h 225000"/>
                <a:gd name="connsiteX16" fmla="*/ 449989 w 450018"/>
                <a:gd name="connsiteY16" fmla="*/ 63395 h 22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0018" h="225000">
                  <a:moveTo>
                    <a:pt x="449989" y="63395"/>
                  </a:moveTo>
                  <a:lnTo>
                    <a:pt x="440797" y="54203"/>
                  </a:lnTo>
                  <a:cubicBezTo>
                    <a:pt x="421027" y="34432"/>
                    <a:pt x="388973" y="34432"/>
                    <a:pt x="369203" y="54203"/>
                  </a:cubicBezTo>
                  <a:lnTo>
                    <a:pt x="351170" y="72235"/>
                  </a:lnTo>
                  <a:cubicBezTo>
                    <a:pt x="343976" y="53039"/>
                    <a:pt x="325459" y="39375"/>
                    <a:pt x="303750" y="39375"/>
                  </a:cubicBezTo>
                  <a:cubicBezTo>
                    <a:pt x="275791" y="39375"/>
                    <a:pt x="253125" y="62041"/>
                    <a:pt x="253125" y="90000"/>
                  </a:cubicBezTo>
                  <a:lnTo>
                    <a:pt x="253125" y="129687"/>
                  </a:lnTo>
                  <a:cubicBezTo>
                    <a:pt x="242102" y="130912"/>
                    <a:pt x="231405" y="135751"/>
                    <a:pt x="222952" y="144203"/>
                  </a:cubicBezTo>
                  <a:cubicBezTo>
                    <a:pt x="203182" y="163973"/>
                    <a:pt x="203182" y="196027"/>
                    <a:pt x="222952" y="215797"/>
                  </a:cubicBezTo>
                  <a:lnTo>
                    <a:pt x="232155" y="225000"/>
                  </a:lnTo>
                  <a:lnTo>
                    <a:pt x="180000" y="225000"/>
                  </a:lnTo>
                  <a:cubicBezTo>
                    <a:pt x="95147" y="225000"/>
                    <a:pt x="52721" y="225000"/>
                    <a:pt x="26361" y="198640"/>
                  </a:cubicBezTo>
                  <a:cubicBezTo>
                    <a:pt x="0" y="172280"/>
                    <a:pt x="0" y="129853"/>
                    <a:pt x="0" y="45000"/>
                  </a:cubicBezTo>
                  <a:cubicBezTo>
                    <a:pt x="0" y="35057"/>
                    <a:pt x="42" y="8821"/>
                    <a:pt x="85" y="0"/>
                  </a:cubicBezTo>
                  <a:lnTo>
                    <a:pt x="450000" y="0"/>
                  </a:lnTo>
                  <a:cubicBezTo>
                    <a:pt x="450043" y="8821"/>
                    <a:pt x="450000" y="35057"/>
                    <a:pt x="450000" y="45000"/>
                  </a:cubicBezTo>
                  <a:cubicBezTo>
                    <a:pt x="450000" y="51367"/>
                    <a:pt x="450000" y="57494"/>
                    <a:pt x="449989" y="63395"/>
                  </a:cubicBezTo>
                  <a:close/>
                </a:path>
              </a:pathLst>
            </a:custGeom>
            <a:solidFill>
              <a:srgbClr val="3F3F3F">
                <a:alpha val="30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974F26C6-F33A-45EF-B531-4ECE2B135CDE}"/>
                </a:ext>
              </a:extLst>
            </p:cNvPr>
            <p:cNvSpPr/>
            <p:nvPr/>
          </p:nvSpPr>
          <p:spPr>
            <a:xfrm>
              <a:off x="3125939" y="2599793"/>
              <a:ext cx="123749" cy="33750"/>
            </a:xfrm>
            <a:custGeom>
              <a:avLst/>
              <a:gdLst>
                <a:gd name="connsiteX0" fmla="*/ 0 w 123749"/>
                <a:gd name="connsiteY0" fmla="*/ 16875 h 33750"/>
                <a:gd name="connsiteX1" fmla="*/ 16875 w 123749"/>
                <a:gd name="connsiteY1" fmla="*/ 0 h 33750"/>
                <a:gd name="connsiteX2" fmla="*/ 106875 w 123749"/>
                <a:gd name="connsiteY2" fmla="*/ 0 h 33750"/>
                <a:gd name="connsiteX3" fmla="*/ 123750 w 123749"/>
                <a:gd name="connsiteY3" fmla="*/ 16875 h 33750"/>
                <a:gd name="connsiteX4" fmla="*/ 106875 w 123749"/>
                <a:gd name="connsiteY4" fmla="*/ 33750 h 33750"/>
                <a:gd name="connsiteX5" fmla="*/ 16875 w 123749"/>
                <a:gd name="connsiteY5" fmla="*/ 33750 h 33750"/>
                <a:gd name="connsiteX6" fmla="*/ 0 w 123749"/>
                <a:gd name="connsiteY6" fmla="*/ 16875 h 3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9" h="33750">
                  <a:moveTo>
                    <a:pt x="0" y="16875"/>
                  </a:moveTo>
                  <a:cubicBezTo>
                    <a:pt x="0" y="7555"/>
                    <a:pt x="7555" y="0"/>
                    <a:pt x="16875" y="0"/>
                  </a:cubicBezTo>
                  <a:lnTo>
                    <a:pt x="106875" y="0"/>
                  </a:lnTo>
                  <a:cubicBezTo>
                    <a:pt x="116195" y="0"/>
                    <a:pt x="123750" y="7555"/>
                    <a:pt x="123750" y="16875"/>
                  </a:cubicBezTo>
                  <a:cubicBezTo>
                    <a:pt x="123750" y="26195"/>
                    <a:pt x="116195" y="33750"/>
                    <a:pt x="106875" y="33750"/>
                  </a:cubicBezTo>
                  <a:lnTo>
                    <a:pt x="16875" y="33750"/>
                  </a:lnTo>
                  <a:cubicBezTo>
                    <a:pt x="7555" y="33750"/>
                    <a:pt x="0" y="26195"/>
                    <a:pt x="0" y="16875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F649F813-2596-4D72-A92E-4279AF117C10}"/>
                </a:ext>
              </a:extLst>
            </p:cNvPr>
            <p:cNvSpPr/>
            <p:nvPr/>
          </p:nvSpPr>
          <p:spPr>
            <a:xfrm>
              <a:off x="3052809" y="2346668"/>
              <a:ext cx="450000" cy="135000"/>
            </a:xfrm>
            <a:custGeom>
              <a:avLst/>
              <a:gdLst>
                <a:gd name="connsiteX0" fmla="*/ 179884 w 450000"/>
                <a:gd name="connsiteY0" fmla="*/ 0 h 135000"/>
                <a:gd name="connsiteX1" fmla="*/ 270116 w 450000"/>
                <a:gd name="connsiteY1" fmla="*/ 0 h 135000"/>
                <a:gd name="connsiteX2" fmla="*/ 424152 w 450000"/>
                <a:gd name="connsiteY2" fmla="*/ 25105 h 135000"/>
                <a:gd name="connsiteX3" fmla="*/ 450000 w 450000"/>
                <a:gd name="connsiteY3" fmla="*/ 112500 h 135000"/>
                <a:gd name="connsiteX4" fmla="*/ 450000 w 450000"/>
                <a:gd name="connsiteY4" fmla="*/ 135000 h 135000"/>
                <a:gd name="connsiteX5" fmla="*/ 0 w 450000"/>
                <a:gd name="connsiteY5" fmla="*/ 135000 h 135000"/>
                <a:gd name="connsiteX6" fmla="*/ 0 w 450000"/>
                <a:gd name="connsiteY6" fmla="*/ 112500 h 135000"/>
                <a:gd name="connsiteX7" fmla="*/ 25848 w 450000"/>
                <a:gd name="connsiteY7" fmla="*/ 25105 h 135000"/>
                <a:gd name="connsiteX8" fmla="*/ 179884 w 450000"/>
                <a:gd name="connsiteY8" fmla="*/ 0 h 1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0000" h="135000">
                  <a:moveTo>
                    <a:pt x="179884" y="0"/>
                  </a:moveTo>
                  <a:lnTo>
                    <a:pt x="270116" y="0"/>
                  </a:lnTo>
                  <a:cubicBezTo>
                    <a:pt x="355188" y="0"/>
                    <a:pt x="397723" y="0"/>
                    <a:pt x="424152" y="25105"/>
                  </a:cubicBezTo>
                  <a:cubicBezTo>
                    <a:pt x="443181" y="43181"/>
                    <a:pt x="448508" y="69190"/>
                    <a:pt x="450000" y="112500"/>
                  </a:cubicBezTo>
                  <a:lnTo>
                    <a:pt x="450000" y="135000"/>
                  </a:lnTo>
                  <a:lnTo>
                    <a:pt x="0" y="135000"/>
                  </a:lnTo>
                  <a:lnTo>
                    <a:pt x="0" y="112500"/>
                  </a:lnTo>
                  <a:cubicBezTo>
                    <a:pt x="1492" y="69190"/>
                    <a:pt x="6820" y="43181"/>
                    <a:pt x="25848" y="25105"/>
                  </a:cubicBezTo>
                  <a:cubicBezTo>
                    <a:pt x="52277" y="0"/>
                    <a:pt x="94812" y="0"/>
                    <a:pt x="179884" y="0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1FA3BDCD-07E6-459C-9A4E-6B2F09B58CB3}"/>
                </a:ext>
              </a:extLst>
            </p:cNvPr>
            <p:cNvSpPr/>
            <p:nvPr/>
          </p:nvSpPr>
          <p:spPr>
            <a:xfrm>
              <a:off x="3395938" y="2554794"/>
              <a:ext cx="123750" cy="168750"/>
            </a:xfrm>
            <a:custGeom>
              <a:avLst/>
              <a:gdLst>
                <a:gd name="connsiteX0" fmla="*/ 49943 w 123750"/>
                <a:gd name="connsiteY0" fmla="*/ 4943 h 168750"/>
                <a:gd name="connsiteX1" fmla="*/ 73807 w 123750"/>
                <a:gd name="connsiteY1" fmla="*/ 4943 h 168750"/>
                <a:gd name="connsiteX2" fmla="*/ 118808 w 123750"/>
                <a:gd name="connsiteY2" fmla="*/ 49943 h 168750"/>
                <a:gd name="connsiteX3" fmla="*/ 118808 w 123750"/>
                <a:gd name="connsiteY3" fmla="*/ 73807 h 168750"/>
                <a:gd name="connsiteX4" fmla="*/ 94943 w 123750"/>
                <a:gd name="connsiteY4" fmla="*/ 73807 h 168750"/>
                <a:gd name="connsiteX5" fmla="*/ 78750 w 123750"/>
                <a:gd name="connsiteY5" fmla="*/ 57615 h 168750"/>
                <a:gd name="connsiteX6" fmla="*/ 78750 w 123750"/>
                <a:gd name="connsiteY6" fmla="*/ 151875 h 168750"/>
                <a:gd name="connsiteX7" fmla="*/ 61875 w 123750"/>
                <a:gd name="connsiteY7" fmla="*/ 168750 h 168750"/>
                <a:gd name="connsiteX8" fmla="*/ 45000 w 123750"/>
                <a:gd name="connsiteY8" fmla="*/ 151875 h 168750"/>
                <a:gd name="connsiteX9" fmla="*/ 45000 w 123750"/>
                <a:gd name="connsiteY9" fmla="*/ 57615 h 168750"/>
                <a:gd name="connsiteX10" fmla="*/ 28808 w 123750"/>
                <a:gd name="connsiteY10" fmla="*/ 73807 h 168750"/>
                <a:gd name="connsiteX11" fmla="*/ 4943 w 123750"/>
                <a:gd name="connsiteY11" fmla="*/ 73807 h 168750"/>
                <a:gd name="connsiteX12" fmla="*/ 4943 w 123750"/>
                <a:gd name="connsiteY12" fmla="*/ 49943 h 168750"/>
                <a:gd name="connsiteX13" fmla="*/ 49943 w 123750"/>
                <a:gd name="connsiteY13" fmla="*/ 4943 h 16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750" h="168750">
                  <a:moveTo>
                    <a:pt x="49943" y="4943"/>
                  </a:moveTo>
                  <a:cubicBezTo>
                    <a:pt x="56533" y="-1648"/>
                    <a:pt x="67217" y="-1648"/>
                    <a:pt x="73807" y="4943"/>
                  </a:cubicBezTo>
                  <a:lnTo>
                    <a:pt x="118808" y="49943"/>
                  </a:lnTo>
                  <a:cubicBezTo>
                    <a:pt x="125398" y="56533"/>
                    <a:pt x="125398" y="67217"/>
                    <a:pt x="118808" y="73807"/>
                  </a:cubicBezTo>
                  <a:cubicBezTo>
                    <a:pt x="112218" y="80397"/>
                    <a:pt x="101533" y="80397"/>
                    <a:pt x="94943" y="73807"/>
                  </a:cubicBezTo>
                  <a:lnTo>
                    <a:pt x="78750" y="57615"/>
                  </a:lnTo>
                  <a:lnTo>
                    <a:pt x="78750" y="151875"/>
                  </a:lnTo>
                  <a:cubicBezTo>
                    <a:pt x="78750" y="161195"/>
                    <a:pt x="71195" y="168750"/>
                    <a:pt x="61875" y="168750"/>
                  </a:cubicBezTo>
                  <a:cubicBezTo>
                    <a:pt x="52556" y="168750"/>
                    <a:pt x="45000" y="161195"/>
                    <a:pt x="45000" y="151875"/>
                  </a:cubicBezTo>
                  <a:lnTo>
                    <a:pt x="45000" y="57615"/>
                  </a:lnTo>
                  <a:lnTo>
                    <a:pt x="28808" y="73807"/>
                  </a:lnTo>
                  <a:cubicBezTo>
                    <a:pt x="22218" y="80397"/>
                    <a:pt x="11533" y="80397"/>
                    <a:pt x="4943" y="73807"/>
                  </a:cubicBezTo>
                  <a:cubicBezTo>
                    <a:pt x="-1648" y="67217"/>
                    <a:pt x="-1648" y="56533"/>
                    <a:pt x="4943" y="49943"/>
                  </a:cubicBezTo>
                  <a:lnTo>
                    <a:pt x="49943" y="4943"/>
                  </a:ln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BFA858BA-CB72-4003-81E1-A3D4CB079F8D}"/>
                </a:ext>
              </a:extLst>
            </p:cNvPr>
            <p:cNvSpPr/>
            <p:nvPr/>
          </p:nvSpPr>
          <p:spPr>
            <a:xfrm>
              <a:off x="3294688" y="2554794"/>
              <a:ext cx="123750" cy="168750"/>
            </a:xfrm>
            <a:custGeom>
              <a:avLst/>
              <a:gdLst>
                <a:gd name="connsiteX0" fmla="*/ 61875 w 123750"/>
                <a:gd name="connsiteY0" fmla="*/ 0 h 168750"/>
                <a:gd name="connsiteX1" fmla="*/ 78750 w 123750"/>
                <a:gd name="connsiteY1" fmla="*/ 16875 h 168750"/>
                <a:gd name="connsiteX2" fmla="*/ 78750 w 123750"/>
                <a:gd name="connsiteY2" fmla="*/ 111135 h 168750"/>
                <a:gd name="connsiteX3" fmla="*/ 94943 w 123750"/>
                <a:gd name="connsiteY3" fmla="*/ 94942 h 168750"/>
                <a:gd name="connsiteX4" fmla="*/ 118808 w 123750"/>
                <a:gd name="connsiteY4" fmla="*/ 94942 h 168750"/>
                <a:gd name="connsiteX5" fmla="*/ 118808 w 123750"/>
                <a:gd name="connsiteY5" fmla="*/ 118807 h 168750"/>
                <a:gd name="connsiteX6" fmla="*/ 73807 w 123750"/>
                <a:gd name="connsiteY6" fmla="*/ 163807 h 168750"/>
                <a:gd name="connsiteX7" fmla="*/ 49943 w 123750"/>
                <a:gd name="connsiteY7" fmla="*/ 163807 h 168750"/>
                <a:gd name="connsiteX8" fmla="*/ 4943 w 123750"/>
                <a:gd name="connsiteY8" fmla="*/ 118807 h 168750"/>
                <a:gd name="connsiteX9" fmla="*/ 4943 w 123750"/>
                <a:gd name="connsiteY9" fmla="*/ 94942 h 168750"/>
                <a:gd name="connsiteX10" fmla="*/ 28808 w 123750"/>
                <a:gd name="connsiteY10" fmla="*/ 94942 h 168750"/>
                <a:gd name="connsiteX11" fmla="*/ 45000 w 123750"/>
                <a:gd name="connsiteY11" fmla="*/ 111135 h 168750"/>
                <a:gd name="connsiteX12" fmla="*/ 45000 w 123750"/>
                <a:gd name="connsiteY12" fmla="*/ 16875 h 168750"/>
                <a:gd name="connsiteX13" fmla="*/ 61875 w 123750"/>
                <a:gd name="connsiteY13" fmla="*/ 0 h 16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750" h="168750">
                  <a:moveTo>
                    <a:pt x="61875" y="0"/>
                  </a:moveTo>
                  <a:cubicBezTo>
                    <a:pt x="71195" y="0"/>
                    <a:pt x="78750" y="7555"/>
                    <a:pt x="78750" y="16875"/>
                  </a:cubicBezTo>
                  <a:lnTo>
                    <a:pt x="78750" y="111135"/>
                  </a:lnTo>
                  <a:lnTo>
                    <a:pt x="94943" y="94942"/>
                  </a:lnTo>
                  <a:cubicBezTo>
                    <a:pt x="101533" y="88352"/>
                    <a:pt x="112218" y="88352"/>
                    <a:pt x="118808" y="94942"/>
                  </a:cubicBezTo>
                  <a:cubicBezTo>
                    <a:pt x="125398" y="101532"/>
                    <a:pt x="125398" y="112217"/>
                    <a:pt x="118808" y="118807"/>
                  </a:cubicBezTo>
                  <a:lnTo>
                    <a:pt x="73807" y="163807"/>
                  </a:lnTo>
                  <a:cubicBezTo>
                    <a:pt x="67217" y="170398"/>
                    <a:pt x="56533" y="170398"/>
                    <a:pt x="49943" y="163807"/>
                  </a:cubicBezTo>
                  <a:lnTo>
                    <a:pt x="4943" y="118807"/>
                  </a:lnTo>
                  <a:cubicBezTo>
                    <a:pt x="-1648" y="112217"/>
                    <a:pt x="-1648" y="101532"/>
                    <a:pt x="4943" y="94942"/>
                  </a:cubicBezTo>
                  <a:cubicBezTo>
                    <a:pt x="11533" y="88352"/>
                    <a:pt x="22218" y="88352"/>
                    <a:pt x="28808" y="94942"/>
                  </a:cubicBezTo>
                  <a:lnTo>
                    <a:pt x="45000" y="111135"/>
                  </a:lnTo>
                  <a:lnTo>
                    <a:pt x="45000" y="16875"/>
                  </a:lnTo>
                  <a:cubicBezTo>
                    <a:pt x="45000" y="7555"/>
                    <a:pt x="52556" y="0"/>
                    <a:pt x="61875" y="0"/>
                  </a:cubicBezTo>
                  <a:close/>
                </a:path>
              </a:pathLst>
            </a:custGeom>
            <a:solidFill>
              <a:srgbClr val="3F3F3F">
                <a:alpha val="98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8784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9E403595-67E1-48F0-A559-C146C5147DEF}"/>
              </a:ext>
            </a:extLst>
          </p:cNvPr>
          <p:cNvGrpSpPr>
            <a:grpSpLocks noChangeAspect="1"/>
          </p:cNvGrpSpPr>
          <p:nvPr/>
        </p:nvGrpSpPr>
        <p:grpSpPr>
          <a:xfrm>
            <a:off x="6685907" y="1337405"/>
            <a:ext cx="961200" cy="961200"/>
            <a:chOff x="3533774" y="2656681"/>
            <a:chExt cx="900000" cy="900000"/>
          </a:xfrm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A8935404-0259-4A11-A46B-5D13C46CB5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3774" y="2656681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DED3F43A-A1BD-443D-A91E-6CCE51F61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22" t="1351" r="25676" b="45947"/>
            <a:stretch/>
          </p:blipFill>
          <p:spPr>
            <a:xfrm>
              <a:off x="3533774" y="2656681"/>
              <a:ext cx="900000" cy="900000"/>
            </a:xfrm>
            <a:prstGeom prst="ellipse">
              <a:avLst/>
            </a:prstGeom>
          </p:spPr>
        </p:pic>
      </p:grp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B81BCABD-F2E6-4110-85B9-B21EF2F664DF}"/>
              </a:ext>
            </a:extLst>
          </p:cNvPr>
          <p:cNvSpPr/>
          <p:nvPr/>
        </p:nvSpPr>
        <p:spPr>
          <a:xfrm flipH="1">
            <a:off x="8376008" y="0"/>
            <a:ext cx="3815990" cy="6858000"/>
          </a:xfrm>
          <a:prstGeom prst="rect">
            <a:avLst/>
          </a:prstGeom>
          <a:solidFill>
            <a:srgbClr val="01D3C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9436141-9CC6-4B51-B443-0CE21CCB9215}"/>
              </a:ext>
            </a:extLst>
          </p:cNvPr>
          <p:cNvSpPr/>
          <p:nvPr/>
        </p:nvSpPr>
        <p:spPr>
          <a:xfrm>
            <a:off x="812985" y="2355867"/>
            <a:ext cx="110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Заказчик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A6D527-6679-44EE-B058-DAB1D143E8F5}"/>
              </a:ext>
            </a:extLst>
          </p:cNvPr>
          <p:cNvSpPr/>
          <p:nvPr/>
        </p:nvSpPr>
        <p:spPr>
          <a:xfrm>
            <a:off x="6523885" y="2355867"/>
            <a:ext cx="1355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Исполнитель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0B87FC5-8B2A-46FD-9146-90CF36B5081A}"/>
              </a:ext>
            </a:extLst>
          </p:cNvPr>
          <p:cNvCxnSpPr>
            <a:cxnSpLocks/>
          </p:cNvCxnSpPr>
          <p:nvPr/>
        </p:nvCxnSpPr>
        <p:spPr>
          <a:xfrm>
            <a:off x="2077824" y="1805151"/>
            <a:ext cx="430946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8DC41B75-D9D1-4BAF-849B-B40444826C8E}"/>
              </a:ext>
            </a:extLst>
          </p:cNvPr>
          <p:cNvSpPr/>
          <p:nvPr/>
        </p:nvSpPr>
        <p:spPr>
          <a:xfrm>
            <a:off x="1237280" y="2663644"/>
            <a:ext cx="2446131" cy="1018257"/>
          </a:xfrm>
          <a:custGeom>
            <a:avLst/>
            <a:gdLst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5" fmla="*/ 3984078 w 6562208"/>
              <a:gd name="connsiteY5" fmla="*/ 961552 h 1029460"/>
              <a:gd name="connsiteX6" fmla="*/ 3216536 w 6562208"/>
              <a:gd name="connsiteY6" fmla="*/ 268911 h 1029460"/>
              <a:gd name="connsiteX7" fmla="*/ 2448994 w 6562208"/>
              <a:gd name="connsiteY7" fmla="*/ 961552 h 1029460"/>
              <a:gd name="connsiteX8" fmla="*/ 2446131 w 6562208"/>
              <a:gd name="connsiteY8" fmla="*/ 1018257 h 1029460"/>
              <a:gd name="connsiteX9" fmla="*/ 2430741 w 6562208"/>
              <a:gd name="connsiteY9" fmla="*/ 1016916 h 1029460"/>
              <a:gd name="connsiteX10" fmla="*/ 24634 w 6562208"/>
              <a:gd name="connsiteY10" fmla="*/ 43066 h 1029460"/>
              <a:gd name="connsiteX11" fmla="*/ 0 w 6562208"/>
              <a:gd name="connsiteY11" fmla="*/ 0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11" fmla="*/ 3307976 w 6562208"/>
              <a:gd name="connsiteY11" fmla="*/ 360351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9" fmla="*/ 3984078 w 6562208"/>
              <a:gd name="connsiteY9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0" fmla="*/ 2446131 w 6562208"/>
              <a:gd name="connsiteY0" fmla="*/ 1018257 h 1029460"/>
              <a:gd name="connsiteX1" fmla="*/ 2430741 w 6562208"/>
              <a:gd name="connsiteY1" fmla="*/ 1016916 h 1029460"/>
              <a:gd name="connsiteX2" fmla="*/ 24634 w 6562208"/>
              <a:gd name="connsiteY2" fmla="*/ 43066 h 1029460"/>
              <a:gd name="connsiteX3" fmla="*/ 0 w 6562208"/>
              <a:gd name="connsiteY3" fmla="*/ 0 h 1029460"/>
              <a:gd name="connsiteX4" fmla="*/ 6562208 w 6562208"/>
              <a:gd name="connsiteY4" fmla="*/ 0 h 1029460"/>
              <a:gd name="connsiteX5" fmla="*/ 6537574 w 6562208"/>
              <a:gd name="connsiteY5" fmla="*/ 43066 h 1029460"/>
              <a:gd name="connsiteX6" fmla="*/ 4131467 w 6562208"/>
              <a:gd name="connsiteY6" fmla="*/ 1016916 h 1029460"/>
              <a:gd name="connsiteX7" fmla="*/ 3987507 w 6562208"/>
              <a:gd name="connsiteY7" fmla="*/ 1029460 h 1029460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5" fmla="*/ 6537574 w 6562208"/>
              <a:gd name="connsiteY5" fmla="*/ 43066 h 1018257"/>
              <a:gd name="connsiteX6" fmla="*/ 4131467 w 6562208"/>
              <a:gd name="connsiteY6" fmla="*/ 1016916 h 1018257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5" fmla="*/ 6537574 w 6562208"/>
              <a:gd name="connsiteY5" fmla="*/ 43066 h 1018257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0" fmla="*/ 2446131 w 2446131"/>
              <a:gd name="connsiteY0" fmla="*/ 1018257 h 1018257"/>
              <a:gd name="connsiteX1" fmla="*/ 2430741 w 2446131"/>
              <a:gd name="connsiteY1" fmla="*/ 1016916 h 1018257"/>
              <a:gd name="connsiteX2" fmla="*/ 24634 w 2446131"/>
              <a:gd name="connsiteY2" fmla="*/ 43066 h 1018257"/>
              <a:gd name="connsiteX3" fmla="*/ 0 w 2446131"/>
              <a:gd name="connsiteY3" fmla="*/ 0 h 101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6131" h="1018257">
                <a:moveTo>
                  <a:pt x="2446131" y="1018257"/>
                </a:moveTo>
                <a:lnTo>
                  <a:pt x="2430741" y="1016916"/>
                </a:lnTo>
                <a:cubicBezTo>
                  <a:pt x="1253768" y="893152"/>
                  <a:pt x="327822" y="518539"/>
                  <a:pt x="24634" y="43066"/>
                </a:cubicBezTo>
                <a:lnTo>
                  <a:pt x="0" y="0"/>
                </a:lnTo>
              </a:path>
            </a:pathLst>
          </a:custGeom>
          <a:noFill/>
          <a:ln cap="rnd">
            <a:solidFill>
              <a:schemeClr val="tx1"/>
            </a:solidFill>
            <a:headEnd type="none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26050764-6216-45DA-9204-3AA677F70E7F}"/>
              </a:ext>
            </a:extLst>
          </p:cNvPr>
          <p:cNvSpPr/>
          <p:nvPr/>
        </p:nvSpPr>
        <p:spPr>
          <a:xfrm>
            <a:off x="4538318" y="2663645"/>
            <a:ext cx="2574701" cy="1029460"/>
          </a:xfrm>
          <a:custGeom>
            <a:avLst/>
            <a:gdLst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5" fmla="*/ 3984078 w 6562208"/>
              <a:gd name="connsiteY5" fmla="*/ 961552 h 1029460"/>
              <a:gd name="connsiteX6" fmla="*/ 3216536 w 6562208"/>
              <a:gd name="connsiteY6" fmla="*/ 268911 h 1029460"/>
              <a:gd name="connsiteX7" fmla="*/ 2448994 w 6562208"/>
              <a:gd name="connsiteY7" fmla="*/ 961552 h 1029460"/>
              <a:gd name="connsiteX8" fmla="*/ 2446131 w 6562208"/>
              <a:gd name="connsiteY8" fmla="*/ 1018257 h 1029460"/>
              <a:gd name="connsiteX9" fmla="*/ 2430741 w 6562208"/>
              <a:gd name="connsiteY9" fmla="*/ 1016916 h 1029460"/>
              <a:gd name="connsiteX10" fmla="*/ 24634 w 6562208"/>
              <a:gd name="connsiteY10" fmla="*/ 43066 h 1029460"/>
              <a:gd name="connsiteX11" fmla="*/ 0 w 6562208"/>
              <a:gd name="connsiteY11" fmla="*/ 0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11" fmla="*/ 3307976 w 6562208"/>
              <a:gd name="connsiteY11" fmla="*/ 360351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9" fmla="*/ 3984078 w 6562208"/>
              <a:gd name="connsiteY9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0" fmla="*/ 2446131 w 6562208"/>
              <a:gd name="connsiteY0" fmla="*/ 1018257 h 1029460"/>
              <a:gd name="connsiteX1" fmla="*/ 2430741 w 6562208"/>
              <a:gd name="connsiteY1" fmla="*/ 1016916 h 1029460"/>
              <a:gd name="connsiteX2" fmla="*/ 24634 w 6562208"/>
              <a:gd name="connsiteY2" fmla="*/ 43066 h 1029460"/>
              <a:gd name="connsiteX3" fmla="*/ 0 w 6562208"/>
              <a:gd name="connsiteY3" fmla="*/ 0 h 1029460"/>
              <a:gd name="connsiteX4" fmla="*/ 6562208 w 6562208"/>
              <a:gd name="connsiteY4" fmla="*/ 0 h 1029460"/>
              <a:gd name="connsiteX5" fmla="*/ 6537574 w 6562208"/>
              <a:gd name="connsiteY5" fmla="*/ 43066 h 1029460"/>
              <a:gd name="connsiteX6" fmla="*/ 4131467 w 6562208"/>
              <a:gd name="connsiteY6" fmla="*/ 1016916 h 1029460"/>
              <a:gd name="connsiteX7" fmla="*/ 3987507 w 6562208"/>
              <a:gd name="connsiteY7" fmla="*/ 1029460 h 1029460"/>
              <a:gd name="connsiteX0" fmla="*/ 2446131 w 6562208"/>
              <a:gd name="connsiteY0" fmla="*/ 1018257 h 1029460"/>
              <a:gd name="connsiteX1" fmla="*/ 24634 w 6562208"/>
              <a:gd name="connsiteY1" fmla="*/ 43066 h 1029460"/>
              <a:gd name="connsiteX2" fmla="*/ 0 w 6562208"/>
              <a:gd name="connsiteY2" fmla="*/ 0 h 1029460"/>
              <a:gd name="connsiteX3" fmla="*/ 6562208 w 6562208"/>
              <a:gd name="connsiteY3" fmla="*/ 0 h 1029460"/>
              <a:gd name="connsiteX4" fmla="*/ 6537574 w 6562208"/>
              <a:gd name="connsiteY4" fmla="*/ 43066 h 1029460"/>
              <a:gd name="connsiteX5" fmla="*/ 4131467 w 6562208"/>
              <a:gd name="connsiteY5" fmla="*/ 1016916 h 1029460"/>
              <a:gd name="connsiteX6" fmla="*/ 3987507 w 6562208"/>
              <a:gd name="connsiteY6" fmla="*/ 1029460 h 1029460"/>
              <a:gd name="connsiteX0" fmla="*/ 24634 w 6562208"/>
              <a:gd name="connsiteY0" fmla="*/ 43066 h 1029460"/>
              <a:gd name="connsiteX1" fmla="*/ 0 w 6562208"/>
              <a:gd name="connsiteY1" fmla="*/ 0 h 1029460"/>
              <a:gd name="connsiteX2" fmla="*/ 6562208 w 6562208"/>
              <a:gd name="connsiteY2" fmla="*/ 0 h 1029460"/>
              <a:gd name="connsiteX3" fmla="*/ 6537574 w 6562208"/>
              <a:gd name="connsiteY3" fmla="*/ 43066 h 1029460"/>
              <a:gd name="connsiteX4" fmla="*/ 4131467 w 6562208"/>
              <a:gd name="connsiteY4" fmla="*/ 1016916 h 1029460"/>
              <a:gd name="connsiteX5" fmla="*/ 3987507 w 6562208"/>
              <a:gd name="connsiteY5" fmla="*/ 1029460 h 1029460"/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0" fmla="*/ 2574701 w 2574701"/>
              <a:gd name="connsiteY0" fmla="*/ 0 h 1029460"/>
              <a:gd name="connsiteX1" fmla="*/ 2550067 w 2574701"/>
              <a:gd name="connsiteY1" fmla="*/ 43066 h 1029460"/>
              <a:gd name="connsiteX2" fmla="*/ 143960 w 2574701"/>
              <a:gd name="connsiteY2" fmla="*/ 1016916 h 1029460"/>
              <a:gd name="connsiteX3" fmla="*/ 0 w 2574701"/>
              <a:gd name="connsiteY3" fmla="*/ 1029460 h 102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4701" h="1029460">
                <a:moveTo>
                  <a:pt x="2574701" y="0"/>
                </a:moveTo>
                <a:lnTo>
                  <a:pt x="2550067" y="43066"/>
                </a:lnTo>
                <a:cubicBezTo>
                  <a:pt x="2246879" y="518539"/>
                  <a:pt x="1320933" y="893152"/>
                  <a:pt x="143960" y="1016916"/>
                </a:cubicBezTo>
                <a:lnTo>
                  <a:pt x="0" y="1029460"/>
                </a:lnTo>
              </a:path>
            </a:pathLst>
          </a:custGeom>
          <a:noFill/>
          <a:ln cap="rnd">
            <a:solidFill>
              <a:schemeClr val="tx1"/>
            </a:solidFill>
            <a:head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46">
            <a:extLst>
              <a:ext uri="{FF2B5EF4-FFF2-40B4-BE49-F238E27FC236}">
                <a16:creationId xmlns:a16="http://schemas.microsoft.com/office/drawing/2014/main" id="{4BDFFFFF-5A81-45EF-8456-7FA341BDFAD5}"/>
              </a:ext>
            </a:extLst>
          </p:cNvPr>
          <p:cNvSpPr/>
          <p:nvPr/>
        </p:nvSpPr>
        <p:spPr>
          <a:xfrm>
            <a:off x="698108" y="4354923"/>
            <a:ext cx="3290400" cy="1980000"/>
          </a:xfrm>
          <a:prstGeom prst="roundRect">
            <a:avLst>
              <a:gd name="adj" fmla="val 5231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с двумя скругленными соседними углами 47">
            <a:extLst>
              <a:ext uri="{FF2B5EF4-FFF2-40B4-BE49-F238E27FC236}">
                <a16:creationId xmlns:a16="http://schemas.microsoft.com/office/drawing/2014/main" id="{7DFDB6DD-7867-4820-8EC0-FA3566C7FACF}"/>
              </a:ext>
            </a:extLst>
          </p:cNvPr>
          <p:cNvSpPr/>
          <p:nvPr/>
        </p:nvSpPr>
        <p:spPr>
          <a:xfrm>
            <a:off x="701708" y="4359447"/>
            <a:ext cx="3283200" cy="833637"/>
          </a:xfrm>
          <a:prstGeom prst="round2SameRect">
            <a:avLst>
              <a:gd name="adj1" fmla="val 10559"/>
              <a:gd name="adj2" fmla="val 0"/>
            </a:avLst>
          </a:prstGeom>
          <a:solidFill>
            <a:srgbClr val="00AD9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227DF-EB8F-48A9-A807-983E474B7518}"/>
              </a:ext>
            </a:extLst>
          </p:cNvPr>
          <p:cNvSpPr txBox="1"/>
          <p:nvPr/>
        </p:nvSpPr>
        <p:spPr>
          <a:xfrm>
            <a:off x="933646" y="4575649"/>
            <a:ext cx="2214504" cy="2735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3F3F3F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Для заказчика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105092-8087-483E-A1CA-2BDFF0904A90}"/>
              </a:ext>
            </a:extLst>
          </p:cNvPr>
          <p:cNvSpPr txBox="1"/>
          <p:nvPr/>
        </p:nvSpPr>
        <p:spPr>
          <a:xfrm>
            <a:off x="932549" y="5459051"/>
            <a:ext cx="2933598" cy="113535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Минимизация риска авансирования средств.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Привлечение средств банка для расчетов по контракту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lang="ru-RU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25" name="Скругленный прямоугольник 46">
            <a:extLst>
              <a:ext uri="{FF2B5EF4-FFF2-40B4-BE49-F238E27FC236}">
                <a16:creationId xmlns:a16="http://schemas.microsoft.com/office/drawing/2014/main" id="{82998500-0239-4E67-91A4-17600286BB36}"/>
              </a:ext>
            </a:extLst>
          </p:cNvPr>
          <p:cNvSpPr/>
          <p:nvPr/>
        </p:nvSpPr>
        <p:spPr>
          <a:xfrm>
            <a:off x="4450800" y="4354923"/>
            <a:ext cx="3290400" cy="1980000"/>
          </a:xfrm>
          <a:prstGeom prst="roundRect">
            <a:avLst>
              <a:gd name="adj" fmla="val 5231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с двумя скругленными соседними углами 47">
            <a:extLst>
              <a:ext uri="{FF2B5EF4-FFF2-40B4-BE49-F238E27FC236}">
                <a16:creationId xmlns:a16="http://schemas.microsoft.com/office/drawing/2014/main" id="{F9FA3F1E-4525-400E-A39F-54751EE90BF5}"/>
              </a:ext>
            </a:extLst>
          </p:cNvPr>
          <p:cNvSpPr/>
          <p:nvPr/>
        </p:nvSpPr>
        <p:spPr>
          <a:xfrm>
            <a:off x="4454400" y="4359447"/>
            <a:ext cx="3283200" cy="833637"/>
          </a:xfrm>
          <a:prstGeom prst="round2SameRect">
            <a:avLst>
              <a:gd name="adj1" fmla="val 10559"/>
              <a:gd name="adj2" fmla="val 0"/>
            </a:avLst>
          </a:prstGeom>
          <a:solidFill>
            <a:srgbClr val="00AD9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70B954-A7E4-4E16-965A-D10AC63E95BE}"/>
              </a:ext>
            </a:extLst>
          </p:cNvPr>
          <p:cNvSpPr txBox="1"/>
          <p:nvPr/>
        </p:nvSpPr>
        <p:spPr>
          <a:xfrm>
            <a:off x="4686338" y="4575649"/>
            <a:ext cx="2243851" cy="2735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3F3F3F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Для исполнителя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48152E-9356-476B-85C9-8A6122D6AC8C}"/>
              </a:ext>
            </a:extLst>
          </p:cNvPr>
          <p:cNvSpPr txBox="1"/>
          <p:nvPr/>
        </p:nvSpPr>
        <p:spPr>
          <a:xfrm>
            <a:off x="4685240" y="5459051"/>
            <a:ext cx="2933598" cy="9506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Обязательство своевременной оплаты от банка 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Возможность досрочного получения средств после исполнения условий контракта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80A3E21-25CA-46F3-8A16-5B8B3DD2F3D8}"/>
              </a:ext>
            </a:extLst>
          </p:cNvPr>
          <p:cNvSpPr txBox="1"/>
          <p:nvPr/>
        </p:nvSpPr>
        <p:spPr>
          <a:xfrm>
            <a:off x="358140" y="3455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Аккредитивы в закупках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EE3ACDA-8218-47C0-8D97-BCA0ADC97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5331" y="476250"/>
            <a:ext cx="1561130" cy="24779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30F395-B4AD-4384-BA31-2679C3E4C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28" y="309712"/>
            <a:ext cx="1009972" cy="45836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349772F-21D6-46DF-B604-E10C088AD633}"/>
              </a:ext>
            </a:extLst>
          </p:cNvPr>
          <p:cNvGrpSpPr/>
          <p:nvPr/>
        </p:nvGrpSpPr>
        <p:grpSpPr>
          <a:xfrm>
            <a:off x="3672036" y="3223428"/>
            <a:ext cx="961306" cy="961306"/>
            <a:chOff x="3013891" y="3867444"/>
            <a:chExt cx="961306" cy="961306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3E72F13-B58E-4C38-AE12-80E63B00F1BA}"/>
                </a:ext>
              </a:extLst>
            </p:cNvPr>
            <p:cNvSpPr/>
            <p:nvPr/>
          </p:nvSpPr>
          <p:spPr>
            <a:xfrm>
              <a:off x="3013891" y="3867444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C8BDCA79-A5FE-4172-A8DE-157524F96114}"/>
                </a:ext>
              </a:extLst>
            </p:cNvPr>
            <p:cNvGrpSpPr/>
            <p:nvPr/>
          </p:nvGrpSpPr>
          <p:grpSpPr>
            <a:xfrm>
              <a:off x="3325202" y="4178755"/>
              <a:ext cx="338684" cy="338684"/>
              <a:chOff x="4080726" y="4026941"/>
              <a:chExt cx="247798" cy="247798"/>
            </a:xfrm>
          </p:grpSpPr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DE747DCD-46DD-4FE5-A192-931C43EC5E5A}"/>
                  </a:ext>
                </a:extLst>
              </p:cNvPr>
              <p:cNvSpPr/>
              <p:nvPr/>
            </p:nvSpPr>
            <p:spPr>
              <a:xfrm>
                <a:off x="4080726" y="4026941"/>
                <a:ext cx="247798" cy="247798"/>
              </a:xfrm>
              <a:custGeom>
                <a:avLst/>
                <a:gdLst>
                  <a:gd name="connsiteX0" fmla="*/ 123899 w 247798"/>
                  <a:gd name="connsiteY0" fmla="*/ 0 h 247798"/>
                  <a:gd name="connsiteX1" fmla="*/ 202153 w 247798"/>
                  <a:gd name="connsiteY1" fmla="*/ 27845 h 247798"/>
                  <a:gd name="connsiteX2" fmla="*/ 177898 w 247798"/>
                  <a:gd name="connsiteY2" fmla="*/ 45825 h 247798"/>
                  <a:gd name="connsiteX3" fmla="*/ 124221 w 247798"/>
                  <a:gd name="connsiteY3" fmla="*/ 29215 h 247798"/>
                  <a:gd name="connsiteX4" fmla="*/ 29215 w 247798"/>
                  <a:gd name="connsiteY4" fmla="*/ 124221 h 247798"/>
                  <a:gd name="connsiteX5" fmla="*/ 124221 w 247798"/>
                  <a:gd name="connsiteY5" fmla="*/ 219227 h 247798"/>
                  <a:gd name="connsiteX6" fmla="*/ 219227 w 247798"/>
                  <a:gd name="connsiteY6" fmla="*/ 124221 h 247798"/>
                  <a:gd name="connsiteX7" fmla="*/ 219169 w 247798"/>
                  <a:gd name="connsiteY7" fmla="*/ 120889 h 247798"/>
                  <a:gd name="connsiteX8" fmla="*/ 245750 w 247798"/>
                  <a:gd name="connsiteY8" fmla="*/ 101344 h 247798"/>
                  <a:gd name="connsiteX9" fmla="*/ 247798 w 247798"/>
                  <a:gd name="connsiteY9" fmla="*/ 123900 h 247798"/>
                  <a:gd name="connsiteX10" fmla="*/ 123899 w 247798"/>
                  <a:gd name="connsiteY10" fmla="*/ 247799 h 247798"/>
                  <a:gd name="connsiteX11" fmla="*/ 0 w 247798"/>
                  <a:gd name="connsiteY11" fmla="*/ 123900 h 247798"/>
                  <a:gd name="connsiteX12" fmla="*/ 123899 w 247798"/>
                  <a:gd name="connsiteY12" fmla="*/ 0 h 247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798" h="247798">
                    <a:moveTo>
                      <a:pt x="123899" y="0"/>
                    </a:moveTo>
                    <a:cubicBezTo>
                      <a:pt x="153580" y="0"/>
                      <a:pt x="180819" y="10441"/>
                      <a:pt x="202153" y="27845"/>
                    </a:cubicBezTo>
                    <a:lnTo>
                      <a:pt x="177898" y="45825"/>
                    </a:lnTo>
                    <a:cubicBezTo>
                      <a:pt x="162626" y="35347"/>
                      <a:pt x="144141" y="29215"/>
                      <a:pt x="124221" y="29215"/>
                    </a:cubicBezTo>
                    <a:cubicBezTo>
                      <a:pt x="71751" y="29215"/>
                      <a:pt x="29215" y="71751"/>
                      <a:pt x="29215" y="124221"/>
                    </a:cubicBezTo>
                    <a:cubicBezTo>
                      <a:pt x="29215" y="176692"/>
                      <a:pt x="71751" y="219227"/>
                      <a:pt x="124221" y="219227"/>
                    </a:cubicBezTo>
                    <a:cubicBezTo>
                      <a:pt x="176691" y="219227"/>
                      <a:pt x="219227" y="176692"/>
                      <a:pt x="219227" y="124221"/>
                    </a:cubicBezTo>
                    <a:cubicBezTo>
                      <a:pt x="219227" y="123106"/>
                      <a:pt x="219207" y="121995"/>
                      <a:pt x="219169" y="120889"/>
                    </a:cubicBezTo>
                    <a:lnTo>
                      <a:pt x="245750" y="101344"/>
                    </a:lnTo>
                    <a:cubicBezTo>
                      <a:pt x="247095" y="108658"/>
                      <a:pt x="247798" y="116197"/>
                      <a:pt x="247798" y="123900"/>
                    </a:cubicBezTo>
                    <a:cubicBezTo>
                      <a:pt x="247798" y="192327"/>
                      <a:pt x="192326" y="247799"/>
                      <a:pt x="123899" y="247799"/>
                    </a:cubicBezTo>
                    <a:cubicBezTo>
                      <a:pt x="55472" y="247799"/>
                      <a:pt x="0" y="192327"/>
                      <a:pt x="0" y="123900"/>
                    </a:cubicBezTo>
                    <a:cubicBezTo>
                      <a:pt x="0" y="55472"/>
                      <a:pt x="55472" y="0"/>
                      <a:pt x="123899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33C5534D-8DD8-47B2-AC84-11DB085FDE30}"/>
                  </a:ext>
                </a:extLst>
              </p:cNvPr>
              <p:cNvSpPr/>
              <p:nvPr/>
            </p:nvSpPr>
            <p:spPr>
              <a:xfrm>
                <a:off x="4157431" y="4074992"/>
                <a:ext cx="160110" cy="107650"/>
              </a:xfrm>
              <a:custGeom>
                <a:avLst/>
                <a:gdLst>
                  <a:gd name="connsiteX0" fmla="*/ 145173 w 160110"/>
                  <a:gd name="connsiteY0" fmla="*/ 0 h 107650"/>
                  <a:gd name="connsiteX1" fmla="*/ 160110 w 160110"/>
                  <a:gd name="connsiteY1" fmla="*/ 24773 h 107650"/>
                  <a:gd name="connsiteX2" fmla="*/ 47405 w 160110"/>
                  <a:gd name="connsiteY2" fmla="*/ 107650 h 107650"/>
                  <a:gd name="connsiteX3" fmla="*/ 0 w 160110"/>
                  <a:gd name="connsiteY3" fmla="*/ 78732 h 107650"/>
                  <a:gd name="connsiteX4" fmla="*/ 258 w 160110"/>
                  <a:gd name="connsiteY4" fmla="*/ 44614 h 107650"/>
                  <a:gd name="connsiteX5" fmla="*/ 46832 w 160110"/>
                  <a:gd name="connsiteY5" fmla="*/ 72898 h 107650"/>
                  <a:gd name="connsiteX6" fmla="*/ 145173 w 160110"/>
                  <a:gd name="connsiteY6" fmla="*/ 0 h 10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110" h="107650">
                    <a:moveTo>
                      <a:pt x="145173" y="0"/>
                    </a:moveTo>
                    <a:cubicBezTo>
                      <a:pt x="150324" y="6743"/>
                      <a:pt x="155931" y="14972"/>
                      <a:pt x="160110" y="24773"/>
                    </a:cubicBezTo>
                    <a:lnTo>
                      <a:pt x="47405" y="107650"/>
                    </a:lnTo>
                    <a:lnTo>
                      <a:pt x="0" y="78732"/>
                    </a:lnTo>
                    <a:lnTo>
                      <a:pt x="258" y="44614"/>
                    </a:lnTo>
                    <a:lnTo>
                      <a:pt x="46832" y="72898"/>
                    </a:lnTo>
                    <a:lnTo>
                      <a:pt x="145173" y="0"/>
                    </a:ln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B31E4D3-4F52-4CC4-BF15-EDB37CAAF4E8}"/>
              </a:ext>
            </a:extLst>
          </p:cNvPr>
          <p:cNvSpPr txBox="1"/>
          <p:nvPr/>
        </p:nvSpPr>
        <p:spPr>
          <a:xfrm>
            <a:off x="9008190" y="3312388"/>
            <a:ext cx="2841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Лимит заказчику на финансирование расчетов  для оплаты аванса и работ по контракту с отсрочкой возмещения банку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пользу исполнителя выпускается обязательство банка о своевременной оплате после подтверждения выполнения работ.</a:t>
            </a: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73B01256-1C20-48B3-A88E-12F80917523C}"/>
              </a:ext>
            </a:extLst>
          </p:cNvPr>
          <p:cNvGrpSpPr/>
          <p:nvPr/>
        </p:nvGrpSpPr>
        <p:grpSpPr>
          <a:xfrm>
            <a:off x="8688951" y="3302862"/>
            <a:ext cx="261938" cy="276999"/>
            <a:chOff x="8290687" y="1802514"/>
            <a:chExt cx="261938" cy="276999"/>
          </a:xfrm>
        </p:grpSpPr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79F447F8-0D20-4BEA-B6BA-9133285FF975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FB7C9A3-01DC-4C2D-95CF-E564C38B44CB}"/>
                </a:ext>
              </a:extLst>
            </p:cNvPr>
            <p:cNvSpPr txBox="1"/>
            <p:nvPr/>
          </p:nvSpPr>
          <p:spPr>
            <a:xfrm>
              <a:off x="8295660" y="1802514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97AFF16B-5511-4AED-91AA-D66E96303E6F}"/>
              </a:ext>
            </a:extLst>
          </p:cNvPr>
          <p:cNvGrpSpPr/>
          <p:nvPr/>
        </p:nvGrpSpPr>
        <p:grpSpPr>
          <a:xfrm>
            <a:off x="8698779" y="4298639"/>
            <a:ext cx="274435" cy="276999"/>
            <a:chOff x="8284439" y="1802514"/>
            <a:chExt cx="274435" cy="276999"/>
          </a:xfrm>
        </p:grpSpPr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280B1635-35CC-4C45-A396-19ECDC433EFA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BB119E4-D862-4E70-A17B-68955109F975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5F002C37-6483-4FA2-BBF6-11660CA7F809}"/>
              </a:ext>
            </a:extLst>
          </p:cNvPr>
          <p:cNvCxnSpPr>
            <a:cxnSpLocks/>
          </p:cNvCxnSpPr>
          <p:nvPr/>
        </p:nvCxnSpPr>
        <p:spPr>
          <a:xfrm flipV="1">
            <a:off x="8325853" y="1"/>
            <a:ext cx="0" cy="6857999"/>
          </a:xfrm>
          <a:prstGeom prst="line">
            <a:avLst/>
          </a:prstGeom>
          <a:ln w="12700">
            <a:solidFill>
              <a:srgbClr val="01D3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BBBC7FD5-C603-9C46-C734-FE38466B545B}"/>
              </a:ext>
            </a:extLst>
          </p:cNvPr>
          <p:cNvGrpSpPr/>
          <p:nvPr/>
        </p:nvGrpSpPr>
        <p:grpSpPr>
          <a:xfrm>
            <a:off x="2198407" y="3289453"/>
            <a:ext cx="261938" cy="279094"/>
            <a:chOff x="8290687" y="1810044"/>
            <a:chExt cx="261938" cy="279094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4527F41C-4906-8B7F-505E-9D30F4ABA71E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17632D-AE2C-B2C1-CB4A-77B3F0C6E836}"/>
                </a:ext>
              </a:extLst>
            </p:cNvPr>
            <p:cNvSpPr txBox="1"/>
            <p:nvPr/>
          </p:nvSpPr>
          <p:spPr>
            <a:xfrm>
              <a:off x="8295660" y="1812139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3F3F3F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B042650B-DA39-BDEF-631A-0A9DFC66895D}"/>
              </a:ext>
            </a:extLst>
          </p:cNvPr>
          <p:cNvGrpSpPr/>
          <p:nvPr/>
        </p:nvGrpSpPr>
        <p:grpSpPr>
          <a:xfrm>
            <a:off x="5885110" y="3262149"/>
            <a:ext cx="274435" cy="279094"/>
            <a:chOff x="8284439" y="1810044"/>
            <a:chExt cx="274435" cy="279094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9FEFF6E0-2A93-385C-8025-C6485B869B81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E3B4F22-3583-0AA1-E6DA-B6A0DEC4B362}"/>
                </a:ext>
              </a:extLst>
            </p:cNvPr>
            <p:cNvSpPr txBox="1"/>
            <p:nvPr/>
          </p:nvSpPr>
          <p:spPr>
            <a:xfrm>
              <a:off x="8284439" y="1812139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3F3F3F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68C465F8-A7FD-545B-FE93-423A934F30B9}"/>
              </a:ext>
            </a:extLst>
          </p:cNvPr>
          <p:cNvSpPr txBox="1"/>
          <p:nvPr/>
        </p:nvSpPr>
        <p:spPr>
          <a:xfrm>
            <a:off x="8698285" y="1828144"/>
            <a:ext cx="31061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Банк обеспечивает прозрачные своевременные расчеты в рамках контракта, минимизирует риски участников, предоставляет гибкий инструмент конструирования индивидуальных условий взаимоотношений сторон.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802DFC9A-9E70-7732-D47B-4D6C384E1F82}"/>
              </a:ext>
            </a:extLst>
          </p:cNvPr>
          <p:cNvSpPr/>
          <p:nvPr/>
        </p:nvSpPr>
        <p:spPr>
          <a:xfrm>
            <a:off x="8632243" y="5413400"/>
            <a:ext cx="3106175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r>
              <a:rPr lang="ru-RU" sz="12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Отсрочка по аккредитиву  – инструмент целевого финансирования расчетов по контракту. Денежные средства направляются на оплату исполнителю минуя р/с заказчика</a:t>
            </a: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75" name="Полилиния: фигура 74">
            <a:extLst>
              <a:ext uri="{FF2B5EF4-FFF2-40B4-BE49-F238E27FC236}">
                <a16:creationId xmlns:a16="http://schemas.microsoft.com/office/drawing/2014/main" id="{14C2B9F7-CE9C-4738-B931-B7AED13820CD}"/>
              </a:ext>
            </a:extLst>
          </p:cNvPr>
          <p:cNvSpPr/>
          <p:nvPr/>
        </p:nvSpPr>
        <p:spPr>
          <a:xfrm>
            <a:off x="1958048" y="1114998"/>
            <a:ext cx="4526205" cy="357609"/>
          </a:xfrm>
          <a:custGeom>
            <a:avLst/>
            <a:gdLst>
              <a:gd name="connsiteX0" fmla="*/ 3096935 w 6185334"/>
              <a:gd name="connsiteY0" fmla="*/ 0 h 2094042"/>
              <a:gd name="connsiteX1" fmla="*/ 5286799 w 6185334"/>
              <a:gd name="connsiteY1" fmla="*/ 306665 h 2094042"/>
              <a:gd name="connsiteX2" fmla="*/ 5423751 w 6185334"/>
              <a:gd name="connsiteY2" fmla="*/ 357609 h 2094042"/>
              <a:gd name="connsiteX3" fmla="*/ 5376874 w 6185334"/>
              <a:gd name="connsiteY3" fmla="*/ 443973 h 2094042"/>
              <a:gd name="connsiteX4" fmla="*/ 5333511 w 6185334"/>
              <a:gd name="connsiteY4" fmla="*/ 658759 h 2094042"/>
              <a:gd name="connsiteX5" fmla="*/ 5885314 w 6185334"/>
              <a:gd name="connsiteY5" fmla="*/ 1210562 h 2094042"/>
              <a:gd name="connsiteX6" fmla="*/ 6100100 w 6185334"/>
              <a:gd name="connsiteY6" fmla="*/ 1167199 h 2094042"/>
              <a:gd name="connsiteX7" fmla="*/ 6185334 w 6185334"/>
              <a:gd name="connsiteY7" fmla="*/ 1120936 h 2094042"/>
              <a:gd name="connsiteX8" fmla="*/ 6177881 w 6185334"/>
              <a:gd name="connsiteY8" fmla="*/ 1154073 h 2094042"/>
              <a:gd name="connsiteX9" fmla="*/ 3096935 w 6185334"/>
              <a:gd name="connsiteY9" fmla="*/ 2094042 h 2094042"/>
              <a:gd name="connsiteX10" fmla="*/ 0 w 6185334"/>
              <a:gd name="connsiteY10" fmla="*/ 1047021 h 2094042"/>
              <a:gd name="connsiteX11" fmla="*/ 4030 w 6185334"/>
              <a:gd name="connsiteY11" fmla="*/ 993141 h 2094042"/>
              <a:gd name="connsiteX12" fmla="*/ 11047 w 6185334"/>
              <a:gd name="connsiteY12" fmla="*/ 961942 h 2094042"/>
              <a:gd name="connsiteX13" fmla="*/ 58120 w 6185334"/>
              <a:gd name="connsiteY13" fmla="*/ 1018995 h 2094042"/>
              <a:gd name="connsiteX14" fmla="*/ 448303 w 6185334"/>
              <a:gd name="connsiteY14" fmla="*/ 1180614 h 2094042"/>
              <a:gd name="connsiteX15" fmla="*/ 1000106 w 6185334"/>
              <a:gd name="connsiteY15" fmla="*/ 628811 h 2094042"/>
              <a:gd name="connsiteX16" fmla="*/ 905867 w 6185334"/>
              <a:gd name="connsiteY16" fmla="*/ 320293 h 2094042"/>
              <a:gd name="connsiteX17" fmla="*/ 897546 w 6185334"/>
              <a:gd name="connsiteY17" fmla="*/ 310208 h 2094042"/>
              <a:gd name="connsiteX18" fmla="*/ 907071 w 6185334"/>
              <a:gd name="connsiteY18" fmla="*/ 306665 h 2094042"/>
              <a:gd name="connsiteX19" fmla="*/ 3096935 w 6185334"/>
              <a:gd name="connsiteY19" fmla="*/ 0 h 2094042"/>
              <a:gd name="connsiteX0" fmla="*/ 6100100 w 6191540"/>
              <a:gd name="connsiteY0" fmla="*/ 1167199 h 2094042"/>
              <a:gd name="connsiteX1" fmla="*/ 6185334 w 6191540"/>
              <a:gd name="connsiteY1" fmla="*/ 1120936 h 2094042"/>
              <a:gd name="connsiteX2" fmla="*/ 6177881 w 6191540"/>
              <a:gd name="connsiteY2" fmla="*/ 1154073 h 2094042"/>
              <a:gd name="connsiteX3" fmla="*/ 3096935 w 6191540"/>
              <a:gd name="connsiteY3" fmla="*/ 2094042 h 2094042"/>
              <a:gd name="connsiteX4" fmla="*/ 0 w 6191540"/>
              <a:gd name="connsiteY4" fmla="*/ 1047021 h 2094042"/>
              <a:gd name="connsiteX5" fmla="*/ 4030 w 6191540"/>
              <a:gd name="connsiteY5" fmla="*/ 993141 h 2094042"/>
              <a:gd name="connsiteX6" fmla="*/ 11047 w 6191540"/>
              <a:gd name="connsiteY6" fmla="*/ 961942 h 2094042"/>
              <a:gd name="connsiteX7" fmla="*/ 58120 w 6191540"/>
              <a:gd name="connsiteY7" fmla="*/ 1018995 h 2094042"/>
              <a:gd name="connsiteX8" fmla="*/ 448303 w 6191540"/>
              <a:gd name="connsiteY8" fmla="*/ 1180614 h 2094042"/>
              <a:gd name="connsiteX9" fmla="*/ 1000106 w 6191540"/>
              <a:gd name="connsiteY9" fmla="*/ 628811 h 2094042"/>
              <a:gd name="connsiteX10" fmla="*/ 905867 w 6191540"/>
              <a:gd name="connsiteY10" fmla="*/ 320293 h 2094042"/>
              <a:gd name="connsiteX11" fmla="*/ 897546 w 6191540"/>
              <a:gd name="connsiteY11" fmla="*/ 310208 h 2094042"/>
              <a:gd name="connsiteX12" fmla="*/ 907071 w 6191540"/>
              <a:gd name="connsiteY12" fmla="*/ 306665 h 2094042"/>
              <a:gd name="connsiteX13" fmla="*/ 3096935 w 6191540"/>
              <a:gd name="connsiteY13" fmla="*/ 0 h 2094042"/>
              <a:gd name="connsiteX14" fmla="*/ 5286799 w 6191540"/>
              <a:gd name="connsiteY14" fmla="*/ 306665 h 2094042"/>
              <a:gd name="connsiteX15" fmla="*/ 5423751 w 6191540"/>
              <a:gd name="connsiteY15" fmla="*/ 357609 h 2094042"/>
              <a:gd name="connsiteX16" fmla="*/ 5376874 w 6191540"/>
              <a:gd name="connsiteY16" fmla="*/ 443973 h 2094042"/>
              <a:gd name="connsiteX17" fmla="*/ 5333511 w 6191540"/>
              <a:gd name="connsiteY17" fmla="*/ 658759 h 2094042"/>
              <a:gd name="connsiteX18" fmla="*/ 5885314 w 6191540"/>
              <a:gd name="connsiteY18" fmla="*/ 1210562 h 2094042"/>
              <a:gd name="connsiteX19" fmla="*/ 6191540 w 6191540"/>
              <a:gd name="connsiteY19" fmla="*/ 125863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18" fmla="*/ 5885314 w 6185334"/>
              <a:gd name="connsiteY18" fmla="*/ 1210562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0" fmla="*/ 6185334 w 6185334"/>
              <a:gd name="connsiteY0" fmla="*/ 1120936 h 2094042"/>
              <a:gd name="connsiteX1" fmla="*/ 6177881 w 6185334"/>
              <a:gd name="connsiteY1" fmla="*/ 1154073 h 2094042"/>
              <a:gd name="connsiteX2" fmla="*/ 3096935 w 6185334"/>
              <a:gd name="connsiteY2" fmla="*/ 2094042 h 2094042"/>
              <a:gd name="connsiteX3" fmla="*/ 0 w 6185334"/>
              <a:gd name="connsiteY3" fmla="*/ 1047021 h 2094042"/>
              <a:gd name="connsiteX4" fmla="*/ 4030 w 6185334"/>
              <a:gd name="connsiteY4" fmla="*/ 993141 h 2094042"/>
              <a:gd name="connsiteX5" fmla="*/ 11047 w 6185334"/>
              <a:gd name="connsiteY5" fmla="*/ 961942 h 2094042"/>
              <a:gd name="connsiteX6" fmla="*/ 58120 w 6185334"/>
              <a:gd name="connsiteY6" fmla="*/ 1018995 h 2094042"/>
              <a:gd name="connsiteX7" fmla="*/ 448303 w 6185334"/>
              <a:gd name="connsiteY7" fmla="*/ 1180614 h 2094042"/>
              <a:gd name="connsiteX8" fmla="*/ 1000106 w 6185334"/>
              <a:gd name="connsiteY8" fmla="*/ 628811 h 2094042"/>
              <a:gd name="connsiteX9" fmla="*/ 905867 w 6185334"/>
              <a:gd name="connsiteY9" fmla="*/ 320293 h 2094042"/>
              <a:gd name="connsiteX10" fmla="*/ 897546 w 6185334"/>
              <a:gd name="connsiteY10" fmla="*/ 310208 h 2094042"/>
              <a:gd name="connsiteX11" fmla="*/ 907071 w 6185334"/>
              <a:gd name="connsiteY11" fmla="*/ 306665 h 2094042"/>
              <a:gd name="connsiteX12" fmla="*/ 3096935 w 6185334"/>
              <a:gd name="connsiteY12" fmla="*/ 0 h 2094042"/>
              <a:gd name="connsiteX13" fmla="*/ 5286799 w 6185334"/>
              <a:gd name="connsiteY13" fmla="*/ 306665 h 2094042"/>
              <a:gd name="connsiteX14" fmla="*/ 5423751 w 6185334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6185334 w 6193739"/>
              <a:gd name="connsiteY0" fmla="*/ 1120936 h 2094042"/>
              <a:gd name="connsiteX1" fmla="*/ 6193739 w 6193739"/>
              <a:gd name="connsiteY1" fmla="*/ 1125281 h 2094042"/>
              <a:gd name="connsiteX2" fmla="*/ 3096935 w 6193739"/>
              <a:gd name="connsiteY2" fmla="*/ 2094042 h 2094042"/>
              <a:gd name="connsiteX3" fmla="*/ 0 w 6193739"/>
              <a:gd name="connsiteY3" fmla="*/ 1047021 h 2094042"/>
              <a:gd name="connsiteX4" fmla="*/ 4030 w 6193739"/>
              <a:gd name="connsiteY4" fmla="*/ 993141 h 2094042"/>
              <a:gd name="connsiteX5" fmla="*/ 11047 w 6193739"/>
              <a:gd name="connsiteY5" fmla="*/ 961942 h 2094042"/>
              <a:gd name="connsiteX6" fmla="*/ 58120 w 6193739"/>
              <a:gd name="connsiteY6" fmla="*/ 1018995 h 2094042"/>
              <a:gd name="connsiteX7" fmla="*/ 448303 w 6193739"/>
              <a:gd name="connsiteY7" fmla="*/ 1180614 h 2094042"/>
              <a:gd name="connsiteX8" fmla="*/ 1000106 w 6193739"/>
              <a:gd name="connsiteY8" fmla="*/ 628811 h 2094042"/>
              <a:gd name="connsiteX9" fmla="*/ 905867 w 6193739"/>
              <a:gd name="connsiteY9" fmla="*/ 320293 h 2094042"/>
              <a:gd name="connsiteX10" fmla="*/ 897546 w 6193739"/>
              <a:gd name="connsiteY10" fmla="*/ 310208 h 2094042"/>
              <a:gd name="connsiteX11" fmla="*/ 907071 w 6193739"/>
              <a:gd name="connsiteY11" fmla="*/ 306665 h 2094042"/>
              <a:gd name="connsiteX12" fmla="*/ 3096935 w 6193739"/>
              <a:gd name="connsiteY12" fmla="*/ 0 h 2094042"/>
              <a:gd name="connsiteX13" fmla="*/ 5286799 w 6193739"/>
              <a:gd name="connsiteY13" fmla="*/ 306665 h 2094042"/>
              <a:gd name="connsiteX14" fmla="*/ 5423751 w 6193739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3096935 w 5423751"/>
              <a:gd name="connsiteY0" fmla="*/ 2094042 h 2094042"/>
              <a:gd name="connsiteX1" fmla="*/ 0 w 5423751"/>
              <a:gd name="connsiteY1" fmla="*/ 1047021 h 2094042"/>
              <a:gd name="connsiteX2" fmla="*/ 4030 w 5423751"/>
              <a:gd name="connsiteY2" fmla="*/ 993141 h 2094042"/>
              <a:gd name="connsiteX3" fmla="*/ 11047 w 5423751"/>
              <a:gd name="connsiteY3" fmla="*/ 961942 h 2094042"/>
              <a:gd name="connsiteX4" fmla="*/ 58120 w 5423751"/>
              <a:gd name="connsiteY4" fmla="*/ 1018995 h 2094042"/>
              <a:gd name="connsiteX5" fmla="*/ 448303 w 5423751"/>
              <a:gd name="connsiteY5" fmla="*/ 1180614 h 2094042"/>
              <a:gd name="connsiteX6" fmla="*/ 1000106 w 5423751"/>
              <a:gd name="connsiteY6" fmla="*/ 628811 h 2094042"/>
              <a:gd name="connsiteX7" fmla="*/ 905867 w 5423751"/>
              <a:gd name="connsiteY7" fmla="*/ 320293 h 2094042"/>
              <a:gd name="connsiteX8" fmla="*/ 897546 w 5423751"/>
              <a:gd name="connsiteY8" fmla="*/ 310208 h 2094042"/>
              <a:gd name="connsiteX9" fmla="*/ 907071 w 5423751"/>
              <a:gd name="connsiteY9" fmla="*/ 306665 h 2094042"/>
              <a:gd name="connsiteX10" fmla="*/ 3096935 w 5423751"/>
              <a:gd name="connsiteY10" fmla="*/ 0 h 2094042"/>
              <a:gd name="connsiteX11" fmla="*/ 5286799 w 5423751"/>
              <a:gd name="connsiteY11" fmla="*/ 306665 h 2094042"/>
              <a:gd name="connsiteX12" fmla="*/ 5423751 w 5423751"/>
              <a:gd name="connsiteY12" fmla="*/ 357609 h 2094042"/>
              <a:gd name="connsiteX0" fmla="*/ 0 w 5423751"/>
              <a:gd name="connsiteY0" fmla="*/ 1047021 h 1180614"/>
              <a:gd name="connsiteX1" fmla="*/ 4030 w 5423751"/>
              <a:gd name="connsiteY1" fmla="*/ 993141 h 1180614"/>
              <a:gd name="connsiteX2" fmla="*/ 11047 w 5423751"/>
              <a:gd name="connsiteY2" fmla="*/ 961942 h 1180614"/>
              <a:gd name="connsiteX3" fmla="*/ 58120 w 5423751"/>
              <a:gd name="connsiteY3" fmla="*/ 1018995 h 1180614"/>
              <a:gd name="connsiteX4" fmla="*/ 448303 w 5423751"/>
              <a:gd name="connsiteY4" fmla="*/ 1180614 h 1180614"/>
              <a:gd name="connsiteX5" fmla="*/ 1000106 w 5423751"/>
              <a:gd name="connsiteY5" fmla="*/ 628811 h 1180614"/>
              <a:gd name="connsiteX6" fmla="*/ 905867 w 5423751"/>
              <a:gd name="connsiteY6" fmla="*/ 320293 h 1180614"/>
              <a:gd name="connsiteX7" fmla="*/ 897546 w 5423751"/>
              <a:gd name="connsiteY7" fmla="*/ 310208 h 1180614"/>
              <a:gd name="connsiteX8" fmla="*/ 907071 w 5423751"/>
              <a:gd name="connsiteY8" fmla="*/ 306665 h 1180614"/>
              <a:gd name="connsiteX9" fmla="*/ 3096935 w 5423751"/>
              <a:gd name="connsiteY9" fmla="*/ 0 h 1180614"/>
              <a:gd name="connsiteX10" fmla="*/ 5286799 w 5423751"/>
              <a:gd name="connsiteY10" fmla="*/ 306665 h 1180614"/>
              <a:gd name="connsiteX11" fmla="*/ 5423751 w 5423751"/>
              <a:gd name="connsiteY11" fmla="*/ 357609 h 1180614"/>
              <a:gd name="connsiteX0" fmla="*/ 0 w 5423751"/>
              <a:gd name="connsiteY0" fmla="*/ 1047021 h 1180614"/>
              <a:gd name="connsiteX1" fmla="*/ 11047 w 5423751"/>
              <a:gd name="connsiteY1" fmla="*/ 961942 h 1180614"/>
              <a:gd name="connsiteX2" fmla="*/ 58120 w 5423751"/>
              <a:gd name="connsiteY2" fmla="*/ 1018995 h 1180614"/>
              <a:gd name="connsiteX3" fmla="*/ 448303 w 5423751"/>
              <a:gd name="connsiteY3" fmla="*/ 1180614 h 1180614"/>
              <a:gd name="connsiteX4" fmla="*/ 1000106 w 5423751"/>
              <a:gd name="connsiteY4" fmla="*/ 628811 h 1180614"/>
              <a:gd name="connsiteX5" fmla="*/ 905867 w 5423751"/>
              <a:gd name="connsiteY5" fmla="*/ 320293 h 1180614"/>
              <a:gd name="connsiteX6" fmla="*/ 897546 w 5423751"/>
              <a:gd name="connsiteY6" fmla="*/ 310208 h 1180614"/>
              <a:gd name="connsiteX7" fmla="*/ 907071 w 5423751"/>
              <a:gd name="connsiteY7" fmla="*/ 306665 h 1180614"/>
              <a:gd name="connsiteX8" fmla="*/ 3096935 w 5423751"/>
              <a:gd name="connsiteY8" fmla="*/ 0 h 1180614"/>
              <a:gd name="connsiteX9" fmla="*/ 5286799 w 5423751"/>
              <a:gd name="connsiteY9" fmla="*/ 306665 h 1180614"/>
              <a:gd name="connsiteX10" fmla="*/ 5423751 w 5423751"/>
              <a:gd name="connsiteY10" fmla="*/ 357609 h 1180614"/>
              <a:gd name="connsiteX0" fmla="*/ 0 w 5412704"/>
              <a:gd name="connsiteY0" fmla="*/ 961942 h 1180614"/>
              <a:gd name="connsiteX1" fmla="*/ 47073 w 5412704"/>
              <a:gd name="connsiteY1" fmla="*/ 1018995 h 1180614"/>
              <a:gd name="connsiteX2" fmla="*/ 437256 w 5412704"/>
              <a:gd name="connsiteY2" fmla="*/ 1180614 h 1180614"/>
              <a:gd name="connsiteX3" fmla="*/ 989059 w 5412704"/>
              <a:gd name="connsiteY3" fmla="*/ 628811 h 1180614"/>
              <a:gd name="connsiteX4" fmla="*/ 894820 w 5412704"/>
              <a:gd name="connsiteY4" fmla="*/ 320293 h 1180614"/>
              <a:gd name="connsiteX5" fmla="*/ 886499 w 5412704"/>
              <a:gd name="connsiteY5" fmla="*/ 310208 h 1180614"/>
              <a:gd name="connsiteX6" fmla="*/ 896024 w 5412704"/>
              <a:gd name="connsiteY6" fmla="*/ 306665 h 1180614"/>
              <a:gd name="connsiteX7" fmla="*/ 3085888 w 5412704"/>
              <a:gd name="connsiteY7" fmla="*/ 0 h 1180614"/>
              <a:gd name="connsiteX8" fmla="*/ 5275752 w 5412704"/>
              <a:gd name="connsiteY8" fmla="*/ 306665 h 1180614"/>
              <a:gd name="connsiteX9" fmla="*/ 5412704 w 5412704"/>
              <a:gd name="connsiteY9" fmla="*/ 357609 h 1180614"/>
              <a:gd name="connsiteX0" fmla="*/ 0 w 5365631"/>
              <a:gd name="connsiteY0" fmla="*/ 1018995 h 1180614"/>
              <a:gd name="connsiteX1" fmla="*/ 390183 w 5365631"/>
              <a:gd name="connsiteY1" fmla="*/ 1180614 h 1180614"/>
              <a:gd name="connsiteX2" fmla="*/ 941986 w 5365631"/>
              <a:gd name="connsiteY2" fmla="*/ 628811 h 1180614"/>
              <a:gd name="connsiteX3" fmla="*/ 847747 w 5365631"/>
              <a:gd name="connsiteY3" fmla="*/ 320293 h 1180614"/>
              <a:gd name="connsiteX4" fmla="*/ 839426 w 5365631"/>
              <a:gd name="connsiteY4" fmla="*/ 310208 h 1180614"/>
              <a:gd name="connsiteX5" fmla="*/ 848951 w 5365631"/>
              <a:gd name="connsiteY5" fmla="*/ 306665 h 1180614"/>
              <a:gd name="connsiteX6" fmla="*/ 3038815 w 5365631"/>
              <a:gd name="connsiteY6" fmla="*/ 0 h 1180614"/>
              <a:gd name="connsiteX7" fmla="*/ 5228679 w 5365631"/>
              <a:gd name="connsiteY7" fmla="*/ 306665 h 1180614"/>
              <a:gd name="connsiteX8" fmla="*/ 5365631 w 5365631"/>
              <a:gd name="connsiteY8" fmla="*/ 357609 h 1180614"/>
              <a:gd name="connsiteX0" fmla="*/ 0 w 4975448"/>
              <a:gd name="connsiteY0" fmla="*/ 1180614 h 1180614"/>
              <a:gd name="connsiteX1" fmla="*/ 551803 w 4975448"/>
              <a:gd name="connsiteY1" fmla="*/ 628811 h 1180614"/>
              <a:gd name="connsiteX2" fmla="*/ 457564 w 4975448"/>
              <a:gd name="connsiteY2" fmla="*/ 320293 h 1180614"/>
              <a:gd name="connsiteX3" fmla="*/ 449243 w 4975448"/>
              <a:gd name="connsiteY3" fmla="*/ 310208 h 1180614"/>
              <a:gd name="connsiteX4" fmla="*/ 458768 w 4975448"/>
              <a:gd name="connsiteY4" fmla="*/ 306665 h 1180614"/>
              <a:gd name="connsiteX5" fmla="*/ 2648632 w 4975448"/>
              <a:gd name="connsiteY5" fmla="*/ 0 h 1180614"/>
              <a:gd name="connsiteX6" fmla="*/ 4838496 w 4975448"/>
              <a:gd name="connsiteY6" fmla="*/ 306665 h 1180614"/>
              <a:gd name="connsiteX7" fmla="*/ 4975448 w 4975448"/>
              <a:gd name="connsiteY7" fmla="*/ 357609 h 1180614"/>
              <a:gd name="connsiteX0" fmla="*/ 102560 w 4526205"/>
              <a:gd name="connsiteY0" fmla="*/ 628811 h 628811"/>
              <a:gd name="connsiteX1" fmla="*/ 8321 w 4526205"/>
              <a:gd name="connsiteY1" fmla="*/ 320293 h 628811"/>
              <a:gd name="connsiteX2" fmla="*/ 0 w 4526205"/>
              <a:gd name="connsiteY2" fmla="*/ 310208 h 628811"/>
              <a:gd name="connsiteX3" fmla="*/ 9525 w 4526205"/>
              <a:gd name="connsiteY3" fmla="*/ 306665 h 628811"/>
              <a:gd name="connsiteX4" fmla="*/ 2199389 w 4526205"/>
              <a:gd name="connsiteY4" fmla="*/ 0 h 628811"/>
              <a:gd name="connsiteX5" fmla="*/ 4389253 w 4526205"/>
              <a:gd name="connsiteY5" fmla="*/ 306665 h 628811"/>
              <a:gd name="connsiteX6" fmla="*/ 4526205 w 4526205"/>
              <a:gd name="connsiteY6" fmla="*/ 357609 h 628811"/>
              <a:gd name="connsiteX0" fmla="*/ 8321 w 4526205"/>
              <a:gd name="connsiteY0" fmla="*/ 320293 h 357609"/>
              <a:gd name="connsiteX1" fmla="*/ 0 w 4526205"/>
              <a:gd name="connsiteY1" fmla="*/ 310208 h 357609"/>
              <a:gd name="connsiteX2" fmla="*/ 9525 w 4526205"/>
              <a:gd name="connsiteY2" fmla="*/ 306665 h 357609"/>
              <a:gd name="connsiteX3" fmla="*/ 2199389 w 4526205"/>
              <a:gd name="connsiteY3" fmla="*/ 0 h 357609"/>
              <a:gd name="connsiteX4" fmla="*/ 4389253 w 4526205"/>
              <a:gd name="connsiteY4" fmla="*/ 306665 h 357609"/>
              <a:gd name="connsiteX5" fmla="*/ 4526205 w 4526205"/>
              <a:gd name="connsiteY5" fmla="*/ 357609 h 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205" h="357609">
                <a:moveTo>
                  <a:pt x="8321" y="320293"/>
                </a:moveTo>
                <a:lnTo>
                  <a:pt x="0" y="310208"/>
                </a:lnTo>
                <a:lnTo>
                  <a:pt x="9525" y="306665"/>
                </a:lnTo>
                <a:cubicBezTo>
                  <a:pt x="569960" y="117192"/>
                  <a:pt x="1344194" y="0"/>
                  <a:pt x="2199389" y="0"/>
                </a:cubicBezTo>
                <a:cubicBezTo>
                  <a:pt x="3054584" y="0"/>
                  <a:pt x="3828818" y="117192"/>
                  <a:pt x="4389253" y="306665"/>
                </a:cubicBezTo>
                <a:lnTo>
                  <a:pt x="4526205" y="357609"/>
                </a:lnTo>
              </a:path>
            </a:pathLst>
          </a:custGeom>
          <a:noFill/>
          <a:ln>
            <a:solidFill>
              <a:srgbClr val="00AD9E"/>
            </a:solidFill>
            <a:headEnd type="triangle" w="sm" len="lg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0FFE68EA-B1CF-4A78-88B6-A0C1B7AEB858}"/>
              </a:ext>
            </a:extLst>
          </p:cNvPr>
          <p:cNvGrpSpPr/>
          <p:nvPr/>
        </p:nvGrpSpPr>
        <p:grpSpPr>
          <a:xfrm>
            <a:off x="3097267" y="1664916"/>
            <a:ext cx="2326801" cy="277200"/>
            <a:chOff x="3097267" y="1664916"/>
            <a:chExt cx="2326801" cy="2772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2A52D2AE-DACC-48C4-8640-621131B7A55E}"/>
                </a:ext>
              </a:extLst>
            </p:cNvPr>
            <p:cNvSpPr/>
            <p:nvPr/>
          </p:nvSpPr>
          <p:spPr>
            <a:xfrm>
              <a:off x="3097267" y="1664916"/>
              <a:ext cx="2320079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B5EDA9D-B4C8-CAE0-18D6-A4A6EF88E784}"/>
                </a:ext>
              </a:extLst>
            </p:cNvPr>
            <p:cNvSpPr txBox="1"/>
            <p:nvPr/>
          </p:nvSpPr>
          <p:spPr>
            <a:xfrm>
              <a:off x="3257727" y="1700010"/>
              <a:ext cx="2166341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3F3F3F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  <a:sym typeface="Helvetica Light"/>
                </a:rPr>
                <a:t>Расчеты через аккредитивы</a:t>
              </a:r>
              <a:endParaRPr lang="en-US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5881040-1DDF-49FF-BFD7-5F833F36D942}"/>
              </a:ext>
            </a:extLst>
          </p:cNvPr>
          <p:cNvGrpSpPr/>
          <p:nvPr/>
        </p:nvGrpSpPr>
        <p:grpSpPr>
          <a:xfrm>
            <a:off x="884189" y="1337405"/>
            <a:ext cx="961200" cy="961200"/>
            <a:chOff x="884189" y="1337405"/>
            <a:chExt cx="961200" cy="961200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A059DD4-61F4-4EF4-BE91-A96F8F4F93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4189" y="1337405"/>
              <a:ext cx="961200" cy="961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314A8093-E8A8-479C-97BC-D6B05FAA7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25" t="3906" r="29125" b="45644"/>
            <a:stretch/>
          </p:blipFill>
          <p:spPr>
            <a:xfrm>
              <a:off x="884189" y="1337405"/>
              <a:ext cx="961200" cy="961200"/>
            </a:xfrm>
            <a:prstGeom prst="ellipse">
              <a:avLst/>
            </a:prstGeom>
          </p:spPr>
        </p:pic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28651E35-18E6-4E1B-A87D-044FD95A6008}"/>
              </a:ext>
            </a:extLst>
          </p:cNvPr>
          <p:cNvGrpSpPr>
            <a:grpSpLocks noChangeAspect="1"/>
          </p:cNvGrpSpPr>
          <p:nvPr/>
        </p:nvGrpSpPr>
        <p:grpSpPr>
          <a:xfrm>
            <a:off x="3319529" y="4575649"/>
            <a:ext cx="432009" cy="432000"/>
            <a:chOff x="3218379" y="4354455"/>
            <a:chExt cx="497422" cy="497412"/>
          </a:xfrm>
        </p:grpSpPr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49FC0214-ABE0-4351-BFF0-624FDE6E4D28}"/>
                </a:ext>
              </a:extLst>
            </p:cNvPr>
            <p:cNvSpPr/>
            <p:nvPr/>
          </p:nvSpPr>
          <p:spPr>
            <a:xfrm>
              <a:off x="3218379" y="4354455"/>
              <a:ext cx="497412" cy="497412"/>
            </a:xfrm>
            <a:custGeom>
              <a:avLst/>
              <a:gdLst>
                <a:gd name="connsiteX0" fmla="*/ 298447 w 497412"/>
                <a:gd name="connsiteY0" fmla="*/ 497412 h 497412"/>
                <a:gd name="connsiteX1" fmla="*/ 198965 w 497412"/>
                <a:gd name="connsiteY1" fmla="*/ 497412 h 497412"/>
                <a:gd name="connsiteX2" fmla="*/ 29138 w 497412"/>
                <a:gd name="connsiteY2" fmla="*/ 468275 h 497412"/>
                <a:gd name="connsiteX3" fmla="*/ 0 w 497412"/>
                <a:gd name="connsiteY3" fmla="*/ 298448 h 497412"/>
                <a:gd name="connsiteX4" fmla="*/ 0 w 497412"/>
                <a:gd name="connsiteY4" fmla="*/ 198965 h 497412"/>
                <a:gd name="connsiteX5" fmla="*/ 29138 w 497412"/>
                <a:gd name="connsiteY5" fmla="*/ 29138 h 497412"/>
                <a:gd name="connsiteX6" fmla="*/ 199706 w 497412"/>
                <a:gd name="connsiteY6" fmla="*/ 0 h 497412"/>
                <a:gd name="connsiteX7" fmla="*/ 237017 w 497412"/>
                <a:gd name="connsiteY7" fmla="*/ 414 h 497412"/>
                <a:gd name="connsiteX8" fmla="*/ 236501 w 497412"/>
                <a:gd name="connsiteY8" fmla="*/ 6480 h 497412"/>
                <a:gd name="connsiteX9" fmla="*/ 236271 w 497412"/>
                <a:gd name="connsiteY9" fmla="*/ 76974 h 497412"/>
                <a:gd name="connsiteX10" fmla="*/ 238880 w 497412"/>
                <a:gd name="connsiteY10" fmla="*/ 147810 h 497412"/>
                <a:gd name="connsiteX11" fmla="*/ 265408 w 497412"/>
                <a:gd name="connsiteY11" fmla="*/ 207136 h 497412"/>
                <a:gd name="connsiteX12" fmla="*/ 324735 w 497412"/>
                <a:gd name="connsiteY12" fmla="*/ 233664 h 497412"/>
                <a:gd name="connsiteX13" fmla="*/ 395571 w 497412"/>
                <a:gd name="connsiteY13" fmla="*/ 236274 h 497412"/>
                <a:gd name="connsiteX14" fmla="*/ 397930 w 497412"/>
                <a:gd name="connsiteY14" fmla="*/ 236274 h 497412"/>
                <a:gd name="connsiteX15" fmla="*/ 496353 w 497412"/>
                <a:gd name="connsiteY15" fmla="*/ 236274 h 497412"/>
                <a:gd name="connsiteX16" fmla="*/ 497413 w 497412"/>
                <a:gd name="connsiteY16" fmla="*/ 287577 h 497412"/>
                <a:gd name="connsiteX17" fmla="*/ 497413 w 497412"/>
                <a:gd name="connsiteY17" fmla="*/ 298448 h 497412"/>
                <a:gd name="connsiteX18" fmla="*/ 468274 w 497412"/>
                <a:gd name="connsiteY18" fmla="*/ 468275 h 497412"/>
                <a:gd name="connsiteX19" fmla="*/ 298447 w 497412"/>
                <a:gd name="connsiteY19" fmla="*/ 497412 h 49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7412" h="497412">
                  <a:moveTo>
                    <a:pt x="298447" y="497412"/>
                  </a:moveTo>
                  <a:lnTo>
                    <a:pt x="198965" y="497412"/>
                  </a:lnTo>
                  <a:cubicBezTo>
                    <a:pt x="105172" y="497412"/>
                    <a:pt x="58275" y="497412"/>
                    <a:pt x="29138" y="468275"/>
                  </a:cubicBezTo>
                  <a:cubicBezTo>
                    <a:pt x="0" y="439137"/>
                    <a:pt x="0" y="392241"/>
                    <a:pt x="0" y="298448"/>
                  </a:cubicBezTo>
                  <a:lnTo>
                    <a:pt x="0" y="198965"/>
                  </a:lnTo>
                  <a:cubicBezTo>
                    <a:pt x="0" y="105172"/>
                    <a:pt x="0" y="58276"/>
                    <a:pt x="29138" y="29138"/>
                  </a:cubicBezTo>
                  <a:cubicBezTo>
                    <a:pt x="58275" y="0"/>
                    <a:pt x="105419" y="0"/>
                    <a:pt x="199706" y="0"/>
                  </a:cubicBezTo>
                  <a:cubicBezTo>
                    <a:pt x="214778" y="0"/>
                    <a:pt x="226855" y="0"/>
                    <a:pt x="237017" y="414"/>
                  </a:cubicBezTo>
                  <a:cubicBezTo>
                    <a:pt x="236683" y="2402"/>
                    <a:pt x="236508" y="4430"/>
                    <a:pt x="236501" y="6480"/>
                  </a:cubicBezTo>
                  <a:lnTo>
                    <a:pt x="236271" y="76974"/>
                  </a:lnTo>
                  <a:cubicBezTo>
                    <a:pt x="236269" y="104259"/>
                    <a:pt x="236267" y="128373"/>
                    <a:pt x="238880" y="147810"/>
                  </a:cubicBezTo>
                  <a:cubicBezTo>
                    <a:pt x="241712" y="168878"/>
                    <a:pt x="248216" y="189943"/>
                    <a:pt x="265408" y="207136"/>
                  </a:cubicBezTo>
                  <a:cubicBezTo>
                    <a:pt x="282601" y="224328"/>
                    <a:pt x="303666" y="230832"/>
                    <a:pt x="324735" y="233664"/>
                  </a:cubicBezTo>
                  <a:cubicBezTo>
                    <a:pt x="344171" y="236278"/>
                    <a:pt x="368285" y="236276"/>
                    <a:pt x="395571" y="236274"/>
                  </a:cubicBezTo>
                  <a:lnTo>
                    <a:pt x="397930" y="236274"/>
                  </a:lnTo>
                  <a:lnTo>
                    <a:pt x="496353" y="236274"/>
                  </a:lnTo>
                  <a:cubicBezTo>
                    <a:pt x="497413" y="249561"/>
                    <a:pt x="497413" y="265869"/>
                    <a:pt x="497413" y="287577"/>
                  </a:cubicBezTo>
                  <a:lnTo>
                    <a:pt x="497413" y="298448"/>
                  </a:lnTo>
                  <a:cubicBezTo>
                    <a:pt x="497413" y="392241"/>
                    <a:pt x="497413" y="439137"/>
                    <a:pt x="468274" y="468275"/>
                  </a:cubicBezTo>
                  <a:cubicBezTo>
                    <a:pt x="439137" y="497412"/>
                    <a:pt x="392240" y="497412"/>
                    <a:pt x="298447" y="497412"/>
                  </a:cubicBezTo>
                  <a:close/>
                </a:path>
              </a:pathLst>
            </a:custGeom>
            <a:solidFill>
              <a:srgbClr val="00AD9E">
                <a:alpha val="30000"/>
              </a:srgb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5F8A0F13-D827-41E2-95D6-C5AF59AE1E53}"/>
                </a:ext>
              </a:extLst>
            </p:cNvPr>
            <p:cNvSpPr/>
            <p:nvPr/>
          </p:nvSpPr>
          <p:spPr>
            <a:xfrm>
              <a:off x="3299213" y="4646684"/>
              <a:ext cx="236271" cy="37305"/>
            </a:xfrm>
            <a:custGeom>
              <a:avLst/>
              <a:gdLst>
                <a:gd name="connsiteX0" fmla="*/ 18653 w 236271"/>
                <a:gd name="connsiteY0" fmla="*/ 0 h 37305"/>
                <a:gd name="connsiteX1" fmla="*/ 0 w 236271"/>
                <a:gd name="connsiteY1" fmla="*/ 18653 h 37305"/>
                <a:gd name="connsiteX2" fmla="*/ 18653 w 236271"/>
                <a:gd name="connsiteY2" fmla="*/ 37306 h 37305"/>
                <a:gd name="connsiteX3" fmla="*/ 217618 w 236271"/>
                <a:gd name="connsiteY3" fmla="*/ 37306 h 37305"/>
                <a:gd name="connsiteX4" fmla="*/ 236271 w 236271"/>
                <a:gd name="connsiteY4" fmla="*/ 18653 h 37305"/>
                <a:gd name="connsiteX5" fmla="*/ 217618 w 236271"/>
                <a:gd name="connsiteY5" fmla="*/ 0 h 37305"/>
                <a:gd name="connsiteX6" fmla="*/ 18653 w 236271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271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217618" y="37306"/>
                  </a:lnTo>
                  <a:cubicBezTo>
                    <a:pt x="227920" y="37306"/>
                    <a:pt x="236271" y="28955"/>
                    <a:pt x="236271" y="18653"/>
                  </a:cubicBezTo>
                  <a:cubicBezTo>
                    <a:pt x="236271" y="8351"/>
                    <a:pt x="227920" y="0"/>
                    <a:pt x="217618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60888671-4966-421C-A1EA-379FA7B452C7}"/>
                </a:ext>
              </a:extLst>
            </p:cNvPr>
            <p:cNvSpPr/>
            <p:nvPr/>
          </p:nvSpPr>
          <p:spPr>
            <a:xfrm>
              <a:off x="3299213" y="4733732"/>
              <a:ext cx="174094" cy="37305"/>
            </a:xfrm>
            <a:custGeom>
              <a:avLst/>
              <a:gdLst>
                <a:gd name="connsiteX0" fmla="*/ 18653 w 174094"/>
                <a:gd name="connsiteY0" fmla="*/ 0 h 37305"/>
                <a:gd name="connsiteX1" fmla="*/ 0 w 174094"/>
                <a:gd name="connsiteY1" fmla="*/ 18653 h 37305"/>
                <a:gd name="connsiteX2" fmla="*/ 18653 w 174094"/>
                <a:gd name="connsiteY2" fmla="*/ 37306 h 37305"/>
                <a:gd name="connsiteX3" fmla="*/ 155441 w 174094"/>
                <a:gd name="connsiteY3" fmla="*/ 37306 h 37305"/>
                <a:gd name="connsiteX4" fmla="*/ 174094 w 174094"/>
                <a:gd name="connsiteY4" fmla="*/ 18653 h 37305"/>
                <a:gd name="connsiteX5" fmla="*/ 155441 w 174094"/>
                <a:gd name="connsiteY5" fmla="*/ 0 h 37305"/>
                <a:gd name="connsiteX6" fmla="*/ 18653 w 174094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94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155441" y="37306"/>
                  </a:lnTo>
                  <a:cubicBezTo>
                    <a:pt x="165743" y="37306"/>
                    <a:pt x="174094" y="28955"/>
                    <a:pt x="174094" y="18653"/>
                  </a:cubicBezTo>
                  <a:cubicBezTo>
                    <a:pt x="174094" y="8351"/>
                    <a:pt x="165743" y="0"/>
                    <a:pt x="155441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32E4F4B7-A39E-4C40-9046-B8CDAE9871AA}"/>
                </a:ext>
              </a:extLst>
            </p:cNvPr>
            <p:cNvSpPr/>
            <p:nvPr/>
          </p:nvSpPr>
          <p:spPr>
            <a:xfrm>
              <a:off x="3454660" y="4354600"/>
              <a:ext cx="261141" cy="248548"/>
            </a:xfrm>
            <a:custGeom>
              <a:avLst/>
              <a:gdLst>
                <a:gd name="connsiteX0" fmla="*/ 230 w 261141"/>
                <a:gd name="connsiteY0" fmla="*/ 6323 h 248548"/>
                <a:gd name="connsiteX1" fmla="*/ 0 w 261141"/>
                <a:gd name="connsiteY1" fmla="*/ 76817 h 248548"/>
                <a:gd name="connsiteX2" fmla="*/ 2609 w 261141"/>
                <a:gd name="connsiteY2" fmla="*/ 147652 h 248548"/>
                <a:gd name="connsiteX3" fmla="*/ 29138 w 261141"/>
                <a:gd name="connsiteY3" fmla="*/ 206979 h 248548"/>
                <a:gd name="connsiteX4" fmla="*/ 88464 w 261141"/>
                <a:gd name="connsiteY4" fmla="*/ 233508 h 248548"/>
                <a:gd name="connsiteX5" fmla="*/ 159299 w 261141"/>
                <a:gd name="connsiteY5" fmla="*/ 236117 h 248548"/>
                <a:gd name="connsiteX6" fmla="*/ 260083 w 261141"/>
                <a:gd name="connsiteY6" fmla="*/ 236116 h 248548"/>
                <a:gd name="connsiteX7" fmla="*/ 260765 w 261141"/>
                <a:gd name="connsiteY7" fmla="*/ 248549 h 248548"/>
                <a:gd name="connsiteX8" fmla="*/ 261142 w 261141"/>
                <a:gd name="connsiteY8" fmla="*/ 248549 h 248548"/>
                <a:gd name="connsiteX9" fmla="*/ 260895 w 261141"/>
                <a:gd name="connsiteY9" fmla="*/ 234654 h 248548"/>
                <a:gd name="connsiteX10" fmla="*/ 237054 w 261141"/>
                <a:gd name="connsiteY10" fmla="*/ 168938 h 248548"/>
                <a:gd name="connsiteX11" fmla="*/ 229972 w 261141"/>
                <a:gd name="connsiteY11" fmla="*/ 160075 h 248548"/>
                <a:gd name="connsiteX12" fmla="*/ 161659 w 261141"/>
                <a:gd name="connsiteY12" fmla="*/ 86890 h 248548"/>
                <a:gd name="connsiteX13" fmla="*/ 89787 w 261141"/>
                <a:gd name="connsiteY13" fmla="*/ 33143 h 248548"/>
                <a:gd name="connsiteX14" fmla="*/ 44557 w 261141"/>
                <a:gd name="connsiteY14" fmla="*/ 7274 h 248548"/>
                <a:gd name="connsiteX15" fmla="*/ 31950 w 261141"/>
                <a:gd name="connsiteY15" fmla="*/ 3452 h 248548"/>
                <a:gd name="connsiteX16" fmla="*/ 0 w 261141"/>
                <a:gd name="connsiteY16" fmla="*/ 0 h 248548"/>
                <a:gd name="connsiteX17" fmla="*/ 230 w 261141"/>
                <a:gd name="connsiteY17" fmla="*/ 6323 h 24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1141" h="248548">
                  <a:moveTo>
                    <a:pt x="230" y="6323"/>
                  </a:moveTo>
                  <a:lnTo>
                    <a:pt x="0" y="76817"/>
                  </a:lnTo>
                  <a:cubicBezTo>
                    <a:pt x="-2" y="104102"/>
                    <a:pt x="-4" y="128216"/>
                    <a:pt x="2609" y="147652"/>
                  </a:cubicBezTo>
                  <a:cubicBezTo>
                    <a:pt x="5442" y="168721"/>
                    <a:pt x="11946" y="189787"/>
                    <a:pt x="29138" y="206979"/>
                  </a:cubicBezTo>
                  <a:cubicBezTo>
                    <a:pt x="46330" y="224171"/>
                    <a:pt x="67396" y="230675"/>
                    <a:pt x="88464" y="233508"/>
                  </a:cubicBezTo>
                  <a:cubicBezTo>
                    <a:pt x="107900" y="236120"/>
                    <a:pt x="132014" y="236118"/>
                    <a:pt x="159299" y="236117"/>
                  </a:cubicBezTo>
                  <a:lnTo>
                    <a:pt x="260083" y="236116"/>
                  </a:lnTo>
                  <a:cubicBezTo>
                    <a:pt x="260391" y="239985"/>
                    <a:pt x="260610" y="244109"/>
                    <a:pt x="260765" y="248549"/>
                  </a:cubicBezTo>
                  <a:lnTo>
                    <a:pt x="261142" y="248549"/>
                  </a:lnTo>
                  <a:cubicBezTo>
                    <a:pt x="261142" y="241896"/>
                    <a:pt x="261142" y="238570"/>
                    <a:pt x="260895" y="234654"/>
                  </a:cubicBezTo>
                  <a:cubicBezTo>
                    <a:pt x="259489" y="212405"/>
                    <a:pt x="250241" y="186912"/>
                    <a:pt x="237054" y="168938"/>
                  </a:cubicBezTo>
                  <a:cubicBezTo>
                    <a:pt x="234733" y="165773"/>
                    <a:pt x="233146" y="163875"/>
                    <a:pt x="229972" y="160075"/>
                  </a:cubicBezTo>
                  <a:cubicBezTo>
                    <a:pt x="210260" y="136483"/>
                    <a:pt x="184317" y="107095"/>
                    <a:pt x="161659" y="86890"/>
                  </a:cubicBezTo>
                  <a:cubicBezTo>
                    <a:pt x="141493" y="68906"/>
                    <a:pt x="113874" y="49231"/>
                    <a:pt x="89787" y="33143"/>
                  </a:cubicBezTo>
                  <a:cubicBezTo>
                    <a:pt x="69092" y="19322"/>
                    <a:pt x="58745" y="12411"/>
                    <a:pt x="44557" y="7274"/>
                  </a:cubicBezTo>
                  <a:cubicBezTo>
                    <a:pt x="40795" y="5912"/>
                    <a:pt x="35834" y="4408"/>
                    <a:pt x="31950" y="3452"/>
                  </a:cubicBezTo>
                  <a:cubicBezTo>
                    <a:pt x="22399" y="1101"/>
                    <a:pt x="13102" y="283"/>
                    <a:pt x="0" y="0"/>
                  </a:cubicBezTo>
                  <a:lnTo>
                    <a:pt x="230" y="6323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BC4CC8BB-9A83-4461-8E50-07BE6C935E1E}"/>
              </a:ext>
            </a:extLst>
          </p:cNvPr>
          <p:cNvGrpSpPr>
            <a:grpSpLocks noChangeAspect="1"/>
          </p:cNvGrpSpPr>
          <p:nvPr/>
        </p:nvGrpSpPr>
        <p:grpSpPr>
          <a:xfrm>
            <a:off x="7069943" y="4575638"/>
            <a:ext cx="431615" cy="432000"/>
            <a:chOff x="7121532" y="3142439"/>
            <a:chExt cx="635000" cy="635566"/>
          </a:xfrm>
        </p:grpSpPr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778C6E90-7BC6-4CFC-9D83-DE0908B41CE0}"/>
                </a:ext>
              </a:extLst>
            </p:cNvPr>
            <p:cNvSpPr/>
            <p:nvPr/>
          </p:nvSpPr>
          <p:spPr>
            <a:xfrm>
              <a:off x="7297321" y="3494592"/>
              <a:ext cx="283413" cy="283413"/>
            </a:xfrm>
            <a:custGeom>
              <a:avLst/>
              <a:gdLst>
                <a:gd name="connsiteX0" fmla="*/ 176928 w 283413"/>
                <a:gd name="connsiteY0" fmla="*/ 12972 h 283413"/>
                <a:gd name="connsiteX1" fmla="*/ 106485 w 283413"/>
                <a:gd name="connsiteY1" fmla="*/ 12972 h 283413"/>
                <a:gd name="connsiteX2" fmla="*/ 75583 w 283413"/>
                <a:gd name="connsiteY2" fmla="*/ 25772 h 283413"/>
                <a:gd name="connsiteX3" fmla="*/ 25772 w 283413"/>
                <a:gd name="connsiteY3" fmla="*/ 75583 h 283413"/>
                <a:gd name="connsiteX4" fmla="*/ 12972 w 283413"/>
                <a:gd name="connsiteY4" fmla="*/ 106485 h 283413"/>
                <a:gd name="connsiteX5" fmla="*/ 12972 w 283413"/>
                <a:gd name="connsiteY5" fmla="*/ 176928 h 283413"/>
                <a:gd name="connsiteX6" fmla="*/ 25772 w 283413"/>
                <a:gd name="connsiteY6" fmla="*/ 207830 h 283413"/>
                <a:gd name="connsiteX7" fmla="*/ 75583 w 283413"/>
                <a:gd name="connsiteY7" fmla="*/ 257641 h 283413"/>
                <a:gd name="connsiteX8" fmla="*/ 106485 w 283413"/>
                <a:gd name="connsiteY8" fmla="*/ 270441 h 283413"/>
                <a:gd name="connsiteX9" fmla="*/ 176928 w 283413"/>
                <a:gd name="connsiteY9" fmla="*/ 270441 h 283413"/>
                <a:gd name="connsiteX10" fmla="*/ 207830 w 283413"/>
                <a:gd name="connsiteY10" fmla="*/ 257641 h 283413"/>
                <a:gd name="connsiteX11" fmla="*/ 257641 w 283413"/>
                <a:gd name="connsiteY11" fmla="*/ 207830 h 283413"/>
                <a:gd name="connsiteX12" fmla="*/ 270441 w 283413"/>
                <a:gd name="connsiteY12" fmla="*/ 176928 h 283413"/>
                <a:gd name="connsiteX13" fmla="*/ 270441 w 283413"/>
                <a:gd name="connsiteY13" fmla="*/ 106485 h 283413"/>
                <a:gd name="connsiteX14" fmla="*/ 257641 w 283413"/>
                <a:gd name="connsiteY14" fmla="*/ 75583 h 283413"/>
                <a:gd name="connsiteX15" fmla="*/ 207830 w 283413"/>
                <a:gd name="connsiteY15" fmla="*/ 25772 h 283413"/>
                <a:gd name="connsiteX16" fmla="*/ 176928 w 283413"/>
                <a:gd name="connsiteY16" fmla="*/ 12972 h 283413"/>
                <a:gd name="connsiteX17" fmla="*/ 205585 w 283413"/>
                <a:gd name="connsiteY17" fmla="*/ 127370 h 283413"/>
                <a:gd name="connsiteX18" fmla="*/ 206745 w 283413"/>
                <a:gd name="connsiteY18" fmla="*/ 93715 h 283413"/>
                <a:gd name="connsiteX19" fmla="*/ 173090 w 283413"/>
                <a:gd name="connsiteY19" fmla="*/ 92554 h 283413"/>
                <a:gd name="connsiteX20" fmla="*/ 121302 w 283413"/>
                <a:gd name="connsiteY20" fmla="*/ 140889 h 283413"/>
                <a:gd name="connsiteX21" fmla="*/ 110335 w 283413"/>
                <a:gd name="connsiteY21" fmla="*/ 130654 h 283413"/>
                <a:gd name="connsiteX22" fmla="*/ 76679 w 283413"/>
                <a:gd name="connsiteY22" fmla="*/ 131815 h 283413"/>
                <a:gd name="connsiteX23" fmla="*/ 77840 w 283413"/>
                <a:gd name="connsiteY23" fmla="*/ 165470 h 283413"/>
                <a:gd name="connsiteX24" fmla="*/ 105054 w 283413"/>
                <a:gd name="connsiteY24" fmla="*/ 190871 h 283413"/>
                <a:gd name="connsiteX25" fmla="*/ 137550 w 283413"/>
                <a:gd name="connsiteY25" fmla="*/ 190871 h 283413"/>
                <a:gd name="connsiteX26" fmla="*/ 205585 w 283413"/>
                <a:gd name="connsiteY26" fmla="*/ 127370 h 28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83413" h="283413">
                  <a:moveTo>
                    <a:pt x="176928" y="12972"/>
                  </a:moveTo>
                  <a:cubicBezTo>
                    <a:pt x="156632" y="-4324"/>
                    <a:pt x="126781" y="-4324"/>
                    <a:pt x="106485" y="12972"/>
                  </a:cubicBezTo>
                  <a:cubicBezTo>
                    <a:pt x="97788" y="20384"/>
                    <a:pt x="86974" y="24863"/>
                    <a:pt x="75583" y="25772"/>
                  </a:cubicBezTo>
                  <a:cubicBezTo>
                    <a:pt x="49002" y="27893"/>
                    <a:pt x="27893" y="49002"/>
                    <a:pt x="25772" y="75583"/>
                  </a:cubicBezTo>
                  <a:cubicBezTo>
                    <a:pt x="24863" y="86974"/>
                    <a:pt x="20384" y="97788"/>
                    <a:pt x="12972" y="106485"/>
                  </a:cubicBezTo>
                  <a:cubicBezTo>
                    <a:pt x="-4324" y="126781"/>
                    <a:pt x="-4324" y="156632"/>
                    <a:pt x="12972" y="176928"/>
                  </a:cubicBezTo>
                  <a:cubicBezTo>
                    <a:pt x="20384" y="185625"/>
                    <a:pt x="24863" y="196439"/>
                    <a:pt x="25772" y="207830"/>
                  </a:cubicBezTo>
                  <a:cubicBezTo>
                    <a:pt x="27893" y="234411"/>
                    <a:pt x="49002" y="255520"/>
                    <a:pt x="75583" y="257641"/>
                  </a:cubicBezTo>
                  <a:cubicBezTo>
                    <a:pt x="86974" y="258550"/>
                    <a:pt x="97788" y="263029"/>
                    <a:pt x="106485" y="270441"/>
                  </a:cubicBezTo>
                  <a:cubicBezTo>
                    <a:pt x="126781" y="287737"/>
                    <a:pt x="156632" y="287737"/>
                    <a:pt x="176928" y="270441"/>
                  </a:cubicBezTo>
                  <a:cubicBezTo>
                    <a:pt x="185625" y="263029"/>
                    <a:pt x="196439" y="258550"/>
                    <a:pt x="207830" y="257641"/>
                  </a:cubicBezTo>
                  <a:cubicBezTo>
                    <a:pt x="234411" y="255520"/>
                    <a:pt x="255520" y="234411"/>
                    <a:pt x="257641" y="207830"/>
                  </a:cubicBezTo>
                  <a:cubicBezTo>
                    <a:pt x="258550" y="196439"/>
                    <a:pt x="263029" y="185625"/>
                    <a:pt x="270441" y="176928"/>
                  </a:cubicBezTo>
                  <a:cubicBezTo>
                    <a:pt x="287737" y="156632"/>
                    <a:pt x="287737" y="126781"/>
                    <a:pt x="270441" y="106485"/>
                  </a:cubicBezTo>
                  <a:cubicBezTo>
                    <a:pt x="263029" y="97788"/>
                    <a:pt x="258550" y="86974"/>
                    <a:pt x="257641" y="75583"/>
                  </a:cubicBezTo>
                  <a:cubicBezTo>
                    <a:pt x="255520" y="49002"/>
                    <a:pt x="234411" y="27893"/>
                    <a:pt x="207830" y="25772"/>
                  </a:cubicBezTo>
                  <a:cubicBezTo>
                    <a:pt x="196439" y="24863"/>
                    <a:pt x="185625" y="20384"/>
                    <a:pt x="176928" y="12972"/>
                  </a:cubicBezTo>
                  <a:close/>
                  <a:moveTo>
                    <a:pt x="205585" y="127370"/>
                  </a:moveTo>
                  <a:cubicBezTo>
                    <a:pt x="215200" y="118397"/>
                    <a:pt x="215719" y="103328"/>
                    <a:pt x="206745" y="93715"/>
                  </a:cubicBezTo>
                  <a:cubicBezTo>
                    <a:pt x="197773" y="84100"/>
                    <a:pt x="182704" y="83580"/>
                    <a:pt x="173090" y="92554"/>
                  </a:cubicBezTo>
                  <a:lnTo>
                    <a:pt x="121302" y="140889"/>
                  </a:lnTo>
                  <a:lnTo>
                    <a:pt x="110335" y="130654"/>
                  </a:lnTo>
                  <a:cubicBezTo>
                    <a:pt x="100720" y="121680"/>
                    <a:pt x="85653" y="122200"/>
                    <a:pt x="76679" y="131815"/>
                  </a:cubicBezTo>
                  <a:cubicBezTo>
                    <a:pt x="67706" y="141429"/>
                    <a:pt x="68225" y="156497"/>
                    <a:pt x="77840" y="165470"/>
                  </a:cubicBezTo>
                  <a:lnTo>
                    <a:pt x="105054" y="190871"/>
                  </a:lnTo>
                  <a:cubicBezTo>
                    <a:pt x="114203" y="199410"/>
                    <a:pt x="128400" y="199410"/>
                    <a:pt x="137550" y="190871"/>
                  </a:cubicBezTo>
                  <a:lnTo>
                    <a:pt x="205585" y="127370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4F8E423D-7A2A-4CDC-968D-81015D7948ED}"/>
                </a:ext>
              </a:extLst>
            </p:cNvPr>
            <p:cNvSpPr/>
            <p:nvPr/>
          </p:nvSpPr>
          <p:spPr>
            <a:xfrm>
              <a:off x="7121532" y="3142439"/>
              <a:ext cx="635000" cy="507996"/>
            </a:xfrm>
            <a:custGeom>
              <a:avLst/>
              <a:gdLst>
                <a:gd name="connsiteX0" fmla="*/ 0 w 635000"/>
                <a:gd name="connsiteY0" fmla="*/ 317500 h 507996"/>
                <a:gd name="connsiteX1" fmla="*/ 0 w 635000"/>
                <a:gd name="connsiteY1" fmla="*/ 190500 h 507996"/>
                <a:gd name="connsiteX2" fmla="*/ 27898 w 635000"/>
                <a:gd name="connsiteY2" fmla="*/ 27898 h 507996"/>
                <a:gd name="connsiteX3" fmla="*/ 190500 w 635000"/>
                <a:gd name="connsiteY3" fmla="*/ 0 h 507996"/>
                <a:gd name="connsiteX4" fmla="*/ 444500 w 635000"/>
                <a:gd name="connsiteY4" fmla="*/ 0 h 507996"/>
                <a:gd name="connsiteX5" fmla="*/ 607102 w 635000"/>
                <a:gd name="connsiteY5" fmla="*/ 27898 h 507996"/>
                <a:gd name="connsiteX6" fmla="*/ 635000 w 635000"/>
                <a:gd name="connsiteY6" fmla="*/ 190500 h 507996"/>
                <a:gd name="connsiteX7" fmla="*/ 635000 w 635000"/>
                <a:gd name="connsiteY7" fmla="*/ 317500 h 507996"/>
                <a:gd name="connsiteX8" fmla="*/ 607102 w 635000"/>
                <a:gd name="connsiteY8" fmla="*/ 480102 h 507996"/>
                <a:gd name="connsiteX9" fmla="*/ 457333 w 635000"/>
                <a:gd name="connsiteY9" fmla="*/ 507997 h 507996"/>
                <a:gd name="connsiteX10" fmla="*/ 446228 w 635000"/>
                <a:gd name="connsiteY10" fmla="*/ 458638 h 507996"/>
                <a:gd name="connsiteX11" fmla="*/ 433428 w 635000"/>
                <a:gd name="connsiteY11" fmla="*/ 427736 h 507996"/>
                <a:gd name="connsiteX12" fmla="*/ 383617 w 635000"/>
                <a:gd name="connsiteY12" fmla="*/ 377925 h 507996"/>
                <a:gd name="connsiteX13" fmla="*/ 352716 w 635000"/>
                <a:gd name="connsiteY13" fmla="*/ 365125 h 507996"/>
                <a:gd name="connsiteX14" fmla="*/ 282272 w 635000"/>
                <a:gd name="connsiteY14" fmla="*/ 365125 h 507996"/>
                <a:gd name="connsiteX15" fmla="*/ 251370 w 635000"/>
                <a:gd name="connsiteY15" fmla="*/ 377925 h 507996"/>
                <a:gd name="connsiteX16" fmla="*/ 201559 w 635000"/>
                <a:gd name="connsiteY16" fmla="*/ 427736 h 507996"/>
                <a:gd name="connsiteX17" fmla="*/ 188760 w 635000"/>
                <a:gd name="connsiteY17" fmla="*/ 458638 h 507996"/>
                <a:gd name="connsiteX18" fmla="*/ 177655 w 635000"/>
                <a:gd name="connsiteY18" fmla="*/ 507997 h 507996"/>
                <a:gd name="connsiteX19" fmla="*/ 27898 w 635000"/>
                <a:gd name="connsiteY19" fmla="*/ 480102 h 507996"/>
                <a:gd name="connsiteX20" fmla="*/ 0 w 635000"/>
                <a:gd name="connsiteY20" fmla="*/ 317500 h 50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5000" h="507996">
                  <a:moveTo>
                    <a:pt x="0" y="317500"/>
                  </a:moveTo>
                  <a:lnTo>
                    <a:pt x="0" y="190500"/>
                  </a:lnTo>
                  <a:cubicBezTo>
                    <a:pt x="0" y="100697"/>
                    <a:pt x="0" y="55796"/>
                    <a:pt x="27898" y="27898"/>
                  </a:cubicBezTo>
                  <a:cubicBezTo>
                    <a:pt x="55796" y="0"/>
                    <a:pt x="100697" y="0"/>
                    <a:pt x="190500" y="0"/>
                  </a:cubicBezTo>
                  <a:lnTo>
                    <a:pt x="444500" y="0"/>
                  </a:lnTo>
                  <a:cubicBezTo>
                    <a:pt x="534303" y="0"/>
                    <a:pt x="579204" y="0"/>
                    <a:pt x="607102" y="27898"/>
                  </a:cubicBezTo>
                  <a:cubicBezTo>
                    <a:pt x="635000" y="55796"/>
                    <a:pt x="635000" y="100697"/>
                    <a:pt x="635000" y="190500"/>
                  </a:cubicBezTo>
                  <a:lnTo>
                    <a:pt x="635000" y="317500"/>
                  </a:lnTo>
                  <a:cubicBezTo>
                    <a:pt x="635000" y="407303"/>
                    <a:pt x="635000" y="452204"/>
                    <a:pt x="607102" y="480102"/>
                  </a:cubicBezTo>
                  <a:cubicBezTo>
                    <a:pt x="580566" y="506638"/>
                    <a:pt x="538645" y="507934"/>
                    <a:pt x="457333" y="507997"/>
                  </a:cubicBezTo>
                  <a:cubicBezTo>
                    <a:pt x="461859" y="491178"/>
                    <a:pt x="458157" y="472636"/>
                    <a:pt x="446228" y="458638"/>
                  </a:cubicBezTo>
                  <a:cubicBezTo>
                    <a:pt x="438817" y="449941"/>
                    <a:pt x="434337" y="439127"/>
                    <a:pt x="433428" y="427736"/>
                  </a:cubicBezTo>
                  <a:cubicBezTo>
                    <a:pt x="431307" y="401155"/>
                    <a:pt x="410200" y="380046"/>
                    <a:pt x="383617" y="377925"/>
                  </a:cubicBezTo>
                  <a:cubicBezTo>
                    <a:pt x="372227" y="377016"/>
                    <a:pt x="361413" y="372537"/>
                    <a:pt x="352716" y="365125"/>
                  </a:cubicBezTo>
                  <a:cubicBezTo>
                    <a:pt x="332420" y="347829"/>
                    <a:pt x="302568" y="347829"/>
                    <a:pt x="282272" y="365125"/>
                  </a:cubicBezTo>
                  <a:cubicBezTo>
                    <a:pt x="273575" y="372537"/>
                    <a:pt x="262761" y="377016"/>
                    <a:pt x="251370" y="377925"/>
                  </a:cubicBezTo>
                  <a:cubicBezTo>
                    <a:pt x="224789" y="380046"/>
                    <a:pt x="203681" y="401155"/>
                    <a:pt x="201559" y="427736"/>
                  </a:cubicBezTo>
                  <a:cubicBezTo>
                    <a:pt x="200651" y="439127"/>
                    <a:pt x="196171" y="449941"/>
                    <a:pt x="188760" y="458638"/>
                  </a:cubicBezTo>
                  <a:cubicBezTo>
                    <a:pt x="176831" y="472636"/>
                    <a:pt x="173129" y="491178"/>
                    <a:pt x="177655" y="507997"/>
                  </a:cubicBezTo>
                  <a:cubicBezTo>
                    <a:pt x="96350" y="507934"/>
                    <a:pt x="54433" y="506636"/>
                    <a:pt x="27898" y="480102"/>
                  </a:cubicBezTo>
                  <a:cubicBezTo>
                    <a:pt x="0" y="452204"/>
                    <a:pt x="0" y="407303"/>
                    <a:pt x="0" y="317500"/>
                  </a:cubicBezTo>
                  <a:close/>
                </a:path>
              </a:pathLst>
            </a:custGeom>
            <a:solidFill>
              <a:srgbClr val="00AD9E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C0A36D19-1401-4741-A274-BF1A3997B43F}"/>
                </a:ext>
              </a:extLst>
            </p:cNvPr>
            <p:cNvSpPr/>
            <p:nvPr/>
          </p:nvSpPr>
          <p:spPr>
            <a:xfrm>
              <a:off x="7319973" y="3245627"/>
              <a:ext cx="238124" cy="47625"/>
            </a:xfrm>
            <a:custGeom>
              <a:avLst/>
              <a:gdLst>
                <a:gd name="connsiteX0" fmla="*/ 0 w 238124"/>
                <a:gd name="connsiteY0" fmla="*/ 23813 h 47625"/>
                <a:gd name="connsiteX1" fmla="*/ 23813 w 238124"/>
                <a:gd name="connsiteY1" fmla="*/ 0 h 47625"/>
                <a:gd name="connsiteX2" fmla="*/ 214312 w 238124"/>
                <a:gd name="connsiteY2" fmla="*/ 0 h 47625"/>
                <a:gd name="connsiteX3" fmla="*/ 238125 w 238124"/>
                <a:gd name="connsiteY3" fmla="*/ 23813 h 47625"/>
                <a:gd name="connsiteX4" fmla="*/ 214312 w 238124"/>
                <a:gd name="connsiteY4" fmla="*/ 47625 h 47625"/>
                <a:gd name="connsiteX5" fmla="*/ 23813 w 238124"/>
                <a:gd name="connsiteY5" fmla="*/ 47625 h 47625"/>
                <a:gd name="connsiteX6" fmla="*/ 0 w 238124"/>
                <a:gd name="connsiteY6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124" h="47625">
                  <a:moveTo>
                    <a:pt x="0" y="23813"/>
                  </a:moveTo>
                  <a:cubicBezTo>
                    <a:pt x="0" y="10661"/>
                    <a:pt x="10661" y="0"/>
                    <a:pt x="23813" y="0"/>
                  </a:cubicBezTo>
                  <a:lnTo>
                    <a:pt x="214312" y="0"/>
                  </a:lnTo>
                  <a:cubicBezTo>
                    <a:pt x="227464" y="0"/>
                    <a:pt x="238125" y="10661"/>
                    <a:pt x="238125" y="23813"/>
                  </a:cubicBezTo>
                  <a:cubicBezTo>
                    <a:pt x="238125" y="36964"/>
                    <a:pt x="227464" y="47625"/>
                    <a:pt x="214312" y="47625"/>
                  </a:cubicBezTo>
                  <a:lnTo>
                    <a:pt x="23813" y="47625"/>
                  </a:lnTo>
                  <a:cubicBezTo>
                    <a:pt x="10661" y="47625"/>
                    <a:pt x="0" y="36964"/>
                    <a:pt x="0" y="23813"/>
                  </a:cubicBez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4209687B-A970-401C-9ED2-1B6AE6F1ED55}"/>
                </a:ext>
              </a:extLst>
            </p:cNvPr>
            <p:cNvSpPr/>
            <p:nvPr/>
          </p:nvSpPr>
          <p:spPr>
            <a:xfrm>
              <a:off x="7256473" y="3356752"/>
              <a:ext cx="365124" cy="47624"/>
            </a:xfrm>
            <a:custGeom>
              <a:avLst/>
              <a:gdLst>
                <a:gd name="connsiteX0" fmla="*/ 23813 w 365124"/>
                <a:gd name="connsiteY0" fmla="*/ 0 h 47624"/>
                <a:gd name="connsiteX1" fmla="*/ 0 w 365124"/>
                <a:gd name="connsiteY1" fmla="*/ 23813 h 47624"/>
                <a:gd name="connsiteX2" fmla="*/ 23813 w 365124"/>
                <a:gd name="connsiteY2" fmla="*/ 47625 h 47624"/>
                <a:gd name="connsiteX3" fmla="*/ 341312 w 365124"/>
                <a:gd name="connsiteY3" fmla="*/ 47625 h 47624"/>
                <a:gd name="connsiteX4" fmla="*/ 365125 w 365124"/>
                <a:gd name="connsiteY4" fmla="*/ 23813 h 47624"/>
                <a:gd name="connsiteX5" fmla="*/ 341312 w 365124"/>
                <a:gd name="connsiteY5" fmla="*/ 0 h 47624"/>
                <a:gd name="connsiteX6" fmla="*/ 23813 w 365124"/>
                <a:gd name="connsiteY6" fmla="*/ 0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5124" h="47624">
                  <a:moveTo>
                    <a:pt x="23813" y="0"/>
                  </a:move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lnTo>
                    <a:pt x="341312" y="47625"/>
                  </a:lnTo>
                  <a:cubicBezTo>
                    <a:pt x="354463" y="47625"/>
                    <a:pt x="365125" y="36964"/>
                    <a:pt x="365125" y="23813"/>
                  </a:cubicBezTo>
                  <a:cubicBezTo>
                    <a:pt x="365125" y="10661"/>
                    <a:pt x="354463" y="0"/>
                    <a:pt x="341312" y="0"/>
                  </a:cubicBezTo>
                  <a:lnTo>
                    <a:pt x="23813" y="0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1BDBC8BC-ED9F-4F7D-BEA5-5A1A83BDBDE7}"/>
              </a:ext>
            </a:extLst>
          </p:cNvPr>
          <p:cNvGrpSpPr/>
          <p:nvPr/>
        </p:nvGrpSpPr>
        <p:grpSpPr>
          <a:xfrm>
            <a:off x="3446097" y="999533"/>
            <a:ext cx="1553165" cy="277200"/>
            <a:chOff x="3446097" y="964310"/>
            <a:chExt cx="1553165" cy="277200"/>
          </a:xfrm>
        </p:grpSpPr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1CB79557-B007-49D4-A7A6-E732639F2992}"/>
                </a:ext>
              </a:extLst>
            </p:cNvPr>
            <p:cNvSpPr/>
            <p:nvPr/>
          </p:nvSpPr>
          <p:spPr>
            <a:xfrm>
              <a:off x="3446097" y="964310"/>
              <a:ext cx="1503011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AD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079BE3D-A22F-45DD-9DB9-48F3548B0B95}"/>
                </a:ext>
              </a:extLst>
            </p:cNvPr>
            <p:cNvSpPr txBox="1"/>
            <p:nvPr/>
          </p:nvSpPr>
          <p:spPr>
            <a:xfrm>
              <a:off x="3496252" y="999227"/>
              <a:ext cx="1503010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  <a:sym typeface="Helvetica Light"/>
                </a:rPr>
                <a:t>Контракт 223-ФЗ</a:t>
              </a:r>
              <a:endParaRPr lang="en-US" sz="1200" dirty="0">
                <a:solidFill>
                  <a:srgbClr val="00AD9E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7189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26F5F403-8D6B-4B26-B700-B44CA35CAF30}"/>
              </a:ext>
            </a:extLst>
          </p:cNvPr>
          <p:cNvSpPr/>
          <p:nvPr/>
        </p:nvSpPr>
        <p:spPr>
          <a:xfrm>
            <a:off x="1457439" y="2928074"/>
            <a:ext cx="2225972" cy="753827"/>
          </a:xfrm>
          <a:custGeom>
            <a:avLst/>
            <a:gdLst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7" fmla="*/ 219665 w 2225972"/>
              <a:gd name="connsiteY7" fmla="*/ 0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7" fmla="*/ 311105 w 2225972"/>
              <a:gd name="connsiteY7" fmla="*/ 91440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0" fmla="*/ 2225972 w 2225972"/>
              <a:gd name="connsiteY0" fmla="*/ 758532 h 758532"/>
              <a:gd name="connsiteX1" fmla="*/ 2210582 w 2225972"/>
              <a:gd name="connsiteY1" fmla="*/ 757191 h 758532"/>
              <a:gd name="connsiteX2" fmla="*/ 38249 w 2225972"/>
              <a:gd name="connsiteY2" fmla="*/ 39168 h 758532"/>
              <a:gd name="connsiteX3" fmla="*/ 0 w 2225972"/>
              <a:gd name="connsiteY3" fmla="*/ 4705 h 758532"/>
              <a:gd name="connsiteX4" fmla="*/ 46673 w 2225972"/>
              <a:gd name="connsiteY4" fmla="*/ 0 h 758532"/>
              <a:gd name="connsiteX0" fmla="*/ 2225972 w 2225972"/>
              <a:gd name="connsiteY0" fmla="*/ 753827 h 753827"/>
              <a:gd name="connsiteX1" fmla="*/ 2210582 w 2225972"/>
              <a:gd name="connsiteY1" fmla="*/ 752486 h 753827"/>
              <a:gd name="connsiteX2" fmla="*/ 38249 w 2225972"/>
              <a:gd name="connsiteY2" fmla="*/ 34463 h 753827"/>
              <a:gd name="connsiteX3" fmla="*/ 0 w 2225972"/>
              <a:gd name="connsiteY3" fmla="*/ 0 h 75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5972" h="753827">
                <a:moveTo>
                  <a:pt x="2225972" y="753827"/>
                </a:moveTo>
                <a:lnTo>
                  <a:pt x="2210582" y="752486"/>
                </a:lnTo>
                <a:cubicBezTo>
                  <a:pt x="1254292" y="651928"/>
                  <a:pt x="463718" y="385770"/>
                  <a:pt x="38249" y="34463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2" name="Полилиния: фигура 51">
            <a:extLst>
              <a:ext uri="{FF2B5EF4-FFF2-40B4-BE49-F238E27FC236}">
                <a16:creationId xmlns:a16="http://schemas.microsoft.com/office/drawing/2014/main" id="{CB560B45-28E5-4969-852B-944212844ED4}"/>
              </a:ext>
            </a:extLst>
          </p:cNvPr>
          <p:cNvSpPr/>
          <p:nvPr/>
        </p:nvSpPr>
        <p:spPr>
          <a:xfrm>
            <a:off x="4538318" y="3096246"/>
            <a:ext cx="2128615" cy="596861"/>
          </a:xfrm>
          <a:custGeom>
            <a:avLst/>
            <a:gdLst>
              <a:gd name="connsiteX0" fmla="*/ 1997152 w 2128615"/>
              <a:gd name="connsiteY0" fmla="*/ 0 h 798535"/>
              <a:gd name="connsiteX1" fmla="*/ 2009138 w 2128615"/>
              <a:gd name="connsiteY1" fmla="*/ 38613 h 798535"/>
              <a:gd name="connsiteX2" fmla="*/ 2107120 w 2128615"/>
              <a:gd name="connsiteY2" fmla="*/ 183939 h 798535"/>
              <a:gd name="connsiteX3" fmla="*/ 2128615 w 2128615"/>
              <a:gd name="connsiteY3" fmla="*/ 201674 h 798535"/>
              <a:gd name="connsiteX4" fmla="*/ 2094724 w 2128615"/>
              <a:gd name="connsiteY4" fmla="*/ 223771 h 798535"/>
              <a:gd name="connsiteX5" fmla="*/ 143960 w 2128615"/>
              <a:gd name="connsiteY5" fmla="*/ 785991 h 798535"/>
              <a:gd name="connsiteX6" fmla="*/ 0 w 2128615"/>
              <a:gd name="connsiteY6" fmla="*/ 798535 h 798535"/>
              <a:gd name="connsiteX7" fmla="*/ 1997152 w 2128615"/>
              <a:gd name="connsiteY7" fmla="*/ 0 h 798535"/>
              <a:gd name="connsiteX0" fmla="*/ 2009138 w 2128615"/>
              <a:gd name="connsiteY0" fmla="*/ 38613 h 798535"/>
              <a:gd name="connsiteX1" fmla="*/ 2107120 w 2128615"/>
              <a:gd name="connsiteY1" fmla="*/ 183939 h 798535"/>
              <a:gd name="connsiteX2" fmla="*/ 2128615 w 2128615"/>
              <a:gd name="connsiteY2" fmla="*/ 201674 h 798535"/>
              <a:gd name="connsiteX3" fmla="*/ 2094724 w 2128615"/>
              <a:gd name="connsiteY3" fmla="*/ 223771 h 798535"/>
              <a:gd name="connsiteX4" fmla="*/ 143960 w 2128615"/>
              <a:gd name="connsiteY4" fmla="*/ 785991 h 798535"/>
              <a:gd name="connsiteX5" fmla="*/ 0 w 2128615"/>
              <a:gd name="connsiteY5" fmla="*/ 798535 h 798535"/>
              <a:gd name="connsiteX6" fmla="*/ 1997152 w 2128615"/>
              <a:gd name="connsiteY6" fmla="*/ 0 h 798535"/>
              <a:gd name="connsiteX7" fmla="*/ 2100578 w 2128615"/>
              <a:gd name="connsiteY7" fmla="*/ 130053 h 798535"/>
              <a:gd name="connsiteX0" fmla="*/ 2009138 w 2128615"/>
              <a:gd name="connsiteY0" fmla="*/ 38613 h 798535"/>
              <a:gd name="connsiteX1" fmla="*/ 2107120 w 2128615"/>
              <a:gd name="connsiteY1" fmla="*/ 183939 h 798535"/>
              <a:gd name="connsiteX2" fmla="*/ 2128615 w 2128615"/>
              <a:gd name="connsiteY2" fmla="*/ 201674 h 798535"/>
              <a:gd name="connsiteX3" fmla="*/ 2094724 w 2128615"/>
              <a:gd name="connsiteY3" fmla="*/ 223771 h 798535"/>
              <a:gd name="connsiteX4" fmla="*/ 143960 w 2128615"/>
              <a:gd name="connsiteY4" fmla="*/ 785991 h 798535"/>
              <a:gd name="connsiteX5" fmla="*/ 0 w 2128615"/>
              <a:gd name="connsiteY5" fmla="*/ 798535 h 798535"/>
              <a:gd name="connsiteX6" fmla="*/ 1997152 w 2128615"/>
              <a:gd name="connsiteY6" fmla="*/ 0 h 798535"/>
              <a:gd name="connsiteX0" fmla="*/ 2009138 w 2128615"/>
              <a:gd name="connsiteY0" fmla="*/ 0 h 759922"/>
              <a:gd name="connsiteX1" fmla="*/ 2107120 w 2128615"/>
              <a:gd name="connsiteY1" fmla="*/ 145326 h 759922"/>
              <a:gd name="connsiteX2" fmla="*/ 2128615 w 2128615"/>
              <a:gd name="connsiteY2" fmla="*/ 163061 h 759922"/>
              <a:gd name="connsiteX3" fmla="*/ 2094724 w 2128615"/>
              <a:gd name="connsiteY3" fmla="*/ 185158 h 759922"/>
              <a:gd name="connsiteX4" fmla="*/ 143960 w 2128615"/>
              <a:gd name="connsiteY4" fmla="*/ 747378 h 759922"/>
              <a:gd name="connsiteX5" fmla="*/ 0 w 2128615"/>
              <a:gd name="connsiteY5" fmla="*/ 759922 h 759922"/>
              <a:gd name="connsiteX0" fmla="*/ 2107120 w 2128615"/>
              <a:gd name="connsiteY0" fmla="*/ 0 h 614596"/>
              <a:gd name="connsiteX1" fmla="*/ 2128615 w 2128615"/>
              <a:gd name="connsiteY1" fmla="*/ 17735 h 614596"/>
              <a:gd name="connsiteX2" fmla="*/ 2094724 w 2128615"/>
              <a:gd name="connsiteY2" fmla="*/ 39832 h 614596"/>
              <a:gd name="connsiteX3" fmla="*/ 143960 w 2128615"/>
              <a:gd name="connsiteY3" fmla="*/ 602052 h 614596"/>
              <a:gd name="connsiteX4" fmla="*/ 0 w 2128615"/>
              <a:gd name="connsiteY4" fmla="*/ 614596 h 614596"/>
              <a:gd name="connsiteX0" fmla="*/ 2128615 w 2128615"/>
              <a:gd name="connsiteY0" fmla="*/ 0 h 596861"/>
              <a:gd name="connsiteX1" fmla="*/ 2094724 w 2128615"/>
              <a:gd name="connsiteY1" fmla="*/ 22097 h 596861"/>
              <a:gd name="connsiteX2" fmla="*/ 143960 w 2128615"/>
              <a:gd name="connsiteY2" fmla="*/ 584317 h 596861"/>
              <a:gd name="connsiteX3" fmla="*/ 0 w 2128615"/>
              <a:gd name="connsiteY3" fmla="*/ 596861 h 59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615" h="596861">
                <a:moveTo>
                  <a:pt x="2128615" y="0"/>
                </a:moveTo>
                <a:lnTo>
                  <a:pt x="2094724" y="22097"/>
                </a:lnTo>
                <a:cubicBezTo>
                  <a:pt x="1643648" y="295576"/>
                  <a:pt x="953129" y="499229"/>
                  <a:pt x="143960" y="584317"/>
                </a:cubicBezTo>
                <a:lnTo>
                  <a:pt x="0" y="596861"/>
                </a:lnTo>
              </a:path>
            </a:pathLst>
          </a:custGeom>
          <a:noFill/>
          <a:ln>
            <a:solidFill>
              <a:schemeClr val="tx1"/>
            </a:solidFill>
            <a:head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F5297DAF-F650-4CF2-986A-DBD513240ACB}"/>
              </a:ext>
            </a:extLst>
          </p:cNvPr>
          <p:cNvCxnSpPr>
            <a:cxnSpLocks/>
          </p:cNvCxnSpPr>
          <p:nvPr/>
        </p:nvCxnSpPr>
        <p:spPr>
          <a:xfrm>
            <a:off x="2077824" y="1805151"/>
            <a:ext cx="430946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F6671BCC-CDFB-43E3-B731-DBB2A87B73F3}"/>
              </a:ext>
            </a:extLst>
          </p:cNvPr>
          <p:cNvSpPr/>
          <p:nvPr/>
        </p:nvSpPr>
        <p:spPr>
          <a:xfrm flipH="1">
            <a:off x="8376008" y="0"/>
            <a:ext cx="3815990" cy="6858000"/>
          </a:xfrm>
          <a:prstGeom prst="rect">
            <a:avLst/>
          </a:prstGeom>
          <a:solidFill>
            <a:srgbClr val="01D3C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6797D63-662D-4A0B-B753-F25DCEDFA928}"/>
              </a:ext>
            </a:extLst>
          </p:cNvPr>
          <p:cNvSpPr txBox="1"/>
          <p:nvPr/>
        </p:nvSpPr>
        <p:spPr>
          <a:xfrm>
            <a:off x="9081514" y="2626928"/>
            <a:ext cx="29368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При дефиците средств в сезон, банк принимает на себя документальный контроль исполнения и своевременную оплату работ подрядчикам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Заказчику предоставляется отсрочка по возмещению средств банку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Индивидуальный подход к возмещению – по графику или в конце срока.</a:t>
            </a:r>
          </a:p>
          <a:p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</p:txBody>
      </p: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4835CA33-6DA0-4104-BF96-96ABEFE37051}"/>
              </a:ext>
            </a:extLst>
          </p:cNvPr>
          <p:cNvGrpSpPr/>
          <p:nvPr/>
        </p:nvGrpSpPr>
        <p:grpSpPr>
          <a:xfrm>
            <a:off x="8716893" y="2609882"/>
            <a:ext cx="261938" cy="276999"/>
            <a:chOff x="8290687" y="1802514"/>
            <a:chExt cx="261938" cy="276999"/>
          </a:xfrm>
        </p:grpSpPr>
        <p:sp>
          <p:nvSpPr>
            <p:cNvPr id="141" name="Овал 140">
              <a:extLst>
                <a:ext uri="{FF2B5EF4-FFF2-40B4-BE49-F238E27FC236}">
                  <a16:creationId xmlns:a16="http://schemas.microsoft.com/office/drawing/2014/main" id="{1E9F2E84-8546-411D-88A0-3B5ED107EFB2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31C66B2F-6CE5-4AC4-95E5-D9D96A8B9D0A}"/>
                </a:ext>
              </a:extLst>
            </p:cNvPr>
            <p:cNvSpPr txBox="1"/>
            <p:nvPr/>
          </p:nvSpPr>
          <p:spPr>
            <a:xfrm>
              <a:off x="8295660" y="1802514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143" name="Группа 142">
            <a:extLst>
              <a:ext uri="{FF2B5EF4-FFF2-40B4-BE49-F238E27FC236}">
                <a16:creationId xmlns:a16="http://schemas.microsoft.com/office/drawing/2014/main" id="{E17A454D-2D7B-4D73-8814-09C36D745781}"/>
              </a:ext>
            </a:extLst>
          </p:cNvPr>
          <p:cNvGrpSpPr/>
          <p:nvPr/>
        </p:nvGrpSpPr>
        <p:grpSpPr>
          <a:xfrm>
            <a:off x="8716893" y="3740341"/>
            <a:ext cx="274435" cy="276999"/>
            <a:chOff x="8284439" y="1802514"/>
            <a:chExt cx="274435" cy="276999"/>
          </a:xfrm>
        </p:grpSpPr>
        <p:sp>
          <p:nvSpPr>
            <p:cNvPr id="144" name="Овал 143">
              <a:extLst>
                <a:ext uri="{FF2B5EF4-FFF2-40B4-BE49-F238E27FC236}">
                  <a16:creationId xmlns:a16="http://schemas.microsoft.com/office/drawing/2014/main" id="{6AF43662-353E-4F9C-81B7-EFB55B3FD060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2B09ED7-7764-445C-BDD0-41DE6707FAA5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grpSp>
        <p:nvGrpSpPr>
          <p:cNvPr id="146" name="Группа 145">
            <a:extLst>
              <a:ext uri="{FF2B5EF4-FFF2-40B4-BE49-F238E27FC236}">
                <a16:creationId xmlns:a16="http://schemas.microsoft.com/office/drawing/2014/main" id="{52245F6B-C056-4522-8EC1-FFE6F8B6AF65}"/>
              </a:ext>
            </a:extLst>
          </p:cNvPr>
          <p:cNvGrpSpPr/>
          <p:nvPr/>
        </p:nvGrpSpPr>
        <p:grpSpPr>
          <a:xfrm>
            <a:off x="8716893" y="4250888"/>
            <a:ext cx="274435" cy="276999"/>
            <a:chOff x="8284439" y="1802514"/>
            <a:chExt cx="274435" cy="276999"/>
          </a:xfrm>
        </p:grpSpPr>
        <p:sp>
          <p:nvSpPr>
            <p:cNvPr id="147" name="Овал 146">
              <a:extLst>
                <a:ext uri="{FF2B5EF4-FFF2-40B4-BE49-F238E27FC236}">
                  <a16:creationId xmlns:a16="http://schemas.microsoft.com/office/drawing/2014/main" id="{18E4D99C-B7CB-4DE9-9239-708E6C4D6FFD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C0E0EFA-F9E3-4F74-9934-88E80C732EA1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3</a:t>
              </a:r>
            </a:p>
          </p:txBody>
        </p:sp>
      </p:grp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id="{6927A4ED-0FB7-4B4F-AF27-9B618141261C}"/>
              </a:ext>
            </a:extLst>
          </p:cNvPr>
          <p:cNvCxnSpPr>
            <a:cxnSpLocks/>
          </p:cNvCxnSpPr>
          <p:nvPr/>
        </p:nvCxnSpPr>
        <p:spPr>
          <a:xfrm flipV="1">
            <a:off x="8325853" y="1"/>
            <a:ext cx="0" cy="6857999"/>
          </a:xfrm>
          <a:prstGeom prst="line">
            <a:avLst/>
          </a:prstGeom>
          <a:ln w="12700">
            <a:solidFill>
              <a:srgbClr val="01D3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0F3187C-38D4-4BD3-870E-750D76053813}"/>
              </a:ext>
            </a:extLst>
          </p:cNvPr>
          <p:cNvSpPr txBox="1"/>
          <p:nvPr/>
        </p:nvSpPr>
        <p:spPr>
          <a:xfrm>
            <a:off x="358140" y="3455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Финансирование сезонных расчетов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838B41-EF0B-4470-9C91-B2BDD6415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5331" y="476250"/>
            <a:ext cx="1561130" cy="2477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0444C2-0E5D-4645-8CC6-248ADB1C3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28" y="309712"/>
            <a:ext cx="1009972" cy="458360"/>
          </a:xfrm>
          <a:prstGeom prst="rect">
            <a:avLst/>
          </a:prstGeom>
        </p:spPr>
      </p:pic>
      <p:sp>
        <p:nvSpPr>
          <p:cNvPr id="19" name="Скругленный прямоугольник 46">
            <a:extLst>
              <a:ext uri="{FF2B5EF4-FFF2-40B4-BE49-F238E27FC236}">
                <a16:creationId xmlns:a16="http://schemas.microsoft.com/office/drawing/2014/main" id="{8BA59925-6913-4643-965E-D83E73D64F02}"/>
              </a:ext>
            </a:extLst>
          </p:cNvPr>
          <p:cNvSpPr/>
          <p:nvPr/>
        </p:nvSpPr>
        <p:spPr>
          <a:xfrm>
            <a:off x="773687" y="3897527"/>
            <a:ext cx="6968612" cy="2650761"/>
          </a:xfrm>
          <a:prstGeom prst="roundRect">
            <a:avLst>
              <a:gd name="adj" fmla="val 5749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D949B7C-D1D5-45A7-91E5-114DB773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3" y="4389156"/>
            <a:ext cx="6464652" cy="1857130"/>
          </a:xfrm>
          <a:prstGeom prst="rect">
            <a:avLst/>
          </a:prstGeom>
        </p:spPr>
      </p:pic>
      <p:grpSp>
        <p:nvGrpSpPr>
          <p:cNvPr id="121" name="Группа 120">
            <a:extLst>
              <a:ext uri="{FF2B5EF4-FFF2-40B4-BE49-F238E27FC236}">
                <a16:creationId xmlns:a16="http://schemas.microsoft.com/office/drawing/2014/main" id="{14390942-2161-448F-80CE-BE54C2DCB389}"/>
              </a:ext>
            </a:extLst>
          </p:cNvPr>
          <p:cNvGrpSpPr/>
          <p:nvPr/>
        </p:nvGrpSpPr>
        <p:grpSpPr>
          <a:xfrm>
            <a:off x="3672036" y="3223428"/>
            <a:ext cx="961306" cy="961306"/>
            <a:chOff x="3013891" y="3867444"/>
            <a:chExt cx="961306" cy="961306"/>
          </a:xfrm>
        </p:grpSpPr>
        <p:sp>
          <p:nvSpPr>
            <p:cNvPr id="122" name="Овал 121">
              <a:extLst>
                <a:ext uri="{FF2B5EF4-FFF2-40B4-BE49-F238E27FC236}">
                  <a16:creationId xmlns:a16="http://schemas.microsoft.com/office/drawing/2014/main" id="{DBF78F3A-0E0F-430D-B470-3734D1CE0FA5}"/>
                </a:ext>
              </a:extLst>
            </p:cNvPr>
            <p:cNvSpPr/>
            <p:nvPr/>
          </p:nvSpPr>
          <p:spPr>
            <a:xfrm>
              <a:off x="3013891" y="3867444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3" name="Группа 122">
              <a:extLst>
                <a:ext uri="{FF2B5EF4-FFF2-40B4-BE49-F238E27FC236}">
                  <a16:creationId xmlns:a16="http://schemas.microsoft.com/office/drawing/2014/main" id="{363D1B57-1F0D-44A8-856B-952417CF7603}"/>
                </a:ext>
              </a:extLst>
            </p:cNvPr>
            <p:cNvGrpSpPr/>
            <p:nvPr/>
          </p:nvGrpSpPr>
          <p:grpSpPr>
            <a:xfrm>
              <a:off x="3325202" y="4178755"/>
              <a:ext cx="338684" cy="338684"/>
              <a:chOff x="4080726" y="4026941"/>
              <a:chExt cx="247798" cy="247798"/>
            </a:xfrm>
          </p:grpSpPr>
          <p:sp>
            <p:nvSpPr>
              <p:cNvPr id="124" name="Полилиния: фигура 123">
                <a:extLst>
                  <a:ext uri="{FF2B5EF4-FFF2-40B4-BE49-F238E27FC236}">
                    <a16:creationId xmlns:a16="http://schemas.microsoft.com/office/drawing/2014/main" id="{E6C6E9F8-E63E-4512-A192-6C1628C367C8}"/>
                  </a:ext>
                </a:extLst>
              </p:cNvPr>
              <p:cNvSpPr/>
              <p:nvPr/>
            </p:nvSpPr>
            <p:spPr>
              <a:xfrm>
                <a:off x="4080726" y="4026941"/>
                <a:ext cx="247798" cy="247798"/>
              </a:xfrm>
              <a:custGeom>
                <a:avLst/>
                <a:gdLst>
                  <a:gd name="connsiteX0" fmla="*/ 123899 w 247798"/>
                  <a:gd name="connsiteY0" fmla="*/ 0 h 247798"/>
                  <a:gd name="connsiteX1" fmla="*/ 202153 w 247798"/>
                  <a:gd name="connsiteY1" fmla="*/ 27845 h 247798"/>
                  <a:gd name="connsiteX2" fmla="*/ 177898 w 247798"/>
                  <a:gd name="connsiteY2" fmla="*/ 45825 h 247798"/>
                  <a:gd name="connsiteX3" fmla="*/ 124221 w 247798"/>
                  <a:gd name="connsiteY3" fmla="*/ 29215 h 247798"/>
                  <a:gd name="connsiteX4" fmla="*/ 29215 w 247798"/>
                  <a:gd name="connsiteY4" fmla="*/ 124221 h 247798"/>
                  <a:gd name="connsiteX5" fmla="*/ 124221 w 247798"/>
                  <a:gd name="connsiteY5" fmla="*/ 219227 h 247798"/>
                  <a:gd name="connsiteX6" fmla="*/ 219227 w 247798"/>
                  <a:gd name="connsiteY6" fmla="*/ 124221 h 247798"/>
                  <a:gd name="connsiteX7" fmla="*/ 219169 w 247798"/>
                  <a:gd name="connsiteY7" fmla="*/ 120889 h 247798"/>
                  <a:gd name="connsiteX8" fmla="*/ 245750 w 247798"/>
                  <a:gd name="connsiteY8" fmla="*/ 101344 h 247798"/>
                  <a:gd name="connsiteX9" fmla="*/ 247798 w 247798"/>
                  <a:gd name="connsiteY9" fmla="*/ 123900 h 247798"/>
                  <a:gd name="connsiteX10" fmla="*/ 123899 w 247798"/>
                  <a:gd name="connsiteY10" fmla="*/ 247799 h 247798"/>
                  <a:gd name="connsiteX11" fmla="*/ 0 w 247798"/>
                  <a:gd name="connsiteY11" fmla="*/ 123900 h 247798"/>
                  <a:gd name="connsiteX12" fmla="*/ 123899 w 247798"/>
                  <a:gd name="connsiteY12" fmla="*/ 0 h 247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798" h="247798">
                    <a:moveTo>
                      <a:pt x="123899" y="0"/>
                    </a:moveTo>
                    <a:cubicBezTo>
                      <a:pt x="153580" y="0"/>
                      <a:pt x="180819" y="10441"/>
                      <a:pt x="202153" y="27845"/>
                    </a:cubicBezTo>
                    <a:lnTo>
                      <a:pt x="177898" y="45825"/>
                    </a:lnTo>
                    <a:cubicBezTo>
                      <a:pt x="162626" y="35347"/>
                      <a:pt x="144141" y="29215"/>
                      <a:pt x="124221" y="29215"/>
                    </a:cubicBezTo>
                    <a:cubicBezTo>
                      <a:pt x="71751" y="29215"/>
                      <a:pt x="29215" y="71751"/>
                      <a:pt x="29215" y="124221"/>
                    </a:cubicBezTo>
                    <a:cubicBezTo>
                      <a:pt x="29215" y="176692"/>
                      <a:pt x="71751" y="219227"/>
                      <a:pt x="124221" y="219227"/>
                    </a:cubicBezTo>
                    <a:cubicBezTo>
                      <a:pt x="176691" y="219227"/>
                      <a:pt x="219227" y="176692"/>
                      <a:pt x="219227" y="124221"/>
                    </a:cubicBezTo>
                    <a:cubicBezTo>
                      <a:pt x="219227" y="123106"/>
                      <a:pt x="219207" y="121995"/>
                      <a:pt x="219169" y="120889"/>
                    </a:cubicBezTo>
                    <a:lnTo>
                      <a:pt x="245750" y="101344"/>
                    </a:lnTo>
                    <a:cubicBezTo>
                      <a:pt x="247095" y="108658"/>
                      <a:pt x="247798" y="116197"/>
                      <a:pt x="247798" y="123900"/>
                    </a:cubicBezTo>
                    <a:cubicBezTo>
                      <a:pt x="247798" y="192327"/>
                      <a:pt x="192326" y="247799"/>
                      <a:pt x="123899" y="247799"/>
                    </a:cubicBezTo>
                    <a:cubicBezTo>
                      <a:pt x="55472" y="247799"/>
                      <a:pt x="0" y="192327"/>
                      <a:pt x="0" y="123900"/>
                    </a:cubicBezTo>
                    <a:cubicBezTo>
                      <a:pt x="0" y="55472"/>
                      <a:pt x="55472" y="0"/>
                      <a:pt x="123899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" name="Полилиния: фигура 124">
                <a:extLst>
                  <a:ext uri="{FF2B5EF4-FFF2-40B4-BE49-F238E27FC236}">
                    <a16:creationId xmlns:a16="http://schemas.microsoft.com/office/drawing/2014/main" id="{3C3A7500-1C4F-4002-94E0-036AA41DD9FC}"/>
                  </a:ext>
                </a:extLst>
              </p:cNvPr>
              <p:cNvSpPr/>
              <p:nvPr/>
            </p:nvSpPr>
            <p:spPr>
              <a:xfrm>
                <a:off x="4157431" y="4074992"/>
                <a:ext cx="160110" cy="107650"/>
              </a:xfrm>
              <a:custGeom>
                <a:avLst/>
                <a:gdLst>
                  <a:gd name="connsiteX0" fmla="*/ 145173 w 160110"/>
                  <a:gd name="connsiteY0" fmla="*/ 0 h 107650"/>
                  <a:gd name="connsiteX1" fmla="*/ 160110 w 160110"/>
                  <a:gd name="connsiteY1" fmla="*/ 24773 h 107650"/>
                  <a:gd name="connsiteX2" fmla="*/ 47405 w 160110"/>
                  <a:gd name="connsiteY2" fmla="*/ 107650 h 107650"/>
                  <a:gd name="connsiteX3" fmla="*/ 0 w 160110"/>
                  <a:gd name="connsiteY3" fmla="*/ 78732 h 107650"/>
                  <a:gd name="connsiteX4" fmla="*/ 258 w 160110"/>
                  <a:gd name="connsiteY4" fmla="*/ 44614 h 107650"/>
                  <a:gd name="connsiteX5" fmla="*/ 46832 w 160110"/>
                  <a:gd name="connsiteY5" fmla="*/ 72898 h 107650"/>
                  <a:gd name="connsiteX6" fmla="*/ 145173 w 160110"/>
                  <a:gd name="connsiteY6" fmla="*/ 0 h 10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110" h="107650">
                    <a:moveTo>
                      <a:pt x="145173" y="0"/>
                    </a:moveTo>
                    <a:cubicBezTo>
                      <a:pt x="150324" y="6743"/>
                      <a:pt x="155931" y="14972"/>
                      <a:pt x="160110" y="24773"/>
                    </a:cubicBezTo>
                    <a:lnTo>
                      <a:pt x="47405" y="107650"/>
                    </a:lnTo>
                    <a:lnTo>
                      <a:pt x="0" y="78732"/>
                    </a:lnTo>
                    <a:lnTo>
                      <a:pt x="258" y="44614"/>
                    </a:lnTo>
                    <a:lnTo>
                      <a:pt x="46832" y="72898"/>
                    </a:lnTo>
                    <a:lnTo>
                      <a:pt x="145173" y="0"/>
                    </a:ln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55D8426-CE71-25CF-6AA9-F4506C2C6B9A}"/>
              </a:ext>
            </a:extLst>
          </p:cNvPr>
          <p:cNvSpPr txBox="1"/>
          <p:nvPr/>
        </p:nvSpPr>
        <p:spPr>
          <a:xfrm>
            <a:off x="8682943" y="1343460"/>
            <a:ext cx="3106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ситуации сезонного колебания выручки и повышения расходов, Банк берет на себя своевременную оплату по контрактам, предоставляя заказчику отсрочку по ее возмещению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5B9FE8B-5D3F-2CBF-1D1C-2E57143CA515}"/>
              </a:ext>
            </a:extLst>
          </p:cNvPr>
          <p:cNvSpPr/>
          <p:nvPr/>
        </p:nvSpPr>
        <p:spPr>
          <a:xfrm>
            <a:off x="8634880" y="5249703"/>
            <a:ext cx="355712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r>
              <a:rPr lang="ru-RU" sz="12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Востребовано для сезонных видов работ: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Сфера ЖКХ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Дорожное строительство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Производство сезонных ремонтных работ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Поставка энергоресурсов, материалов</a:t>
            </a: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620F214-D86D-413B-9BE9-4E4A3A1BBE4E}"/>
              </a:ext>
            </a:extLst>
          </p:cNvPr>
          <p:cNvSpPr/>
          <p:nvPr/>
        </p:nvSpPr>
        <p:spPr>
          <a:xfrm>
            <a:off x="812985" y="2355867"/>
            <a:ext cx="110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Заказчик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A6EEF1C-13AA-4133-969D-A2451D454B5E}"/>
              </a:ext>
            </a:extLst>
          </p:cNvPr>
          <p:cNvSpPr/>
          <p:nvPr/>
        </p:nvSpPr>
        <p:spPr>
          <a:xfrm>
            <a:off x="6523885" y="2355867"/>
            <a:ext cx="1355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Исполнитель 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63643B78-7DB9-4C30-8FA8-DBB8908D2EB0}"/>
              </a:ext>
            </a:extLst>
          </p:cNvPr>
          <p:cNvGrpSpPr/>
          <p:nvPr/>
        </p:nvGrpSpPr>
        <p:grpSpPr>
          <a:xfrm>
            <a:off x="3097267" y="1664916"/>
            <a:ext cx="2326801" cy="277200"/>
            <a:chOff x="3097267" y="1664916"/>
            <a:chExt cx="2326801" cy="277200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0D3EDFD9-8DC7-4DE5-AB21-04FCB86E373C}"/>
                </a:ext>
              </a:extLst>
            </p:cNvPr>
            <p:cNvSpPr/>
            <p:nvPr/>
          </p:nvSpPr>
          <p:spPr>
            <a:xfrm>
              <a:off x="3097267" y="1664916"/>
              <a:ext cx="2320079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D2DC9B7-4E0E-438F-9265-DD6A74C8339F}"/>
                </a:ext>
              </a:extLst>
            </p:cNvPr>
            <p:cNvSpPr txBox="1"/>
            <p:nvPr/>
          </p:nvSpPr>
          <p:spPr>
            <a:xfrm>
              <a:off x="3257727" y="1700010"/>
              <a:ext cx="2166341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3F3F3F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  <a:sym typeface="Helvetica Light"/>
                </a:rPr>
                <a:t>Расчеты через аккредитивы</a:t>
              </a:r>
              <a:endParaRPr lang="en-US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endParaRPr>
            </a:p>
          </p:txBody>
        </p:sp>
      </p:grpSp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F094D11B-583D-4D48-A7DC-292357ECA47D}"/>
              </a:ext>
            </a:extLst>
          </p:cNvPr>
          <p:cNvSpPr/>
          <p:nvPr/>
        </p:nvSpPr>
        <p:spPr>
          <a:xfrm>
            <a:off x="1958048" y="1114998"/>
            <a:ext cx="4526205" cy="357609"/>
          </a:xfrm>
          <a:custGeom>
            <a:avLst/>
            <a:gdLst>
              <a:gd name="connsiteX0" fmla="*/ 3096935 w 6185334"/>
              <a:gd name="connsiteY0" fmla="*/ 0 h 2094042"/>
              <a:gd name="connsiteX1" fmla="*/ 5286799 w 6185334"/>
              <a:gd name="connsiteY1" fmla="*/ 306665 h 2094042"/>
              <a:gd name="connsiteX2" fmla="*/ 5423751 w 6185334"/>
              <a:gd name="connsiteY2" fmla="*/ 357609 h 2094042"/>
              <a:gd name="connsiteX3" fmla="*/ 5376874 w 6185334"/>
              <a:gd name="connsiteY3" fmla="*/ 443973 h 2094042"/>
              <a:gd name="connsiteX4" fmla="*/ 5333511 w 6185334"/>
              <a:gd name="connsiteY4" fmla="*/ 658759 h 2094042"/>
              <a:gd name="connsiteX5" fmla="*/ 5885314 w 6185334"/>
              <a:gd name="connsiteY5" fmla="*/ 1210562 h 2094042"/>
              <a:gd name="connsiteX6" fmla="*/ 6100100 w 6185334"/>
              <a:gd name="connsiteY6" fmla="*/ 1167199 h 2094042"/>
              <a:gd name="connsiteX7" fmla="*/ 6185334 w 6185334"/>
              <a:gd name="connsiteY7" fmla="*/ 1120936 h 2094042"/>
              <a:gd name="connsiteX8" fmla="*/ 6177881 w 6185334"/>
              <a:gd name="connsiteY8" fmla="*/ 1154073 h 2094042"/>
              <a:gd name="connsiteX9" fmla="*/ 3096935 w 6185334"/>
              <a:gd name="connsiteY9" fmla="*/ 2094042 h 2094042"/>
              <a:gd name="connsiteX10" fmla="*/ 0 w 6185334"/>
              <a:gd name="connsiteY10" fmla="*/ 1047021 h 2094042"/>
              <a:gd name="connsiteX11" fmla="*/ 4030 w 6185334"/>
              <a:gd name="connsiteY11" fmla="*/ 993141 h 2094042"/>
              <a:gd name="connsiteX12" fmla="*/ 11047 w 6185334"/>
              <a:gd name="connsiteY12" fmla="*/ 961942 h 2094042"/>
              <a:gd name="connsiteX13" fmla="*/ 58120 w 6185334"/>
              <a:gd name="connsiteY13" fmla="*/ 1018995 h 2094042"/>
              <a:gd name="connsiteX14" fmla="*/ 448303 w 6185334"/>
              <a:gd name="connsiteY14" fmla="*/ 1180614 h 2094042"/>
              <a:gd name="connsiteX15" fmla="*/ 1000106 w 6185334"/>
              <a:gd name="connsiteY15" fmla="*/ 628811 h 2094042"/>
              <a:gd name="connsiteX16" fmla="*/ 905867 w 6185334"/>
              <a:gd name="connsiteY16" fmla="*/ 320293 h 2094042"/>
              <a:gd name="connsiteX17" fmla="*/ 897546 w 6185334"/>
              <a:gd name="connsiteY17" fmla="*/ 310208 h 2094042"/>
              <a:gd name="connsiteX18" fmla="*/ 907071 w 6185334"/>
              <a:gd name="connsiteY18" fmla="*/ 306665 h 2094042"/>
              <a:gd name="connsiteX19" fmla="*/ 3096935 w 6185334"/>
              <a:gd name="connsiteY19" fmla="*/ 0 h 2094042"/>
              <a:gd name="connsiteX0" fmla="*/ 6100100 w 6191540"/>
              <a:gd name="connsiteY0" fmla="*/ 1167199 h 2094042"/>
              <a:gd name="connsiteX1" fmla="*/ 6185334 w 6191540"/>
              <a:gd name="connsiteY1" fmla="*/ 1120936 h 2094042"/>
              <a:gd name="connsiteX2" fmla="*/ 6177881 w 6191540"/>
              <a:gd name="connsiteY2" fmla="*/ 1154073 h 2094042"/>
              <a:gd name="connsiteX3" fmla="*/ 3096935 w 6191540"/>
              <a:gd name="connsiteY3" fmla="*/ 2094042 h 2094042"/>
              <a:gd name="connsiteX4" fmla="*/ 0 w 6191540"/>
              <a:gd name="connsiteY4" fmla="*/ 1047021 h 2094042"/>
              <a:gd name="connsiteX5" fmla="*/ 4030 w 6191540"/>
              <a:gd name="connsiteY5" fmla="*/ 993141 h 2094042"/>
              <a:gd name="connsiteX6" fmla="*/ 11047 w 6191540"/>
              <a:gd name="connsiteY6" fmla="*/ 961942 h 2094042"/>
              <a:gd name="connsiteX7" fmla="*/ 58120 w 6191540"/>
              <a:gd name="connsiteY7" fmla="*/ 1018995 h 2094042"/>
              <a:gd name="connsiteX8" fmla="*/ 448303 w 6191540"/>
              <a:gd name="connsiteY8" fmla="*/ 1180614 h 2094042"/>
              <a:gd name="connsiteX9" fmla="*/ 1000106 w 6191540"/>
              <a:gd name="connsiteY9" fmla="*/ 628811 h 2094042"/>
              <a:gd name="connsiteX10" fmla="*/ 905867 w 6191540"/>
              <a:gd name="connsiteY10" fmla="*/ 320293 h 2094042"/>
              <a:gd name="connsiteX11" fmla="*/ 897546 w 6191540"/>
              <a:gd name="connsiteY11" fmla="*/ 310208 h 2094042"/>
              <a:gd name="connsiteX12" fmla="*/ 907071 w 6191540"/>
              <a:gd name="connsiteY12" fmla="*/ 306665 h 2094042"/>
              <a:gd name="connsiteX13" fmla="*/ 3096935 w 6191540"/>
              <a:gd name="connsiteY13" fmla="*/ 0 h 2094042"/>
              <a:gd name="connsiteX14" fmla="*/ 5286799 w 6191540"/>
              <a:gd name="connsiteY14" fmla="*/ 306665 h 2094042"/>
              <a:gd name="connsiteX15" fmla="*/ 5423751 w 6191540"/>
              <a:gd name="connsiteY15" fmla="*/ 357609 h 2094042"/>
              <a:gd name="connsiteX16" fmla="*/ 5376874 w 6191540"/>
              <a:gd name="connsiteY16" fmla="*/ 443973 h 2094042"/>
              <a:gd name="connsiteX17" fmla="*/ 5333511 w 6191540"/>
              <a:gd name="connsiteY17" fmla="*/ 658759 h 2094042"/>
              <a:gd name="connsiteX18" fmla="*/ 5885314 w 6191540"/>
              <a:gd name="connsiteY18" fmla="*/ 1210562 h 2094042"/>
              <a:gd name="connsiteX19" fmla="*/ 6191540 w 6191540"/>
              <a:gd name="connsiteY19" fmla="*/ 125863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18" fmla="*/ 5885314 w 6185334"/>
              <a:gd name="connsiteY18" fmla="*/ 1210562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0" fmla="*/ 6185334 w 6185334"/>
              <a:gd name="connsiteY0" fmla="*/ 1120936 h 2094042"/>
              <a:gd name="connsiteX1" fmla="*/ 6177881 w 6185334"/>
              <a:gd name="connsiteY1" fmla="*/ 1154073 h 2094042"/>
              <a:gd name="connsiteX2" fmla="*/ 3096935 w 6185334"/>
              <a:gd name="connsiteY2" fmla="*/ 2094042 h 2094042"/>
              <a:gd name="connsiteX3" fmla="*/ 0 w 6185334"/>
              <a:gd name="connsiteY3" fmla="*/ 1047021 h 2094042"/>
              <a:gd name="connsiteX4" fmla="*/ 4030 w 6185334"/>
              <a:gd name="connsiteY4" fmla="*/ 993141 h 2094042"/>
              <a:gd name="connsiteX5" fmla="*/ 11047 w 6185334"/>
              <a:gd name="connsiteY5" fmla="*/ 961942 h 2094042"/>
              <a:gd name="connsiteX6" fmla="*/ 58120 w 6185334"/>
              <a:gd name="connsiteY6" fmla="*/ 1018995 h 2094042"/>
              <a:gd name="connsiteX7" fmla="*/ 448303 w 6185334"/>
              <a:gd name="connsiteY7" fmla="*/ 1180614 h 2094042"/>
              <a:gd name="connsiteX8" fmla="*/ 1000106 w 6185334"/>
              <a:gd name="connsiteY8" fmla="*/ 628811 h 2094042"/>
              <a:gd name="connsiteX9" fmla="*/ 905867 w 6185334"/>
              <a:gd name="connsiteY9" fmla="*/ 320293 h 2094042"/>
              <a:gd name="connsiteX10" fmla="*/ 897546 w 6185334"/>
              <a:gd name="connsiteY10" fmla="*/ 310208 h 2094042"/>
              <a:gd name="connsiteX11" fmla="*/ 907071 w 6185334"/>
              <a:gd name="connsiteY11" fmla="*/ 306665 h 2094042"/>
              <a:gd name="connsiteX12" fmla="*/ 3096935 w 6185334"/>
              <a:gd name="connsiteY12" fmla="*/ 0 h 2094042"/>
              <a:gd name="connsiteX13" fmla="*/ 5286799 w 6185334"/>
              <a:gd name="connsiteY13" fmla="*/ 306665 h 2094042"/>
              <a:gd name="connsiteX14" fmla="*/ 5423751 w 6185334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6185334 w 6193739"/>
              <a:gd name="connsiteY0" fmla="*/ 1120936 h 2094042"/>
              <a:gd name="connsiteX1" fmla="*/ 6193739 w 6193739"/>
              <a:gd name="connsiteY1" fmla="*/ 1125281 h 2094042"/>
              <a:gd name="connsiteX2" fmla="*/ 3096935 w 6193739"/>
              <a:gd name="connsiteY2" fmla="*/ 2094042 h 2094042"/>
              <a:gd name="connsiteX3" fmla="*/ 0 w 6193739"/>
              <a:gd name="connsiteY3" fmla="*/ 1047021 h 2094042"/>
              <a:gd name="connsiteX4" fmla="*/ 4030 w 6193739"/>
              <a:gd name="connsiteY4" fmla="*/ 993141 h 2094042"/>
              <a:gd name="connsiteX5" fmla="*/ 11047 w 6193739"/>
              <a:gd name="connsiteY5" fmla="*/ 961942 h 2094042"/>
              <a:gd name="connsiteX6" fmla="*/ 58120 w 6193739"/>
              <a:gd name="connsiteY6" fmla="*/ 1018995 h 2094042"/>
              <a:gd name="connsiteX7" fmla="*/ 448303 w 6193739"/>
              <a:gd name="connsiteY7" fmla="*/ 1180614 h 2094042"/>
              <a:gd name="connsiteX8" fmla="*/ 1000106 w 6193739"/>
              <a:gd name="connsiteY8" fmla="*/ 628811 h 2094042"/>
              <a:gd name="connsiteX9" fmla="*/ 905867 w 6193739"/>
              <a:gd name="connsiteY9" fmla="*/ 320293 h 2094042"/>
              <a:gd name="connsiteX10" fmla="*/ 897546 w 6193739"/>
              <a:gd name="connsiteY10" fmla="*/ 310208 h 2094042"/>
              <a:gd name="connsiteX11" fmla="*/ 907071 w 6193739"/>
              <a:gd name="connsiteY11" fmla="*/ 306665 h 2094042"/>
              <a:gd name="connsiteX12" fmla="*/ 3096935 w 6193739"/>
              <a:gd name="connsiteY12" fmla="*/ 0 h 2094042"/>
              <a:gd name="connsiteX13" fmla="*/ 5286799 w 6193739"/>
              <a:gd name="connsiteY13" fmla="*/ 306665 h 2094042"/>
              <a:gd name="connsiteX14" fmla="*/ 5423751 w 6193739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3096935 w 5423751"/>
              <a:gd name="connsiteY0" fmla="*/ 2094042 h 2094042"/>
              <a:gd name="connsiteX1" fmla="*/ 0 w 5423751"/>
              <a:gd name="connsiteY1" fmla="*/ 1047021 h 2094042"/>
              <a:gd name="connsiteX2" fmla="*/ 4030 w 5423751"/>
              <a:gd name="connsiteY2" fmla="*/ 993141 h 2094042"/>
              <a:gd name="connsiteX3" fmla="*/ 11047 w 5423751"/>
              <a:gd name="connsiteY3" fmla="*/ 961942 h 2094042"/>
              <a:gd name="connsiteX4" fmla="*/ 58120 w 5423751"/>
              <a:gd name="connsiteY4" fmla="*/ 1018995 h 2094042"/>
              <a:gd name="connsiteX5" fmla="*/ 448303 w 5423751"/>
              <a:gd name="connsiteY5" fmla="*/ 1180614 h 2094042"/>
              <a:gd name="connsiteX6" fmla="*/ 1000106 w 5423751"/>
              <a:gd name="connsiteY6" fmla="*/ 628811 h 2094042"/>
              <a:gd name="connsiteX7" fmla="*/ 905867 w 5423751"/>
              <a:gd name="connsiteY7" fmla="*/ 320293 h 2094042"/>
              <a:gd name="connsiteX8" fmla="*/ 897546 w 5423751"/>
              <a:gd name="connsiteY8" fmla="*/ 310208 h 2094042"/>
              <a:gd name="connsiteX9" fmla="*/ 907071 w 5423751"/>
              <a:gd name="connsiteY9" fmla="*/ 306665 h 2094042"/>
              <a:gd name="connsiteX10" fmla="*/ 3096935 w 5423751"/>
              <a:gd name="connsiteY10" fmla="*/ 0 h 2094042"/>
              <a:gd name="connsiteX11" fmla="*/ 5286799 w 5423751"/>
              <a:gd name="connsiteY11" fmla="*/ 306665 h 2094042"/>
              <a:gd name="connsiteX12" fmla="*/ 5423751 w 5423751"/>
              <a:gd name="connsiteY12" fmla="*/ 357609 h 2094042"/>
              <a:gd name="connsiteX0" fmla="*/ 0 w 5423751"/>
              <a:gd name="connsiteY0" fmla="*/ 1047021 h 1180614"/>
              <a:gd name="connsiteX1" fmla="*/ 4030 w 5423751"/>
              <a:gd name="connsiteY1" fmla="*/ 993141 h 1180614"/>
              <a:gd name="connsiteX2" fmla="*/ 11047 w 5423751"/>
              <a:gd name="connsiteY2" fmla="*/ 961942 h 1180614"/>
              <a:gd name="connsiteX3" fmla="*/ 58120 w 5423751"/>
              <a:gd name="connsiteY3" fmla="*/ 1018995 h 1180614"/>
              <a:gd name="connsiteX4" fmla="*/ 448303 w 5423751"/>
              <a:gd name="connsiteY4" fmla="*/ 1180614 h 1180614"/>
              <a:gd name="connsiteX5" fmla="*/ 1000106 w 5423751"/>
              <a:gd name="connsiteY5" fmla="*/ 628811 h 1180614"/>
              <a:gd name="connsiteX6" fmla="*/ 905867 w 5423751"/>
              <a:gd name="connsiteY6" fmla="*/ 320293 h 1180614"/>
              <a:gd name="connsiteX7" fmla="*/ 897546 w 5423751"/>
              <a:gd name="connsiteY7" fmla="*/ 310208 h 1180614"/>
              <a:gd name="connsiteX8" fmla="*/ 907071 w 5423751"/>
              <a:gd name="connsiteY8" fmla="*/ 306665 h 1180614"/>
              <a:gd name="connsiteX9" fmla="*/ 3096935 w 5423751"/>
              <a:gd name="connsiteY9" fmla="*/ 0 h 1180614"/>
              <a:gd name="connsiteX10" fmla="*/ 5286799 w 5423751"/>
              <a:gd name="connsiteY10" fmla="*/ 306665 h 1180614"/>
              <a:gd name="connsiteX11" fmla="*/ 5423751 w 5423751"/>
              <a:gd name="connsiteY11" fmla="*/ 357609 h 1180614"/>
              <a:gd name="connsiteX0" fmla="*/ 0 w 5423751"/>
              <a:gd name="connsiteY0" fmla="*/ 1047021 h 1180614"/>
              <a:gd name="connsiteX1" fmla="*/ 11047 w 5423751"/>
              <a:gd name="connsiteY1" fmla="*/ 961942 h 1180614"/>
              <a:gd name="connsiteX2" fmla="*/ 58120 w 5423751"/>
              <a:gd name="connsiteY2" fmla="*/ 1018995 h 1180614"/>
              <a:gd name="connsiteX3" fmla="*/ 448303 w 5423751"/>
              <a:gd name="connsiteY3" fmla="*/ 1180614 h 1180614"/>
              <a:gd name="connsiteX4" fmla="*/ 1000106 w 5423751"/>
              <a:gd name="connsiteY4" fmla="*/ 628811 h 1180614"/>
              <a:gd name="connsiteX5" fmla="*/ 905867 w 5423751"/>
              <a:gd name="connsiteY5" fmla="*/ 320293 h 1180614"/>
              <a:gd name="connsiteX6" fmla="*/ 897546 w 5423751"/>
              <a:gd name="connsiteY6" fmla="*/ 310208 h 1180614"/>
              <a:gd name="connsiteX7" fmla="*/ 907071 w 5423751"/>
              <a:gd name="connsiteY7" fmla="*/ 306665 h 1180614"/>
              <a:gd name="connsiteX8" fmla="*/ 3096935 w 5423751"/>
              <a:gd name="connsiteY8" fmla="*/ 0 h 1180614"/>
              <a:gd name="connsiteX9" fmla="*/ 5286799 w 5423751"/>
              <a:gd name="connsiteY9" fmla="*/ 306665 h 1180614"/>
              <a:gd name="connsiteX10" fmla="*/ 5423751 w 5423751"/>
              <a:gd name="connsiteY10" fmla="*/ 357609 h 1180614"/>
              <a:gd name="connsiteX0" fmla="*/ 0 w 5412704"/>
              <a:gd name="connsiteY0" fmla="*/ 961942 h 1180614"/>
              <a:gd name="connsiteX1" fmla="*/ 47073 w 5412704"/>
              <a:gd name="connsiteY1" fmla="*/ 1018995 h 1180614"/>
              <a:gd name="connsiteX2" fmla="*/ 437256 w 5412704"/>
              <a:gd name="connsiteY2" fmla="*/ 1180614 h 1180614"/>
              <a:gd name="connsiteX3" fmla="*/ 989059 w 5412704"/>
              <a:gd name="connsiteY3" fmla="*/ 628811 h 1180614"/>
              <a:gd name="connsiteX4" fmla="*/ 894820 w 5412704"/>
              <a:gd name="connsiteY4" fmla="*/ 320293 h 1180614"/>
              <a:gd name="connsiteX5" fmla="*/ 886499 w 5412704"/>
              <a:gd name="connsiteY5" fmla="*/ 310208 h 1180614"/>
              <a:gd name="connsiteX6" fmla="*/ 896024 w 5412704"/>
              <a:gd name="connsiteY6" fmla="*/ 306665 h 1180614"/>
              <a:gd name="connsiteX7" fmla="*/ 3085888 w 5412704"/>
              <a:gd name="connsiteY7" fmla="*/ 0 h 1180614"/>
              <a:gd name="connsiteX8" fmla="*/ 5275752 w 5412704"/>
              <a:gd name="connsiteY8" fmla="*/ 306665 h 1180614"/>
              <a:gd name="connsiteX9" fmla="*/ 5412704 w 5412704"/>
              <a:gd name="connsiteY9" fmla="*/ 357609 h 1180614"/>
              <a:gd name="connsiteX0" fmla="*/ 0 w 5365631"/>
              <a:gd name="connsiteY0" fmla="*/ 1018995 h 1180614"/>
              <a:gd name="connsiteX1" fmla="*/ 390183 w 5365631"/>
              <a:gd name="connsiteY1" fmla="*/ 1180614 h 1180614"/>
              <a:gd name="connsiteX2" fmla="*/ 941986 w 5365631"/>
              <a:gd name="connsiteY2" fmla="*/ 628811 h 1180614"/>
              <a:gd name="connsiteX3" fmla="*/ 847747 w 5365631"/>
              <a:gd name="connsiteY3" fmla="*/ 320293 h 1180614"/>
              <a:gd name="connsiteX4" fmla="*/ 839426 w 5365631"/>
              <a:gd name="connsiteY4" fmla="*/ 310208 h 1180614"/>
              <a:gd name="connsiteX5" fmla="*/ 848951 w 5365631"/>
              <a:gd name="connsiteY5" fmla="*/ 306665 h 1180614"/>
              <a:gd name="connsiteX6" fmla="*/ 3038815 w 5365631"/>
              <a:gd name="connsiteY6" fmla="*/ 0 h 1180614"/>
              <a:gd name="connsiteX7" fmla="*/ 5228679 w 5365631"/>
              <a:gd name="connsiteY7" fmla="*/ 306665 h 1180614"/>
              <a:gd name="connsiteX8" fmla="*/ 5365631 w 5365631"/>
              <a:gd name="connsiteY8" fmla="*/ 357609 h 1180614"/>
              <a:gd name="connsiteX0" fmla="*/ 0 w 4975448"/>
              <a:gd name="connsiteY0" fmla="*/ 1180614 h 1180614"/>
              <a:gd name="connsiteX1" fmla="*/ 551803 w 4975448"/>
              <a:gd name="connsiteY1" fmla="*/ 628811 h 1180614"/>
              <a:gd name="connsiteX2" fmla="*/ 457564 w 4975448"/>
              <a:gd name="connsiteY2" fmla="*/ 320293 h 1180614"/>
              <a:gd name="connsiteX3" fmla="*/ 449243 w 4975448"/>
              <a:gd name="connsiteY3" fmla="*/ 310208 h 1180614"/>
              <a:gd name="connsiteX4" fmla="*/ 458768 w 4975448"/>
              <a:gd name="connsiteY4" fmla="*/ 306665 h 1180614"/>
              <a:gd name="connsiteX5" fmla="*/ 2648632 w 4975448"/>
              <a:gd name="connsiteY5" fmla="*/ 0 h 1180614"/>
              <a:gd name="connsiteX6" fmla="*/ 4838496 w 4975448"/>
              <a:gd name="connsiteY6" fmla="*/ 306665 h 1180614"/>
              <a:gd name="connsiteX7" fmla="*/ 4975448 w 4975448"/>
              <a:gd name="connsiteY7" fmla="*/ 357609 h 1180614"/>
              <a:gd name="connsiteX0" fmla="*/ 102560 w 4526205"/>
              <a:gd name="connsiteY0" fmla="*/ 628811 h 628811"/>
              <a:gd name="connsiteX1" fmla="*/ 8321 w 4526205"/>
              <a:gd name="connsiteY1" fmla="*/ 320293 h 628811"/>
              <a:gd name="connsiteX2" fmla="*/ 0 w 4526205"/>
              <a:gd name="connsiteY2" fmla="*/ 310208 h 628811"/>
              <a:gd name="connsiteX3" fmla="*/ 9525 w 4526205"/>
              <a:gd name="connsiteY3" fmla="*/ 306665 h 628811"/>
              <a:gd name="connsiteX4" fmla="*/ 2199389 w 4526205"/>
              <a:gd name="connsiteY4" fmla="*/ 0 h 628811"/>
              <a:gd name="connsiteX5" fmla="*/ 4389253 w 4526205"/>
              <a:gd name="connsiteY5" fmla="*/ 306665 h 628811"/>
              <a:gd name="connsiteX6" fmla="*/ 4526205 w 4526205"/>
              <a:gd name="connsiteY6" fmla="*/ 357609 h 628811"/>
              <a:gd name="connsiteX0" fmla="*/ 8321 w 4526205"/>
              <a:gd name="connsiteY0" fmla="*/ 320293 h 357609"/>
              <a:gd name="connsiteX1" fmla="*/ 0 w 4526205"/>
              <a:gd name="connsiteY1" fmla="*/ 310208 h 357609"/>
              <a:gd name="connsiteX2" fmla="*/ 9525 w 4526205"/>
              <a:gd name="connsiteY2" fmla="*/ 306665 h 357609"/>
              <a:gd name="connsiteX3" fmla="*/ 2199389 w 4526205"/>
              <a:gd name="connsiteY3" fmla="*/ 0 h 357609"/>
              <a:gd name="connsiteX4" fmla="*/ 4389253 w 4526205"/>
              <a:gd name="connsiteY4" fmla="*/ 306665 h 357609"/>
              <a:gd name="connsiteX5" fmla="*/ 4526205 w 4526205"/>
              <a:gd name="connsiteY5" fmla="*/ 357609 h 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205" h="357609">
                <a:moveTo>
                  <a:pt x="8321" y="320293"/>
                </a:moveTo>
                <a:lnTo>
                  <a:pt x="0" y="310208"/>
                </a:lnTo>
                <a:lnTo>
                  <a:pt x="9525" y="306665"/>
                </a:lnTo>
                <a:cubicBezTo>
                  <a:pt x="569960" y="117192"/>
                  <a:pt x="1344194" y="0"/>
                  <a:pt x="2199389" y="0"/>
                </a:cubicBezTo>
                <a:cubicBezTo>
                  <a:pt x="3054584" y="0"/>
                  <a:pt x="3828818" y="117192"/>
                  <a:pt x="4389253" y="306665"/>
                </a:cubicBezTo>
                <a:lnTo>
                  <a:pt x="4526205" y="357609"/>
                </a:lnTo>
              </a:path>
            </a:pathLst>
          </a:custGeom>
          <a:noFill/>
          <a:ln>
            <a:solidFill>
              <a:srgbClr val="00AD9E"/>
            </a:solidFill>
            <a:headEnd type="triangle" w="sm" len="lg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B8BBFD92-8D21-4B04-A268-1B61D368E6F1}"/>
              </a:ext>
            </a:extLst>
          </p:cNvPr>
          <p:cNvSpPr/>
          <p:nvPr/>
        </p:nvSpPr>
        <p:spPr>
          <a:xfrm>
            <a:off x="854440" y="2646655"/>
            <a:ext cx="110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Отсрочка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A706F365-7683-454E-83AF-F0F2C6AB35C9}"/>
              </a:ext>
            </a:extLst>
          </p:cNvPr>
          <p:cNvSpPr/>
          <p:nvPr/>
        </p:nvSpPr>
        <p:spPr>
          <a:xfrm>
            <a:off x="6547666" y="2646655"/>
            <a:ext cx="1355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Своевременная оплата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E1628F34-9726-4EA2-8D4B-D72DB24AD985}"/>
              </a:ext>
            </a:extLst>
          </p:cNvPr>
          <p:cNvGrpSpPr>
            <a:grpSpLocks noChangeAspect="1"/>
          </p:cNvGrpSpPr>
          <p:nvPr/>
        </p:nvGrpSpPr>
        <p:grpSpPr>
          <a:xfrm>
            <a:off x="6685907" y="1337405"/>
            <a:ext cx="961200" cy="961200"/>
            <a:chOff x="3533774" y="2656681"/>
            <a:chExt cx="900000" cy="900000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89CF00C7-C885-4499-9C39-539DE0A5A1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3774" y="2656681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A3E8D23C-39DF-4463-B3D1-820EC5546C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22" t="1351" r="25676" b="45947"/>
            <a:stretch/>
          </p:blipFill>
          <p:spPr>
            <a:xfrm>
              <a:off x="3533774" y="2656681"/>
              <a:ext cx="900000" cy="900000"/>
            </a:xfrm>
            <a:prstGeom prst="ellipse">
              <a:avLst/>
            </a:prstGeom>
          </p:spPr>
        </p:pic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FA1E5E98-8858-4CF5-9C62-1A6DCF19EA5C}"/>
              </a:ext>
            </a:extLst>
          </p:cNvPr>
          <p:cNvGrpSpPr/>
          <p:nvPr/>
        </p:nvGrpSpPr>
        <p:grpSpPr>
          <a:xfrm>
            <a:off x="884189" y="1337405"/>
            <a:ext cx="961200" cy="961200"/>
            <a:chOff x="884189" y="1337405"/>
            <a:chExt cx="961200" cy="961200"/>
          </a:xfrm>
        </p:grpSpPr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9BD9D0B5-272D-40F5-9542-71B7343DEA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4189" y="1337405"/>
              <a:ext cx="961200" cy="961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3D68434E-A05C-44EB-AF06-0F08FC8CAC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25" t="3906" r="29125" b="45644"/>
            <a:stretch/>
          </p:blipFill>
          <p:spPr>
            <a:xfrm>
              <a:off x="884189" y="1337405"/>
              <a:ext cx="961200" cy="9612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969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46">
            <a:extLst>
              <a:ext uri="{FF2B5EF4-FFF2-40B4-BE49-F238E27FC236}">
                <a16:creationId xmlns:a16="http://schemas.microsoft.com/office/drawing/2014/main" id="{8BA59925-6913-4643-965E-D83E73D64F02}"/>
              </a:ext>
            </a:extLst>
          </p:cNvPr>
          <p:cNvSpPr/>
          <p:nvPr/>
        </p:nvSpPr>
        <p:spPr>
          <a:xfrm>
            <a:off x="773687" y="3897527"/>
            <a:ext cx="6968612" cy="2650761"/>
          </a:xfrm>
          <a:prstGeom prst="roundRect">
            <a:avLst>
              <a:gd name="adj" fmla="val 5749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олилиния: фигура 63">
            <a:extLst>
              <a:ext uri="{FF2B5EF4-FFF2-40B4-BE49-F238E27FC236}">
                <a16:creationId xmlns:a16="http://schemas.microsoft.com/office/drawing/2014/main" id="{A6FFE983-2BE5-4EF6-A401-86F28342142E}"/>
              </a:ext>
            </a:extLst>
          </p:cNvPr>
          <p:cNvSpPr/>
          <p:nvPr/>
        </p:nvSpPr>
        <p:spPr>
          <a:xfrm>
            <a:off x="1457439" y="2928074"/>
            <a:ext cx="2225972" cy="753827"/>
          </a:xfrm>
          <a:custGeom>
            <a:avLst/>
            <a:gdLst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7" fmla="*/ 219665 w 2225972"/>
              <a:gd name="connsiteY7" fmla="*/ 0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7" fmla="*/ 311105 w 2225972"/>
              <a:gd name="connsiteY7" fmla="*/ 91440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6" fmla="*/ 210156 w 2225972"/>
              <a:gd name="connsiteY6" fmla="*/ 7845 h 835170"/>
              <a:gd name="connsiteX0" fmla="*/ 219665 w 2225972"/>
              <a:gd name="connsiteY0" fmla="*/ 0 h 835170"/>
              <a:gd name="connsiteX1" fmla="*/ 2225972 w 2225972"/>
              <a:gd name="connsiteY1" fmla="*/ 835170 h 835170"/>
              <a:gd name="connsiteX2" fmla="*/ 2210582 w 2225972"/>
              <a:gd name="connsiteY2" fmla="*/ 833829 h 835170"/>
              <a:gd name="connsiteX3" fmla="*/ 38249 w 2225972"/>
              <a:gd name="connsiteY3" fmla="*/ 115806 h 835170"/>
              <a:gd name="connsiteX4" fmla="*/ 0 w 2225972"/>
              <a:gd name="connsiteY4" fmla="*/ 81343 h 835170"/>
              <a:gd name="connsiteX5" fmla="*/ 46673 w 2225972"/>
              <a:gd name="connsiteY5" fmla="*/ 76638 h 835170"/>
              <a:gd name="connsiteX0" fmla="*/ 2225972 w 2225972"/>
              <a:gd name="connsiteY0" fmla="*/ 758532 h 758532"/>
              <a:gd name="connsiteX1" fmla="*/ 2210582 w 2225972"/>
              <a:gd name="connsiteY1" fmla="*/ 757191 h 758532"/>
              <a:gd name="connsiteX2" fmla="*/ 38249 w 2225972"/>
              <a:gd name="connsiteY2" fmla="*/ 39168 h 758532"/>
              <a:gd name="connsiteX3" fmla="*/ 0 w 2225972"/>
              <a:gd name="connsiteY3" fmla="*/ 4705 h 758532"/>
              <a:gd name="connsiteX4" fmla="*/ 46673 w 2225972"/>
              <a:gd name="connsiteY4" fmla="*/ 0 h 758532"/>
              <a:gd name="connsiteX0" fmla="*/ 2225972 w 2225972"/>
              <a:gd name="connsiteY0" fmla="*/ 753827 h 753827"/>
              <a:gd name="connsiteX1" fmla="*/ 2210582 w 2225972"/>
              <a:gd name="connsiteY1" fmla="*/ 752486 h 753827"/>
              <a:gd name="connsiteX2" fmla="*/ 38249 w 2225972"/>
              <a:gd name="connsiteY2" fmla="*/ 34463 h 753827"/>
              <a:gd name="connsiteX3" fmla="*/ 0 w 2225972"/>
              <a:gd name="connsiteY3" fmla="*/ 0 h 75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5972" h="753827">
                <a:moveTo>
                  <a:pt x="2225972" y="753827"/>
                </a:moveTo>
                <a:lnTo>
                  <a:pt x="2210582" y="752486"/>
                </a:lnTo>
                <a:cubicBezTo>
                  <a:pt x="1254292" y="651928"/>
                  <a:pt x="463718" y="385770"/>
                  <a:pt x="38249" y="34463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5" name="Полилиния: фигура 64">
            <a:extLst>
              <a:ext uri="{FF2B5EF4-FFF2-40B4-BE49-F238E27FC236}">
                <a16:creationId xmlns:a16="http://schemas.microsoft.com/office/drawing/2014/main" id="{266662C5-7B89-4C15-9CAE-5513CBEFEA6A}"/>
              </a:ext>
            </a:extLst>
          </p:cNvPr>
          <p:cNvSpPr/>
          <p:nvPr/>
        </p:nvSpPr>
        <p:spPr>
          <a:xfrm>
            <a:off x="4538318" y="3096246"/>
            <a:ext cx="2128615" cy="596861"/>
          </a:xfrm>
          <a:custGeom>
            <a:avLst/>
            <a:gdLst>
              <a:gd name="connsiteX0" fmla="*/ 1997152 w 2128615"/>
              <a:gd name="connsiteY0" fmla="*/ 0 h 798535"/>
              <a:gd name="connsiteX1" fmla="*/ 2009138 w 2128615"/>
              <a:gd name="connsiteY1" fmla="*/ 38613 h 798535"/>
              <a:gd name="connsiteX2" fmla="*/ 2107120 w 2128615"/>
              <a:gd name="connsiteY2" fmla="*/ 183939 h 798535"/>
              <a:gd name="connsiteX3" fmla="*/ 2128615 w 2128615"/>
              <a:gd name="connsiteY3" fmla="*/ 201674 h 798535"/>
              <a:gd name="connsiteX4" fmla="*/ 2094724 w 2128615"/>
              <a:gd name="connsiteY4" fmla="*/ 223771 h 798535"/>
              <a:gd name="connsiteX5" fmla="*/ 143960 w 2128615"/>
              <a:gd name="connsiteY5" fmla="*/ 785991 h 798535"/>
              <a:gd name="connsiteX6" fmla="*/ 0 w 2128615"/>
              <a:gd name="connsiteY6" fmla="*/ 798535 h 798535"/>
              <a:gd name="connsiteX7" fmla="*/ 1997152 w 2128615"/>
              <a:gd name="connsiteY7" fmla="*/ 0 h 798535"/>
              <a:gd name="connsiteX0" fmla="*/ 2009138 w 2128615"/>
              <a:gd name="connsiteY0" fmla="*/ 38613 h 798535"/>
              <a:gd name="connsiteX1" fmla="*/ 2107120 w 2128615"/>
              <a:gd name="connsiteY1" fmla="*/ 183939 h 798535"/>
              <a:gd name="connsiteX2" fmla="*/ 2128615 w 2128615"/>
              <a:gd name="connsiteY2" fmla="*/ 201674 h 798535"/>
              <a:gd name="connsiteX3" fmla="*/ 2094724 w 2128615"/>
              <a:gd name="connsiteY3" fmla="*/ 223771 h 798535"/>
              <a:gd name="connsiteX4" fmla="*/ 143960 w 2128615"/>
              <a:gd name="connsiteY4" fmla="*/ 785991 h 798535"/>
              <a:gd name="connsiteX5" fmla="*/ 0 w 2128615"/>
              <a:gd name="connsiteY5" fmla="*/ 798535 h 798535"/>
              <a:gd name="connsiteX6" fmla="*/ 1997152 w 2128615"/>
              <a:gd name="connsiteY6" fmla="*/ 0 h 798535"/>
              <a:gd name="connsiteX7" fmla="*/ 2100578 w 2128615"/>
              <a:gd name="connsiteY7" fmla="*/ 130053 h 798535"/>
              <a:gd name="connsiteX0" fmla="*/ 2009138 w 2128615"/>
              <a:gd name="connsiteY0" fmla="*/ 38613 h 798535"/>
              <a:gd name="connsiteX1" fmla="*/ 2107120 w 2128615"/>
              <a:gd name="connsiteY1" fmla="*/ 183939 h 798535"/>
              <a:gd name="connsiteX2" fmla="*/ 2128615 w 2128615"/>
              <a:gd name="connsiteY2" fmla="*/ 201674 h 798535"/>
              <a:gd name="connsiteX3" fmla="*/ 2094724 w 2128615"/>
              <a:gd name="connsiteY3" fmla="*/ 223771 h 798535"/>
              <a:gd name="connsiteX4" fmla="*/ 143960 w 2128615"/>
              <a:gd name="connsiteY4" fmla="*/ 785991 h 798535"/>
              <a:gd name="connsiteX5" fmla="*/ 0 w 2128615"/>
              <a:gd name="connsiteY5" fmla="*/ 798535 h 798535"/>
              <a:gd name="connsiteX6" fmla="*/ 1997152 w 2128615"/>
              <a:gd name="connsiteY6" fmla="*/ 0 h 798535"/>
              <a:gd name="connsiteX0" fmla="*/ 2009138 w 2128615"/>
              <a:gd name="connsiteY0" fmla="*/ 0 h 759922"/>
              <a:gd name="connsiteX1" fmla="*/ 2107120 w 2128615"/>
              <a:gd name="connsiteY1" fmla="*/ 145326 h 759922"/>
              <a:gd name="connsiteX2" fmla="*/ 2128615 w 2128615"/>
              <a:gd name="connsiteY2" fmla="*/ 163061 h 759922"/>
              <a:gd name="connsiteX3" fmla="*/ 2094724 w 2128615"/>
              <a:gd name="connsiteY3" fmla="*/ 185158 h 759922"/>
              <a:gd name="connsiteX4" fmla="*/ 143960 w 2128615"/>
              <a:gd name="connsiteY4" fmla="*/ 747378 h 759922"/>
              <a:gd name="connsiteX5" fmla="*/ 0 w 2128615"/>
              <a:gd name="connsiteY5" fmla="*/ 759922 h 759922"/>
              <a:gd name="connsiteX0" fmla="*/ 2107120 w 2128615"/>
              <a:gd name="connsiteY0" fmla="*/ 0 h 614596"/>
              <a:gd name="connsiteX1" fmla="*/ 2128615 w 2128615"/>
              <a:gd name="connsiteY1" fmla="*/ 17735 h 614596"/>
              <a:gd name="connsiteX2" fmla="*/ 2094724 w 2128615"/>
              <a:gd name="connsiteY2" fmla="*/ 39832 h 614596"/>
              <a:gd name="connsiteX3" fmla="*/ 143960 w 2128615"/>
              <a:gd name="connsiteY3" fmla="*/ 602052 h 614596"/>
              <a:gd name="connsiteX4" fmla="*/ 0 w 2128615"/>
              <a:gd name="connsiteY4" fmla="*/ 614596 h 614596"/>
              <a:gd name="connsiteX0" fmla="*/ 2128615 w 2128615"/>
              <a:gd name="connsiteY0" fmla="*/ 0 h 596861"/>
              <a:gd name="connsiteX1" fmla="*/ 2094724 w 2128615"/>
              <a:gd name="connsiteY1" fmla="*/ 22097 h 596861"/>
              <a:gd name="connsiteX2" fmla="*/ 143960 w 2128615"/>
              <a:gd name="connsiteY2" fmla="*/ 584317 h 596861"/>
              <a:gd name="connsiteX3" fmla="*/ 0 w 2128615"/>
              <a:gd name="connsiteY3" fmla="*/ 596861 h 59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615" h="596861">
                <a:moveTo>
                  <a:pt x="2128615" y="0"/>
                </a:moveTo>
                <a:lnTo>
                  <a:pt x="2094724" y="22097"/>
                </a:lnTo>
                <a:cubicBezTo>
                  <a:pt x="1643648" y="295576"/>
                  <a:pt x="953129" y="499229"/>
                  <a:pt x="143960" y="584317"/>
                </a:cubicBezTo>
                <a:lnTo>
                  <a:pt x="0" y="596861"/>
                </a:lnTo>
              </a:path>
            </a:pathLst>
          </a:custGeom>
          <a:noFill/>
          <a:ln>
            <a:solidFill>
              <a:schemeClr val="tx1"/>
            </a:solidFill>
            <a:head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5A8BA031-6B2E-43B1-9BC5-0B384F82489E}"/>
              </a:ext>
            </a:extLst>
          </p:cNvPr>
          <p:cNvCxnSpPr>
            <a:cxnSpLocks/>
          </p:cNvCxnSpPr>
          <p:nvPr/>
        </p:nvCxnSpPr>
        <p:spPr>
          <a:xfrm>
            <a:off x="2077824" y="1805151"/>
            <a:ext cx="430946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4968DE29-F75A-470F-BFA6-A28416088BA8}"/>
              </a:ext>
            </a:extLst>
          </p:cNvPr>
          <p:cNvGrpSpPr/>
          <p:nvPr/>
        </p:nvGrpSpPr>
        <p:grpSpPr>
          <a:xfrm>
            <a:off x="3672036" y="3223428"/>
            <a:ext cx="961306" cy="961306"/>
            <a:chOff x="3013891" y="3867444"/>
            <a:chExt cx="961306" cy="961306"/>
          </a:xfrm>
        </p:grpSpPr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F55DA2CC-5977-4676-BA37-C38E4489E195}"/>
                </a:ext>
              </a:extLst>
            </p:cNvPr>
            <p:cNvSpPr/>
            <p:nvPr/>
          </p:nvSpPr>
          <p:spPr>
            <a:xfrm>
              <a:off x="3013891" y="3867444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0B632B35-A35A-46A5-B766-063251112EED}"/>
                </a:ext>
              </a:extLst>
            </p:cNvPr>
            <p:cNvGrpSpPr/>
            <p:nvPr/>
          </p:nvGrpSpPr>
          <p:grpSpPr>
            <a:xfrm>
              <a:off x="3325202" y="4178755"/>
              <a:ext cx="338684" cy="338684"/>
              <a:chOff x="4080726" y="4026941"/>
              <a:chExt cx="247798" cy="247798"/>
            </a:xfrm>
          </p:grpSpPr>
          <p:sp>
            <p:nvSpPr>
              <p:cNvPr id="70" name="Полилиния: фигура 69">
                <a:extLst>
                  <a:ext uri="{FF2B5EF4-FFF2-40B4-BE49-F238E27FC236}">
                    <a16:creationId xmlns:a16="http://schemas.microsoft.com/office/drawing/2014/main" id="{CE965380-BD69-4BF4-938C-0FA14AEB3BD8}"/>
                  </a:ext>
                </a:extLst>
              </p:cNvPr>
              <p:cNvSpPr/>
              <p:nvPr/>
            </p:nvSpPr>
            <p:spPr>
              <a:xfrm>
                <a:off x="4080726" y="4026941"/>
                <a:ext cx="247798" cy="247798"/>
              </a:xfrm>
              <a:custGeom>
                <a:avLst/>
                <a:gdLst>
                  <a:gd name="connsiteX0" fmla="*/ 123899 w 247798"/>
                  <a:gd name="connsiteY0" fmla="*/ 0 h 247798"/>
                  <a:gd name="connsiteX1" fmla="*/ 202153 w 247798"/>
                  <a:gd name="connsiteY1" fmla="*/ 27845 h 247798"/>
                  <a:gd name="connsiteX2" fmla="*/ 177898 w 247798"/>
                  <a:gd name="connsiteY2" fmla="*/ 45825 h 247798"/>
                  <a:gd name="connsiteX3" fmla="*/ 124221 w 247798"/>
                  <a:gd name="connsiteY3" fmla="*/ 29215 h 247798"/>
                  <a:gd name="connsiteX4" fmla="*/ 29215 w 247798"/>
                  <a:gd name="connsiteY4" fmla="*/ 124221 h 247798"/>
                  <a:gd name="connsiteX5" fmla="*/ 124221 w 247798"/>
                  <a:gd name="connsiteY5" fmla="*/ 219227 h 247798"/>
                  <a:gd name="connsiteX6" fmla="*/ 219227 w 247798"/>
                  <a:gd name="connsiteY6" fmla="*/ 124221 h 247798"/>
                  <a:gd name="connsiteX7" fmla="*/ 219169 w 247798"/>
                  <a:gd name="connsiteY7" fmla="*/ 120889 h 247798"/>
                  <a:gd name="connsiteX8" fmla="*/ 245750 w 247798"/>
                  <a:gd name="connsiteY8" fmla="*/ 101344 h 247798"/>
                  <a:gd name="connsiteX9" fmla="*/ 247798 w 247798"/>
                  <a:gd name="connsiteY9" fmla="*/ 123900 h 247798"/>
                  <a:gd name="connsiteX10" fmla="*/ 123899 w 247798"/>
                  <a:gd name="connsiteY10" fmla="*/ 247799 h 247798"/>
                  <a:gd name="connsiteX11" fmla="*/ 0 w 247798"/>
                  <a:gd name="connsiteY11" fmla="*/ 123900 h 247798"/>
                  <a:gd name="connsiteX12" fmla="*/ 123899 w 247798"/>
                  <a:gd name="connsiteY12" fmla="*/ 0 h 247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798" h="247798">
                    <a:moveTo>
                      <a:pt x="123899" y="0"/>
                    </a:moveTo>
                    <a:cubicBezTo>
                      <a:pt x="153580" y="0"/>
                      <a:pt x="180819" y="10441"/>
                      <a:pt x="202153" y="27845"/>
                    </a:cubicBezTo>
                    <a:lnTo>
                      <a:pt x="177898" y="45825"/>
                    </a:lnTo>
                    <a:cubicBezTo>
                      <a:pt x="162626" y="35347"/>
                      <a:pt x="144141" y="29215"/>
                      <a:pt x="124221" y="29215"/>
                    </a:cubicBezTo>
                    <a:cubicBezTo>
                      <a:pt x="71751" y="29215"/>
                      <a:pt x="29215" y="71751"/>
                      <a:pt x="29215" y="124221"/>
                    </a:cubicBezTo>
                    <a:cubicBezTo>
                      <a:pt x="29215" y="176692"/>
                      <a:pt x="71751" y="219227"/>
                      <a:pt x="124221" y="219227"/>
                    </a:cubicBezTo>
                    <a:cubicBezTo>
                      <a:pt x="176691" y="219227"/>
                      <a:pt x="219227" y="176692"/>
                      <a:pt x="219227" y="124221"/>
                    </a:cubicBezTo>
                    <a:cubicBezTo>
                      <a:pt x="219227" y="123106"/>
                      <a:pt x="219207" y="121995"/>
                      <a:pt x="219169" y="120889"/>
                    </a:cubicBezTo>
                    <a:lnTo>
                      <a:pt x="245750" y="101344"/>
                    </a:lnTo>
                    <a:cubicBezTo>
                      <a:pt x="247095" y="108658"/>
                      <a:pt x="247798" y="116197"/>
                      <a:pt x="247798" y="123900"/>
                    </a:cubicBezTo>
                    <a:cubicBezTo>
                      <a:pt x="247798" y="192327"/>
                      <a:pt x="192326" y="247799"/>
                      <a:pt x="123899" y="247799"/>
                    </a:cubicBezTo>
                    <a:cubicBezTo>
                      <a:pt x="55472" y="247799"/>
                      <a:pt x="0" y="192327"/>
                      <a:pt x="0" y="123900"/>
                    </a:cubicBezTo>
                    <a:cubicBezTo>
                      <a:pt x="0" y="55472"/>
                      <a:pt x="55472" y="0"/>
                      <a:pt x="123899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id="{DB829436-0F24-479C-A1A8-658F8481BA74}"/>
                  </a:ext>
                </a:extLst>
              </p:cNvPr>
              <p:cNvSpPr/>
              <p:nvPr/>
            </p:nvSpPr>
            <p:spPr>
              <a:xfrm>
                <a:off x="4157431" y="4074992"/>
                <a:ext cx="160110" cy="107650"/>
              </a:xfrm>
              <a:custGeom>
                <a:avLst/>
                <a:gdLst>
                  <a:gd name="connsiteX0" fmla="*/ 145173 w 160110"/>
                  <a:gd name="connsiteY0" fmla="*/ 0 h 107650"/>
                  <a:gd name="connsiteX1" fmla="*/ 160110 w 160110"/>
                  <a:gd name="connsiteY1" fmla="*/ 24773 h 107650"/>
                  <a:gd name="connsiteX2" fmla="*/ 47405 w 160110"/>
                  <a:gd name="connsiteY2" fmla="*/ 107650 h 107650"/>
                  <a:gd name="connsiteX3" fmla="*/ 0 w 160110"/>
                  <a:gd name="connsiteY3" fmla="*/ 78732 h 107650"/>
                  <a:gd name="connsiteX4" fmla="*/ 258 w 160110"/>
                  <a:gd name="connsiteY4" fmla="*/ 44614 h 107650"/>
                  <a:gd name="connsiteX5" fmla="*/ 46832 w 160110"/>
                  <a:gd name="connsiteY5" fmla="*/ 72898 h 107650"/>
                  <a:gd name="connsiteX6" fmla="*/ 145173 w 160110"/>
                  <a:gd name="connsiteY6" fmla="*/ 0 h 10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110" h="107650">
                    <a:moveTo>
                      <a:pt x="145173" y="0"/>
                    </a:moveTo>
                    <a:cubicBezTo>
                      <a:pt x="150324" y="6743"/>
                      <a:pt x="155931" y="14972"/>
                      <a:pt x="160110" y="24773"/>
                    </a:cubicBezTo>
                    <a:lnTo>
                      <a:pt x="47405" y="107650"/>
                    </a:lnTo>
                    <a:lnTo>
                      <a:pt x="0" y="78732"/>
                    </a:lnTo>
                    <a:lnTo>
                      <a:pt x="258" y="44614"/>
                    </a:lnTo>
                    <a:lnTo>
                      <a:pt x="46832" y="72898"/>
                    </a:lnTo>
                    <a:lnTo>
                      <a:pt x="145173" y="0"/>
                    </a:ln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060297A-B37B-43D8-A45A-F47C61ACFFAC}"/>
              </a:ext>
            </a:extLst>
          </p:cNvPr>
          <p:cNvSpPr/>
          <p:nvPr/>
        </p:nvSpPr>
        <p:spPr>
          <a:xfrm>
            <a:off x="812985" y="2355867"/>
            <a:ext cx="110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Заказчик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CF3BFBA2-624C-463A-90ED-347AAE7EDA22}"/>
              </a:ext>
            </a:extLst>
          </p:cNvPr>
          <p:cNvSpPr/>
          <p:nvPr/>
        </p:nvSpPr>
        <p:spPr>
          <a:xfrm>
            <a:off x="6523885" y="2355867"/>
            <a:ext cx="1355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Исполнитель 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7C1FC966-F497-49B2-90E4-9B464C01CB8C}"/>
              </a:ext>
            </a:extLst>
          </p:cNvPr>
          <p:cNvGrpSpPr/>
          <p:nvPr/>
        </p:nvGrpSpPr>
        <p:grpSpPr>
          <a:xfrm>
            <a:off x="3097267" y="1664916"/>
            <a:ext cx="2326801" cy="277200"/>
            <a:chOff x="3097267" y="1664916"/>
            <a:chExt cx="2326801" cy="277200"/>
          </a:xfrm>
        </p:grpSpPr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9D9076F1-0F65-439B-909E-1B519917A6FB}"/>
                </a:ext>
              </a:extLst>
            </p:cNvPr>
            <p:cNvSpPr/>
            <p:nvPr/>
          </p:nvSpPr>
          <p:spPr>
            <a:xfrm>
              <a:off x="3097267" y="1664916"/>
              <a:ext cx="2320079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E847719-25EA-4B28-99F1-C57B9862A80B}"/>
                </a:ext>
              </a:extLst>
            </p:cNvPr>
            <p:cNvSpPr txBox="1"/>
            <p:nvPr/>
          </p:nvSpPr>
          <p:spPr>
            <a:xfrm>
              <a:off x="3257727" y="1700010"/>
              <a:ext cx="2166341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3F3F3F"/>
                  </a:solidFill>
                  <a:latin typeface="SB Sans Display Light" panose="020B0303040504020204" pitchFamily="34" charset="0"/>
                  <a:cs typeface="SB Sans Display Light" panose="020B0303040504020204" pitchFamily="34" charset="0"/>
                  <a:sym typeface="Helvetica Light"/>
                </a:rPr>
                <a:t>Расчеты через аккредитивы</a:t>
              </a:r>
              <a:endParaRPr lang="en-US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endParaRPr>
            </a:p>
          </p:txBody>
        </p:sp>
      </p:grpSp>
      <p:sp>
        <p:nvSpPr>
          <p:cNvPr id="77" name="Полилиния: фигура 76">
            <a:extLst>
              <a:ext uri="{FF2B5EF4-FFF2-40B4-BE49-F238E27FC236}">
                <a16:creationId xmlns:a16="http://schemas.microsoft.com/office/drawing/2014/main" id="{2F316C28-A7D9-4735-A000-A2080865FB33}"/>
              </a:ext>
            </a:extLst>
          </p:cNvPr>
          <p:cNvSpPr/>
          <p:nvPr/>
        </p:nvSpPr>
        <p:spPr>
          <a:xfrm>
            <a:off x="1958048" y="1114998"/>
            <a:ext cx="4526205" cy="357609"/>
          </a:xfrm>
          <a:custGeom>
            <a:avLst/>
            <a:gdLst>
              <a:gd name="connsiteX0" fmla="*/ 3096935 w 6185334"/>
              <a:gd name="connsiteY0" fmla="*/ 0 h 2094042"/>
              <a:gd name="connsiteX1" fmla="*/ 5286799 w 6185334"/>
              <a:gd name="connsiteY1" fmla="*/ 306665 h 2094042"/>
              <a:gd name="connsiteX2" fmla="*/ 5423751 w 6185334"/>
              <a:gd name="connsiteY2" fmla="*/ 357609 h 2094042"/>
              <a:gd name="connsiteX3" fmla="*/ 5376874 w 6185334"/>
              <a:gd name="connsiteY3" fmla="*/ 443973 h 2094042"/>
              <a:gd name="connsiteX4" fmla="*/ 5333511 w 6185334"/>
              <a:gd name="connsiteY4" fmla="*/ 658759 h 2094042"/>
              <a:gd name="connsiteX5" fmla="*/ 5885314 w 6185334"/>
              <a:gd name="connsiteY5" fmla="*/ 1210562 h 2094042"/>
              <a:gd name="connsiteX6" fmla="*/ 6100100 w 6185334"/>
              <a:gd name="connsiteY6" fmla="*/ 1167199 h 2094042"/>
              <a:gd name="connsiteX7" fmla="*/ 6185334 w 6185334"/>
              <a:gd name="connsiteY7" fmla="*/ 1120936 h 2094042"/>
              <a:gd name="connsiteX8" fmla="*/ 6177881 w 6185334"/>
              <a:gd name="connsiteY8" fmla="*/ 1154073 h 2094042"/>
              <a:gd name="connsiteX9" fmla="*/ 3096935 w 6185334"/>
              <a:gd name="connsiteY9" fmla="*/ 2094042 h 2094042"/>
              <a:gd name="connsiteX10" fmla="*/ 0 w 6185334"/>
              <a:gd name="connsiteY10" fmla="*/ 1047021 h 2094042"/>
              <a:gd name="connsiteX11" fmla="*/ 4030 w 6185334"/>
              <a:gd name="connsiteY11" fmla="*/ 993141 h 2094042"/>
              <a:gd name="connsiteX12" fmla="*/ 11047 w 6185334"/>
              <a:gd name="connsiteY12" fmla="*/ 961942 h 2094042"/>
              <a:gd name="connsiteX13" fmla="*/ 58120 w 6185334"/>
              <a:gd name="connsiteY13" fmla="*/ 1018995 h 2094042"/>
              <a:gd name="connsiteX14" fmla="*/ 448303 w 6185334"/>
              <a:gd name="connsiteY14" fmla="*/ 1180614 h 2094042"/>
              <a:gd name="connsiteX15" fmla="*/ 1000106 w 6185334"/>
              <a:gd name="connsiteY15" fmla="*/ 628811 h 2094042"/>
              <a:gd name="connsiteX16" fmla="*/ 905867 w 6185334"/>
              <a:gd name="connsiteY16" fmla="*/ 320293 h 2094042"/>
              <a:gd name="connsiteX17" fmla="*/ 897546 w 6185334"/>
              <a:gd name="connsiteY17" fmla="*/ 310208 h 2094042"/>
              <a:gd name="connsiteX18" fmla="*/ 907071 w 6185334"/>
              <a:gd name="connsiteY18" fmla="*/ 306665 h 2094042"/>
              <a:gd name="connsiteX19" fmla="*/ 3096935 w 6185334"/>
              <a:gd name="connsiteY19" fmla="*/ 0 h 2094042"/>
              <a:gd name="connsiteX0" fmla="*/ 6100100 w 6191540"/>
              <a:gd name="connsiteY0" fmla="*/ 1167199 h 2094042"/>
              <a:gd name="connsiteX1" fmla="*/ 6185334 w 6191540"/>
              <a:gd name="connsiteY1" fmla="*/ 1120936 h 2094042"/>
              <a:gd name="connsiteX2" fmla="*/ 6177881 w 6191540"/>
              <a:gd name="connsiteY2" fmla="*/ 1154073 h 2094042"/>
              <a:gd name="connsiteX3" fmla="*/ 3096935 w 6191540"/>
              <a:gd name="connsiteY3" fmla="*/ 2094042 h 2094042"/>
              <a:gd name="connsiteX4" fmla="*/ 0 w 6191540"/>
              <a:gd name="connsiteY4" fmla="*/ 1047021 h 2094042"/>
              <a:gd name="connsiteX5" fmla="*/ 4030 w 6191540"/>
              <a:gd name="connsiteY5" fmla="*/ 993141 h 2094042"/>
              <a:gd name="connsiteX6" fmla="*/ 11047 w 6191540"/>
              <a:gd name="connsiteY6" fmla="*/ 961942 h 2094042"/>
              <a:gd name="connsiteX7" fmla="*/ 58120 w 6191540"/>
              <a:gd name="connsiteY7" fmla="*/ 1018995 h 2094042"/>
              <a:gd name="connsiteX8" fmla="*/ 448303 w 6191540"/>
              <a:gd name="connsiteY8" fmla="*/ 1180614 h 2094042"/>
              <a:gd name="connsiteX9" fmla="*/ 1000106 w 6191540"/>
              <a:gd name="connsiteY9" fmla="*/ 628811 h 2094042"/>
              <a:gd name="connsiteX10" fmla="*/ 905867 w 6191540"/>
              <a:gd name="connsiteY10" fmla="*/ 320293 h 2094042"/>
              <a:gd name="connsiteX11" fmla="*/ 897546 w 6191540"/>
              <a:gd name="connsiteY11" fmla="*/ 310208 h 2094042"/>
              <a:gd name="connsiteX12" fmla="*/ 907071 w 6191540"/>
              <a:gd name="connsiteY12" fmla="*/ 306665 h 2094042"/>
              <a:gd name="connsiteX13" fmla="*/ 3096935 w 6191540"/>
              <a:gd name="connsiteY13" fmla="*/ 0 h 2094042"/>
              <a:gd name="connsiteX14" fmla="*/ 5286799 w 6191540"/>
              <a:gd name="connsiteY14" fmla="*/ 306665 h 2094042"/>
              <a:gd name="connsiteX15" fmla="*/ 5423751 w 6191540"/>
              <a:gd name="connsiteY15" fmla="*/ 357609 h 2094042"/>
              <a:gd name="connsiteX16" fmla="*/ 5376874 w 6191540"/>
              <a:gd name="connsiteY16" fmla="*/ 443973 h 2094042"/>
              <a:gd name="connsiteX17" fmla="*/ 5333511 w 6191540"/>
              <a:gd name="connsiteY17" fmla="*/ 658759 h 2094042"/>
              <a:gd name="connsiteX18" fmla="*/ 5885314 w 6191540"/>
              <a:gd name="connsiteY18" fmla="*/ 1210562 h 2094042"/>
              <a:gd name="connsiteX19" fmla="*/ 6191540 w 6191540"/>
              <a:gd name="connsiteY19" fmla="*/ 125863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18" fmla="*/ 5885314 w 6185334"/>
              <a:gd name="connsiteY18" fmla="*/ 1210562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0" fmla="*/ 6185334 w 6185334"/>
              <a:gd name="connsiteY0" fmla="*/ 1120936 h 2094042"/>
              <a:gd name="connsiteX1" fmla="*/ 6177881 w 6185334"/>
              <a:gd name="connsiteY1" fmla="*/ 1154073 h 2094042"/>
              <a:gd name="connsiteX2" fmla="*/ 3096935 w 6185334"/>
              <a:gd name="connsiteY2" fmla="*/ 2094042 h 2094042"/>
              <a:gd name="connsiteX3" fmla="*/ 0 w 6185334"/>
              <a:gd name="connsiteY3" fmla="*/ 1047021 h 2094042"/>
              <a:gd name="connsiteX4" fmla="*/ 4030 w 6185334"/>
              <a:gd name="connsiteY4" fmla="*/ 993141 h 2094042"/>
              <a:gd name="connsiteX5" fmla="*/ 11047 w 6185334"/>
              <a:gd name="connsiteY5" fmla="*/ 961942 h 2094042"/>
              <a:gd name="connsiteX6" fmla="*/ 58120 w 6185334"/>
              <a:gd name="connsiteY6" fmla="*/ 1018995 h 2094042"/>
              <a:gd name="connsiteX7" fmla="*/ 448303 w 6185334"/>
              <a:gd name="connsiteY7" fmla="*/ 1180614 h 2094042"/>
              <a:gd name="connsiteX8" fmla="*/ 1000106 w 6185334"/>
              <a:gd name="connsiteY8" fmla="*/ 628811 h 2094042"/>
              <a:gd name="connsiteX9" fmla="*/ 905867 w 6185334"/>
              <a:gd name="connsiteY9" fmla="*/ 320293 h 2094042"/>
              <a:gd name="connsiteX10" fmla="*/ 897546 w 6185334"/>
              <a:gd name="connsiteY10" fmla="*/ 310208 h 2094042"/>
              <a:gd name="connsiteX11" fmla="*/ 907071 w 6185334"/>
              <a:gd name="connsiteY11" fmla="*/ 306665 h 2094042"/>
              <a:gd name="connsiteX12" fmla="*/ 3096935 w 6185334"/>
              <a:gd name="connsiteY12" fmla="*/ 0 h 2094042"/>
              <a:gd name="connsiteX13" fmla="*/ 5286799 w 6185334"/>
              <a:gd name="connsiteY13" fmla="*/ 306665 h 2094042"/>
              <a:gd name="connsiteX14" fmla="*/ 5423751 w 6185334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6185334 w 6193739"/>
              <a:gd name="connsiteY0" fmla="*/ 1120936 h 2094042"/>
              <a:gd name="connsiteX1" fmla="*/ 6193739 w 6193739"/>
              <a:gd name="connsiteY1" fmla="*/ 1125281 h 2094042"/>
              <a:gd name="connsiteX2" fmla="*/ 3096935 w 6193739"/>
              <a:gd name="connsiteY2" fmla="*/ 2094042 h 2094042"/>
              <a:gd name="connsiteX3" fmla="*/ 0 w 6193739"/>
              <a:gd name="connsiteY3" fmla="*/ 1047021 h 2094042"/>
              <a:gd name="connsiteX4" fmla="*/ 4030 w 6193739"/>
              <a:gd name="connsiteY4" fmla="*/ 993141 h 2094042"/>
              <a:gd name="connsiteX5" fmla="*/ 11047 w 6193739"/>
              <a:gd name="connsiteY5" fmla="*/ 961942 h 2094042"/>
              <a:gd name="connsiteX6" fmla="*/ 58120 w 6193739"/>
              <a:gd name="connsiteY6" fmla="*/ 1018995 h 2094042"/>
              <a:gd name="connsiteX7" fmla="*/ 448303 w 6193739"/>
              <a:gd name="connsiteY7" fmla="*/ 1180614 h 2094042"/>
              <a:gd name="connsiteX8" fmla="*/ 1000106 w 6193739"/>
              <a:gd name="connsiteY8" fmla="*/ 628811 h 2094042"/>
              <a:gd name="connsiteX9" fmla="*/ 905867 w 6193739"/>
              <a:gd name="connsiteY9" fmla="*/ 320293 h 2094042"/>
              <a:gd name="connsiteX10" fmla="*/ 897546 w 6193739"/>
              <a:gd name="connsiteY10" fmla="*/ 310208 h 2094042"/>
              <a:gd name="connsiteX11" fmla="*/ 907071 w 6193739"/>
              <a:gd name="connsiteY11" fmla="*/ 306665 h 2094042"/>
              <a:gd name="connsiteX12" fmla="*/ 3096935 w 6193739"/>
              <a:gd name="connsiteY12" fmla="*/ 0 h 2094042"/>
              <a:gd name="connsiteX13" fmla="*/ 5286799 w 6193739"/>
              <a:gd name="connsiteY13" fmla="*/ 306665 h 2094042"/>
              <a:gd name="connsiteX14" fmla="*/ 5423751 w 6193739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3096935 w 5423751"/>
              <a:gd name="connsiteY0" fmla="*/ 2094042 h 2094042"/>
              <a:gd name="connsiteX1" fmla="*/ 0 w 5423751"/>
              <a:gd name="connsiteY1" fmla="*/ 1047021 h 2094042"/>
              <a:gd name="connsiteX2" fmla="*/ 4030 w 5423751"/>
              <a:gd name="connsiteY2" fmla="*/ 993141 h 2094042"/>
              <a:gd name="connsiteX3" fmla="*/ 11047 w 5423751"/>
              <a:gd name="connsiteY3" fmla="*/ 961942 h 2094042"/>
              <a:gd name="connsiteX4" fmla="*/ 58120 w 5423751"/>
              <a:gd name="connsiteY4" fmla="*/ 1018995 h 2094042"/>
              <a:gd name="connsiteX5" fmla="*/ 448303 w 5423751"/>
              <a:gd name="connsiteY5" fmla="*/ 1180614 h 2094042"/>
              <a:gd name="connsiteX6" fmla="*/ 1000106 w 5423751"/>
              <a:gd name="connsiteY6" fmla="*/ 628811 h 2094042"/>
              <a:gd name="connsiteX7" fmla="*/ 905867 w 5423751"/>
              <a:gd name="connsiteY7" fmla="*/ 320293 h 2094042"/>
              <a:gd name="connsiteX8" fmla="*/ 897546 w 5423751"/>
              <a:gd name="connsiteY8" fmla="*/ 310208 h 2094042"/>
              <a:gd name="connsiteX9" fmla="*/ 907071 w 5423751"/>
              <a:gd name="connsiteY9" fmla="*/ 306665 h 2094042"/>
              <a:gd name="connsiteX10" fmla="*/ 3096935 w 5423751"/>
              <a:gd name="connsiteY10" fmla="*/ 0 h 2094042"/>
              <a:gd name="connsiteX11" fmla="*/ 5286799 w 5423751"/>
              <a:gd name="connsiteY11" fmla="*/ 306665 h 2094042"/>
              <a:gd name="connsiteX12" fmla="*/ 5423751 w 5423751"/>
              <a:gd name="connsiteY12" fmla="*/ 357609 h 2094042"/>
              <a:gd name="connsiteX0" fmla="*/ 0 w 5423751"/>
              <a:gd name="connsiteY0" fmla="*/ 1047021 h 1180614"/>
              <a:gd name="connsiteX1" fmla="*/ 4030 w 5423751"/>
              <a:gd name="connsiteY1" fmla="*/ 993141 h 1180614"/>
              <a:gd name="connsiteX2" fmla="*/ 11047 w 5423751"/>
              <a:gd name="connsiteY2" fmla="*/ 961942 h 1180614"/>
              <a:gd name="connsiteX3" fmla="*/ 58120 w 5423751"/>
              <a:gd name="connsiteY3" fmla="*/ 1018995 h 1180614"/>
              <a:gd name="connsiteX4" fmla="*/ 448303 w 5423751"/>
              <a:gd name="connsiteY4" fmla="*/ 1180614 h 1180614"/>
              <a:gd name="connsiteX5" fmla="*/ 1000106 w 5423751"/>
              <a:gd name="connsiteY5" fmla="*/ 628811 h 1180614"/>
              <a:gd name="connsiteX6" fmla="*/ 905867 w 5423751"/>
              <a:gd name="connsiteY6" fmla="*/ 320293 h 1180614"/>
              <a:gd name="connsiteX7" fmla="*/ 897546 w 5423751"/>
              <a:gd name="connsiteY7" fmla="*/ 310208 h 1180614"/>
              <a:gd name="connsiteX8" fmla="*/ 907071 w 5423751"/>
              <a:gd name="connsiteY8" fmla="*/ 306665 h 1180614"/>
              <a:gd name="connsiteX9" fmla="*/ 3096935 w 5423751"/>
              <a:gd name="connsiteY9" fmla="*/ 0 h 1180614"/>
              <a:gd name="connsiteX10" fmla="*/ 5286799 w 5423751"/>
              <a:gd name="connsiteY10" fmla="*/ 306665 h 1180614"/>
              <a:gd name="connsiteX11" fmla="*/ 5423751 w 5423751"/>
              <a:gd name="connsiteY11" fmla="*/ 357609 h 1180614"/>
              <a:gd name="connsiteX0" fmla="*/ 0 w 5423751"/>
              <a:gd name="connsiteY0" fmla="*/ 1047021 h 1180614"/>
              <a:gd name="connsiteX1" fmla="*/ 11047 w 5423751"/>
              <a:gd name="connsiteY1" fmla="*/ 961942 h 1180614"/>
              <a:gd name="connsiteX2" fmla="*/ 58120 w 5423751"/>
              <a:gd name="connsiteY2" fmla="*/ 1018995 h 1180614"/>
              <a:gd name="connsiteX3" fmla="*/ 448303 w 5423751"/>
              <a:gd name="connsiteY3" fmla="*/ 1180614 h 1180614"/>
              <a:gd name="connsiteX4" fmla="*/ 1000106 w 5423751"/>
              <a:gd name="connsiteY4" fmla="*/ 628811 h 1180614"/>
              <a:gd name="connsiteX5" fmla="*/ 905867 w 5423751"/>
              <a:gd name="connsiteY5" fmla="*/ 320293 h 1180614"/>
              <a:gd name="connsiteX6" fmla="*/ 897546 w 5423751"/>
              <a:gd name="connsiteY6" fmla="*/ 310208 h 1180614"/>
              <a:gd name="connsiteX7" fmla="*/ 907071 w 5423751"/>
              <a:gd name="connsiteY7" fmla="*/ 306665 h 1180614"/>
              <a:gd name="connsiteX8" fmla="*/ 3096935 w 5423751"/>
              <a:gd name="connsiteY8" fmla="*/ 0 h 1180614"/>
              <a:gd name="connsiteX9" fmla="*/ 5286799 w 5423751"/>
              <a:gd name="connsiteY9" fmla="*/ 306665 h 1180614"/>
              <a:gd name="connsiteX10" fmla="*/ 5423751 w 5423751"/>
              <a:gd name="connsiteY10" fmla="*/ 357609 h 1180614"/>
              <a:gd name="connsiteX0" fmla="*/ 0 w 5412704"/>
              <a:gd name="connsiteY0" fmla="*/ 961942 h 1180614"/>
              <a:gd name="connsiteX1" fmla="*/ 47073 w 5412704"/>
              <a:gd name="connsiteY1" fmla="*/ 1018995 h 1180614"/>
              <a:gd name="connsiteX2" fmla="*/ 437256 w 5412704"/>
              <a:gd name="connsiteY2" fmla="*/ 1180614 h 1180614"/>
              <a:gd name="connsiteX3" fmla="*/ 989059 w 5412704"/>
              <a:gd name="connsiteY3" fmla="*/ 628811 h 1180614"/>
              <a:gd name="connsiteX4" fmla="*/ 894820 w 5412704"/>
              <a:gd name="connsiteY4" fmla="*/ 320293 h 1180614"/>
              <a:gd name="connsiteX5" fmla="*/ 886499 w 5412704"/>
              <a:gd name="connsiteY5" fmla="*/ 310208 h 1180614"/>
              <a:gd name="connsiteX6" fmla="*/ 896024 w 5412704"/>
              <a:gd name="connsiteY6" fmla="*/ 306665 h 1180614"/>
              <a:gd name="connsiteX7" fmla="*/ 3085888 w 5412704"/>
              <a:gd name="connsiteY7" fmla="*/ 0 h 1180614"/>
              <a:gd name="connsiteX8" fmla="*/ 5275752 w 5412704"/>
              <a:gd name="connsiteY8" fmla="*/ 306665 h 1180614"/>
              <a:gd name="connsiteX9" fmla="*/ 5412704 w 5412704"/>
              <a:gd name="connsiteY9" fmla="*/ 357609 h 1180614"/>
              <a:gd name="connsiteX0" fmla="*/ 0 w 5365631"/>
              <a:gd name="connsiteY0" fmla="*/ 1018995 h 1180614"/>
              <a:gd name="connsiteX1" fmla="*/ 390183 w 5365631"/>
              <a:gd name="connsiteY1" fmla="*/ 1180614 h 1180614"/>
              <a:gd name="connsiteX2" fmla="*/ 941986 w 5365631"/>
              <a:gd name="connsiteY2" fmla="*/ 628811 h 1180614"/>
              <a:gd name="connsiteX3" fmla="*/ 847747 w 5365631"/>
              <a:gd name="connsiteY3" fmla="*/ 320293 h 1180614"/>
              <a:gd name="connsiteX4" fmla="*/ 839426 w 5365631"/>
              <a:gd name="connsiteY4" fmla="*/ 310208 h 1180614"/>
              <a:gd name="connsiteX5" fmla="*/ 848951 w 5365631"/>
              <a:gd name="connsiteY5" fmla="*/ 306665 h 1180614"/>
              <a:gd name="connsiteX6" fmla="*/ 3038815 w 5365631"/>
              <a:gd name="connsiteY6" fmla="*/ 0 h 1180614"/>
              <a:gd name="connsiteX7" fmla="*/ 5228679 w 5365631"/>
              <a:gd name="connsiteY7" fmla="*/ 306665 h 1180614"/>
              <a:gd name="connsiteX8" fmla="*/ 5365631 w 5365631"/>
              <a:gd name="connsiteY8" fmla="*/ 357609 h 1180614"/>
              <a:gd name="connsiteX0" fmla="*/ 0 w 4975448"/>
              <a:gd name="connsiteY0" fmla="*/ 1180614 h 1180614"/>
              <a:gd name="connsiteX1" fmla="*/ 551803 w 4975448"/>
              <a:gd name="connsiteY1" fmla="*/ 628811 h 1180614"/>
              <a:gd name="connsiteX2" fmla="*/ 457564 w 4975448"/>
              <a:gd name="connsiteY2" fmla="*/ 320293 h 1180614"/>
              <a:gd name="connsiteX3" fmla="*/ 449243 w 4975448"/>
              <a:gd name="connsiteY3" fmla="*/ 310208 h 1180614"/>
              <a:gd name="connsiteX4" fmla="*/ 458768 w 4975448"/>
              <a:gd name="connsiteY4" fmla="*/ 306665 h 1180614"/>
              <a:gd name="connsiteX5" fmla="*/ 2648632 w 4975448"/>
              <a:gd name="connsiteY5" fmla="*/ 0 h 1180614"/>
              <a:gd name="connsiteX6" fmla="*/ 4838496 w 4975448"/>
              <a:gd name="connsiteY6" fmla="*/ 306665 h 1180614"/>
              <a:gd name="connsiteX7" fmla="*/ 4975448 w 4975448"/>
              <a:gd name="connsiteY7" fmla="*/ 357609 h 1180614"/>
              <a:gd name="connsiteX0" fmla="*/ 102560 w 4526205"/>
              <a:gd name="connsiteY0" fmla="*/ 628811 h 628811"/>
              <a:gd name="connsiteX1" fmla="*/ 8321 w 4526205"/>
              <a:gd name="connsiteY1" fmla="*/ 320293 h 628811"/>
              <a:gd name="connsiteX2" fmla="*/ 0 w 4526205"/>
              <a:gd name="connsiteY2" fmla="*/ 310208 h 628811"/>
              <a:gd name="connsiteX3" fmla="*/ 9525 w 4526205"/>
              <a:gd name="connsiteY3" fmla="*/ 306665 h 628811"/>
              <a:gd name="connsiteX4" fmla="*/ 2199389 w 4526205"/>
              <a:gd name="connsiteY4" fmla="*/ 0 h 628811"/>
              <a:gd name="connsiteX5" fmla="*/ 4389253 w 4526205"/>
              <a:gd name="connsiteY5" fmla="*/ 306665 h 628811"/>
              <a:gd name="connsiteX6" fmla="*/ 4526205 w 4526205"/>
              <a:gd name="connsiteY6" fmla="*/ 357609 h 628811"/>
              <a:gd name="connsiteX0" fmla="*/ 8321 w 4526205"/>
              <a:gd name="connsiteY0" fmla="*/ 320293 h 357609"/>
              <a:gd name="connsiteX1" fmla="*/ 0 w 4526205"/>
              <a:gd name="connsiteY1" fmla="*/ 310208 h 357609"/>
              <a:gd name="connsiteX2" fmla="*/ 9525 w 4526205"/>
              <a:gd name="connsiteY2" fmla="*/ 306665 h 357609"/>
              <a:gd name="connsiteX3" fmla="*/ 2199389 w 4526205"/>
              <a:gd name="connsiteY3" fmla="*/ 0 h 357609"/>
              <a:gd name="connsiteX4" fmla="*/ 4389253 w 4526205"/>
              <a:gd name="connsiteY4" fmla="*/ 306665 h 357609"/>
              <a:gd name="connsiteX5" fmla="*/ 4526205 w 4526205"/>
              <a:gd name="connsiteY5" fmla="*/ 357609 h 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205" h="357609">
                <a:moveTo>
                  <a:pt x="8321" y="320293"/>
                </a:moveTo>
                <a:lnTo>
                  <a:pt x="0" y="310208"/>
                </a:lnTo>
                <a:lnTo>
                  <a:pt x="9525" y="306665"/>
                </a:lnTo>
                <a:cubicBezTo>
                  <a:pt x="569960" y="117192"/>
                  <a:pt x="1344194" y="0"/>
                  <a:pt x="2199389" y="0"/>
                </a:cubicBezTo>
                <a:cubicBezTo>
                  <a:pt x="3054584" y="0"/>
                  <a:pt x="3828818" y="117192"/>
                  <a:pt x="4389253" y="306665"/>
                </a:cubicBezTo>
                <a:lnTo>
                  <a:pt x="4526205" y="357609"/>
                </a:lnTo>
              </a:path>
            </a:pathLst>
          </a:custGeom>
          <a:noFill/>
          <a:ln>
            <a:solidFill>
              <a:srgbClr val="00AD9E"/>
            </a:solidFill>
            <a:headEnd type="triangle" w="sm" len="lg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056928D5-E52C-4501-87D7-B5093C0DD376}"/>
              </a:ext>
            </a:extLst>
          </p:cNvPr>
          <p:cNvSpPr/>
          <p:nvPr/>
        </p:nvSpPr>
        <p:spPr>
          <a:xfrm>
            <a:off x="854440" y="2646655"/>
            <a:ext cx="110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Отсрочка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11DC722C-70CC-453A-B4EC-084C82D80BEB}"/>
              </a:ext>
            </a:extLst>
          </p:cNvPr>
          <p:cNvSpPr/>
          <p:nvPr/>
        </p:nvSpPr>
        <p:spPr>
          <a:xfrm>
            <a:off x="6547666" y="2646655"/>
            <a:ext cx="1355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Своевременная оплата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F6671BCC-CDFB-43E3-B731-DBB2A87B73F3}"/>
              </a:ext>
            </a:extLst>
          </p:cNvPr>
          <p:cNvSpPr/>
          <p:nvPr/>
        </p:nvSpPr>
        <p:spPr>
          <a:xfrm flipH="1">
            <a:off x="8376008" y="0"/>
            <a:ext cx="3815990" cy="6858000"/>
          </a:xfrm>
          <a:prstGeom prst="rect">
            <a:avLst/>
          </a:prstGeom>
          <a:solidFill>
            <a:srgbClr val="01D3C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id="{6927A4ED-0FB7-4B4F-AF27-9B618141261C}"/>
              </a:ext>
            </a:extLst>
          </p:cNvPr>
          <p:cNvCxnSpPr>
            <a:cxnSpLocks/>
          </p:cNvCxnSpPr>
          <p:nvPr/>
        </p:nvCxnSpPr>
        <p:spPr>
          <a:xfrm flipV="1">
            <a:off x="8325853" y="1"/>
            <a:ext cx="0" cy="6857999"/>
          </a:xfrm>
          <a:prstGeom prst="line">
            <a:avLst/>
          </a:prstGeom>
          <a:ln w="12700">
            <a:solidFill>
              <a:srgbClr val="01D3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0F3187C-38D4-4BD3-870E-750D76053813}"/>
              </a:ext>
            </a:extLst>
          </p:cNvPr>
          <p:cNvSpPr txBox="1"/>
          <p:nvPr/>
        </p:nvSpPr>
        <p:spPr>
          <a:xfrm>
            <a:off x="358140" y="3455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Финансирование дефицита средств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838B41-EF0B-4470-9C91-B2BDD6415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5331" y="476250"/>
            <a:ext cx="1561130" cy="2477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0444C2-0E5D-4645-8CC6-248ADB1C3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28" y="309712"/>
            <a:ext cx="1009972" cy="458360"/>
          </a:xfrm>
          <a:prstGeom prst="rect">
            <a:avLst/>
          </a:prstGeom>
        </p:spPr>
      </p:pic>
      <p:grpSp>
        <p:nvGrpSpPr>
          <p:cNvPr id="121" name="Группа 120">
            <a:extLst>
              <a:ext uri="{FF2B5EF4-FFF2-40B4-BE49-F238E27FC236}">
                <a16:creationId xmlns:a16="http://schemas.microsoft.com/office/drawing/2014/main" id="{14390942-2161-448F-80CE-BE54C2DCB389}"/>
              </a:ext>
            </a:extLst>
          </p:cNvPr>
          <p:cNvGrpSpPr/>
          <p:nvPr/>
        </p:nvGrpSpPr>
        <p:grpSpPr>
          <a:xfrm>
            <a:off x="3672036" y="3223428"/>
            <a:ext cx="961306" cy="961306"/>
            <a:chOff x="3013891" y="3867444"/>
            <a:chExt cx="961306" cy="961306"/>
          </a:xfrm>
        </p:grpSpPr>
        <p:sp>
          <p:nvSpPr>
            <p:cNvPr id="122" name="Овал 121">
              <a:extLst>
                <a:ext uri="{FF2B5EF4-FFF2-40B4-BE49-F238E27FC236}">
                  <a16:creationId xmlns:a16="http://schemas.microsoft.com/office/drawing/2014/main" id="{DBF78F3A-0E0F-430D-B470-3734D1CE0FA5}"/>
                </a:ext>
              </a:extLst>
            </p:cNvPr>
            <p:cNvSpPr/>
            <p:nvPr/>
          </p:nvSpPr>
          <p:spPr>
            <a:xfrm>
              <a:off x="3013891" y="3867444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3" name="Группа 122">
              <a:extLst>
                <a:ext uri="{FF2B5EF4-FFF2-40B4-BE49-F238E27FC236}">
                  <a16:creationId xmlns:a16="http://schemas.microsoft.com/office/drawing/2014/main" id="{363D1B57-1F0D-44A8-856B-952417CF7603}"/>
                </a:ext>
              </a:extLst>
            </p:cNvPr>
            <p:cNvGrpSpPr/>
            <p:nvPr/>
          </p:nvGrpSpPr>
          <p:grpSpPr>
            <a:xfrm>
              <a:off x="3325202" y="4178755"/>
              <a:ext cx="338684" cy="338684"/>
              <a:chOff x="4080726" y="4026941"/>
              <a:chExt cx="247798" cy="247798"/>
            </a:xfrm>
          </p:grpSpPr>
          <p:sp>
            <p:nvSpPr>
              <p:cNvPr id="124" name="Полилиния: фигура 123">
                <a:extLst>
                  <a:ext uri="{FF2B5EF4-FFF2-40B4-BE49-F238E27FC236}">
                    <a16:creationId xmlns:a16="http://schemas.microsoft.com/office/drawing/2014/main" id="{E6C6E9F8-E63E-4512-A192-6C1628C367C8}"/>
                  </a:ext>
                </a:extLst>
              </p:cNvPr>
              <p:cNvSpPr/>
              <p:nvPr/>
            </p:nvSpPr>
            <p:spPr>
              <a:xfrm>
                <a:off x="4080726" y="4026941"/>
                <a:ext cx="247798" cy="247798"/>
              </a:xfrm>
              <a:custGeom>
                <a:avLst/>
                <a:gdLst>
                  <a:gd name="connsiteX0" fmla="*/ 123899 w 247798"/>
                  <a:gd name="connsiteY0" fmla="*/ 0 h 247798"/>
                  <a:gd name="connsiteX1" fmla="*/ 202153 w 247798"/>
                  <a:gd name="connsiteY1" fmla="*/ 27845 h 247798"/>
                  <a:gd name="connsiteX2" fmla="*/ 177898 w 247798"/>
                  <a:gd name="connsiteY2" fmla="*/ 45825 h 247798"/>
                  <a:gd name="connsiteX3" fmla="*/ 124221 w 247798"/>
                  <a:gd name="connsiteY3" fmla="*/ 29215 h 247798"/>
                  <a:gd name="connsiteX4" fmla="*/ 29215 w 247798"/>
                  <a:gd name="connsiteY4" fmla="*/ 124221 h 247798"/>
                  <a:gd name="connsiteX5" fmla="*/ 124221 w 247798"/>
                  <a:gd name="connsiteY5" fmla="*/ 219227 h 247798"/>
                  <a:gd name="connsiteX6" fmla="*/ 219227 w 247798"/>
                  <a:gd name="connsiteY6" fmla="*/ 124221 h 247798"/>
                  <a:gd name="connsiteX7" fmla="*/ 219169 w 247798"/>
                  <a:gd name="connsiteY7" fmla="*/ 120889 h 247798"/>
                  <a:gd name="connsiteX8" fmla="*/ 245750 w 247798"/>
                  <a:gd name="connsiteY8" fmla="*/ 101344 h 247798"/>
                  <a:gd name="connsiteX9" fmla="*/ 247798 w 247798"/>
                  <a:gd name="connsiteY9" fmla="*/ 123900 h 247798"/>
                  <a:gd name="connsiteX10" fmla="*/ 123899 w 247798"/>
                  <a:gd name="connsiteY10" fmla="*/ 247799 h 247798"/>
                  <a:gd name="connsiteX11" fmla="*/ 0 w 247798"/>
                  <a:gd name="connsiteY11" fmla="*/ 123900 h 247798"/>
                  <a:gd name="connsiteX12" fmla="*/ 123899 w 247798"/>
                  <a:gd name="connsiteY12" fmla="*/ 0 h 247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798" h="247798">
                    <a:moveTo>
                      <a:pt x="123899" y="0"/>
                    </a:moveTo>
                    <a:cubicBezTo>
                      <a:pt x="153580" y="0"/>
                      <a:pt x="180819" y="10441"/>
                      <a:pt x="202153" y="27845"/>
                    </a:cubicBezTo>
                    <a:lnTo>
                      <a:pt x="177898" y="45825"/>
                    </a:lnTo>
                    <a:cubicBezTo>
                      <a:pt x="162626" y="35347"/>
                      <a:pt x="144141" y="29215"/>
                      <a:pt x="124221" y="29215"/>
                    </a:cubicBezTo>
                    <a:cubicBezTo>
                      <a:pt x="71751" y="29215"/>
                      <a:pt x="29215" y="71751"/>
                      <a:pt x="29215" y="124221"/>
                    </a:cubicBezTo>
                    <a:cubicBezTo>
                      <a:pt x="29215" y="176692"/>
                      <a:pt x="71751" y="219227"/>
                      <a:pt x="124221" y="219227"/>
                    </a:cubicBezTo>
                    <a:cubicBezTo>
                      <a:pt x="176691" y="219227"/>
                      <a:pt x="219227" y="176692"/>
                      <a:pt x="219227" y="124221"/>
                    </a:cubicBezTo>
                    <a:cubicBezTo>
                      <a:pt x="219227" y="123106"/>
                      <a:pt x="219207" y="121995"/>
                      <a:pt x="219169" y="120889"/>
                    </a:cubicBezTo>
                    <a:lnTo>
                      <a:pt x="245750" y="101344"/>
                    </a:lnTo>
                    <a:cubicBezTo>
                      <a:pt x="247095" y="108658"/>
                      <a:pt x="247798" y="116197"/>
                      <a:pt x="247798" y="123900"/>
                    </a:cubicBezTo>
                    <a:cubicBezTo>
                      <a:pt x="247798" y="192327"/>
                      <a:pt x="192326" y="247799"/>
                      <a:pt x="123899" y="247799"/>
                    </a:cubicBezTo>
                    <a:cubicBezTo>
                      <a:pt x="55472" y="247799"/>
                      <a:pt x="0" y="192327"/>
                      <a:pt x="0" y="123900"/>
                    </a:cubicBezTo>
                    <a:cubicBezTo>
                      <a:pt x="0" y="55472"/>
                      <a:pt x="55472" y="0"/>
                      <a:pt x="123899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" name="Полилиния: фигура 124">
                <a:extLst>
                  <a:ext uri="{FF2B5EF4-FFF2-40B4-BE49-F238E27FC236}">
                    <a16:creationId xmlns:a16="http://schemas.microsoft.com/office/drawing/2014/main" id="{3C3A7500-1C4F-4002-94E0-036AA41DD9FC}"/>
                  </a:ext>
                </a:extLst>
              </p:cNvPr>
              <p:cNvSpPr/>
              <p:nvPr/>
            </p:nvSpPr>
            <p:spPr>
              <a:xfrm>
                <a:off x="4157431" y="4074992"/>
                <a:ext cx="160110" cy="107650"/>
              </a:xfrm>
              <a:custGeom>
                <a:avLst/>
                <a:gdLst>
                  <a:gd name="connsiteX0" fmla="*/ 145173 w 160110"/>
                  <a:gd name="connsiteY0" fmla="*/ 0 h 107650"/>
                  <a:gd name="connsiteX1" fmla="*/ 160110 w 160110"/>
                  <a:gd name="connsiteY1" fmla="*/ 24773 h 107650"/>
                  <a:gd name="connsiteX2" fmla="*/ 47405 w 160110"/>
                  <a:gd name="connsiteY2" fmla="*/ 107650 h 107650"/>
                  <a:gd name="connsiteX3" fmla="*/ 0 w 160110"/>
                  <a:gd name="connsiteY3" fmla="*/ 78732 h 107650"/>
                  <a:gd name="connsiteX4" fmla="*/ 258 w 160110"/>
                  <a:gd name="connsiteY4" fmla="*/ 44614 h 107650"/>
                  <a:gd name="connsiteX5" fmla="*/ 46832 w 160110"/>
                  <a:gd name="connsiteY5" fmla="*/ 72898 h 107650"/>
                  <a:gd name="connsiteX6" fmla="*/ 145173 w 160110"/>
                  <a:gd name="connsiteY6" fmla="*/ 0 h 10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110" h="107650">
                    <a:moveTo>
                      <a:pt x="145173" y="0"/>
                    </a:moveTo>
                    <a:cubicBezTo>
                      <a:pt x="150324" y="6743"/>
                      <a:pt x="155931" y="14972"/>
                      <a:pt x="160110" y="24773"/>
                    </a:cubicBezTo>
                    <a:lnTo>
                      <a:pt x="47405" y="107650"/>
                    </a:lnTo>
                    <a:lnTo>
                      <a:pt x="0" y="78732"/>
                    </a:lnTo>
                    <a:lnTo>
                      <a:pt x="258" y="44614"/>
                    </a:lnTo>
                    <a:lnTo>
                      <a:pt x="46832" y="72898"/>
                    </a:lnTo>
                    <a:lnTo>
                      <a:pt x="145173" y="0"/>
                    </a:ln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8BC5B1A-A09A-4653-B401-5D8FA4BBC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3" y="4568935"/>
            <a:ext cx="6625032" cy="1943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5A76B1-6FBC-8AF8-556D-DED63D35D22C}"/>
              </a:ext>
            </a:extLst>
          </p:cNvPr>
          <p:cNvSpPr txBox="1"/>
          <p:nvPr/>
        </p:nvSpPr>
        <p:spPr>
          <a:xfrm>
            <a:off x="9081514" y="2626928"/>
            <a:ext cx="29368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рамках лимита Банк осуществляет оплату авансов и своевременную оплату работ исполнителям в соответствии с условиями контракта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Заказчику предоставляется отсрочка по возврату средств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случае наличия отсрочек оплаты в контракте, возможно предоставление досрочного платежа исполнителю в рамках лимита и по ценовым параметрам заказчика</a:t>
            </a:r>
          </a:p>
          <a:p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4173F0-85AC-A1FC-D007-969C9DFAF17A}"/>
              </a:ext>
            </a:extLst>
          </p:cNvPr>
          <p:cNvSpPr txBox="1"/>
          <p:nvPr/>
        </p:nvSpPr>
        <p:spPr>
          <a:xfrm>
            <a:off x="8682943" y="1343460"/>
            <a:ext cx="3066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ситуации возникновения дефицита средств для оплаты этапов исполнения контракта, банк осуществляет своевременную оплату, обеспечивая документальный контроль выполнения работ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4F1EF75-AA41-137B-4D0F-FF8643FFCFD3}"/>
              </a:ext>
            </a:extLst>
          </p:cNvPr>
          <p:cNvSpPr/>
          <p:nvPr/>
        </p:nvSpPr>
        <p:spPr>
          <a:xfrm>
            <a:off x="8634879" y="5302218"/>
            <a:ext cx="3716659" cy="1838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r>
              <a:rPr lang="ru-RU" sz="12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Востребовано для поэтапных контрактов: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Создание объектов инфраструктуры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Производство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Этапные поставки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Создание и монтаж сложного оборудования</a:t>
            </a:r>
          </a:p>
          <a:p>
            <a:pPr marL="184150" marR="22225" indent="-171450">
              <a:spcAft>
                <a:spcPts val="300"/>
              </a:spcAft>
              <a:buClr>
                <a:srgbClr val="303D46"/>
              </a:buClr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Строительство</a:t>
            </a: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  <a:p>
            <a:pPr marL="12700" marR="22225">
              <a:spcAft>
                <a:spcPts val="300"/>
              </a:spcAft>
              <a:buClr>
                <a:srgbClr val="303D46"/>
              </a:buClr>
            </a:pPr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39F6E0C6-2211-4465-A586-B82F523373A8}"/>
              </a:ext>
            </a:extLst>
          </p:cNvPr>
          <p:cNvGrpSpPr/>
          <p:nvPr/>
        </p:nvGrpSpPr>
        <p:grpSpPr>
          <a:xfrm>
            <a:off x="8716893" y="2609882"/>
            <a:ext cx="261938" cy="276999"/>
            <a:chOff x="8290687" y="1802514"/>
            <a:chExt cx="261938" cy="276999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4B25E8D8-6537-4579-B67A-37440491A66D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0CEF29D-E04C-4BFE-A860-FCC4AB9F3F6C}"/>
                </a:ext>
              </a:extLst>
            </p:cNvPr>
            <p:cNvSpPr txBox="1"/>
            <p:nvPr/>
          </p:nvSpPr>
          <p:spPr>
            <a:xfrm>
              <a:off x="8295660" y="1802514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1E97DA2A-4F2A-4714-BB3E-8FD49BD83B71}"/>
              </a:ext>
            </a:extLst>
          </p:cNvPr>
          <p:cNvGrpSpPr/>
          <p:nvPr/>
        </p:nvGrpSpPr>
        <p:grpSpPr>
          <a:xfrm>
            <a:off x="8716893" y="3524441"/>
            <a:ext cx="274435" cy="276999"/>
            <a:chOff x="8284439" y="1802514"/>
            <a:chExt cx="274435" cy="276999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271987AE-B228-4DCF-A2A2-EC8BBB15AD9A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32F5B52-C88A-430C-A767-42F6122B87CF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EC84B51F-EBEA-4BC7-8B01-E0FC76D4551B}"/>
              </a:ext>
            </a:extLst>
          </p:cNvPr>
          <p:cNvGrpSpPr/>
          <p:nvPr/>
        </p:nvGrpSpPr>
        <p:grpSpPr>
          <a:xfrm>
            <a:off x="8716893" y="4073088"/>
            <a:ext cx="274435" cy="276999"/>
            <a:chOff x="8284439" y="1802514"/>
            <a:chExt cx="274435" cy="276999"/>
          </a:xfrm>
        </p:grpSpPr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985C9A0D-7CC0-45B6-BD01-05D6E5C37453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8F5904-BD40-4492-AAC7-588D610E062D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3</a:t>
              </a: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FCD19DD8-E86D-459D-A8A2-62CB1FA135A6}"/>
              </a:ext>
            </a:extLst>
          </p:cNvPr>
          <p:cNvGrpSpPr/>
          <p:nvPr/>
        </p:nvGrpSpPr>
        <p:grpSpPr>
          <a:xfrm>
            <a:off x="3446097" y="999533"/>
            <a:ext cx="1553165" cy="277200"/>
            <a:chOff x="3446097" y="964310"/>
            <a:chExt cx="1553165" cy="277200"/>
          </a:xfrm>
        </p:grpSpPr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085C10AB-03B4-48F4-9D5C-5226F09FCA52}"/>
                </a:ext>
              </a:extLst>
            </p:cNvPr>
            <p:cNvSpPr/>
            <p:nvPr/>
          </p:nvSpPr>
          <p:spPr>
            <a:xfrm>
              <a:off x="3446097" y="964310"/>
              <a:ext cx="1503011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AD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F346E0-D3A3-476C-9FAC-1F07BA4F4AA8}"/>
                </a:ext>
              </a:extLst>
            </p:cNvPr>
            <p:cNvSpPr txBox="1"/>
            <p:nvPr/>
          </p:nvSpPr>
          <p:spPr>
            <a:xfrm>
              <a:off x="3496252" y="999227"/>
              <a:ext cx="1503010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  <a:sym typeface="Helvetica Light"/>
                </a:rPr>
                <a:t>Контракт 223-ФЗ</a:t>
              </a:r>
              <a:endParaRPr lang="en-US" sz="1200" dirty="0">
                <a:solidFill>
                  <a:srgbClr val="00AD9E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  <a:sym typeface="Helvetica Light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2170C357-25FB-43EE-9BB1-D1122D49AF13}"/>
              </a:ext>
            </a:extLst>
          </p:cNvPr>
          <p:cNvGrpSpPr/>
          <p:nvPr/>
        </p:nvGrpSpPr>
        <p:grpSpPr>
          <a:xfrm>
            <a:off x="6586998" y="1391241"/>
            <a:ext cx="961200" cy="961200"/>
            <a:chOff x="6586998" y="1391241"/>
            <a:chExt cx="961200" cy="961200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C6E1202F-A510-4EA8-AECC-313DCEA663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86998" y="1391241"/>
              <a:ext cx="961200" cy="961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3C2B019-E43F-4F12-88BC-4AC7ADBAF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6998" y="1391241"/>
              <a:ext cx="961200" cy="961200"/>
            </a:xfrm>
            <a:prstGeom prst="ellipse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AA87A01-E4F7-4C6D-839F-521A0C7A6E85}"/>
              </a:ext>
            </a:extLst>
          </p:cNvPr>
          <p:cNvGrpSpPr/>
          <p:nvPr/>
        </p:nvGrpSpPr>
        <p:grpSpPr>
          <a:xfrm>
            <a:off x="781165" y="1399425"/>
            <a:ext cx="961306" cy="961306"/>
            <a:chOff x="781165" y="1399425"/>
            <a:chExt cx="961306" cy="961306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201C302E-347B-474A-B2C4-65807818242B}"/>
                </a:ext>
              </a:extLst>
            </p:cNvPr>
            <p:cNvSpPr/>
            <p:nvPr/>
          </p:nvSpPr>
          <p:spPr>
            <a:xfrm>
              <a:off x="781165" y="1399425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F7B75FD-36F4-441A-91CE-24556744C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389" y="1478649"/>
              <a:ext cx="802858" cy="80285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5746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urche-webm">
            <a:hlinkClick r:id="" action="ppaction://media"/>
            <a:extLst>
              <a:ext uri="{FF2B5EF4-FFF2-40B4-BE49-F238E27FC236}">
                <a16:creationId xmlns:a16="http://schemas.microsoft.com/office/drawing/2014/main" id="{A63EDC09-9A90-43F8-B5EA-96F510951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2000"/>
          </a:blip>
          <a:stretch>
            <a:fillRect/>
          </a:stretch>
        </p:blipFill>
        <p:spPr>
          <a:xfrm>
            <a:off x="0" y="489435"/>
            <a:ext cx="12192000" cy="6369050"/>
          </a:xfrm>
          <a:prstGeom prst="rect">
            <a:avLst/>
          </a:prstGeom>
        </p:spPr>
      </p:pic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9FCC8FF4-0402-434B-91B8-9116F2BBE9B2}"/>
              </a:ext>
            </a:extLst>
          </p:cNvPr>
          <p:cNvSpPr/>
          <p:nvPr/>
        </p:nvSpPr>
        <p:spPr>
          <a:xfrm rot="320731" flipV="1">
            <a:off x="8718" y="455777"/>
            <a:ext cx="12394275" cy="3533255"/>
          </a:xfrm>
          <a:custGeom>
            <a:avLst/>
            <a:gdLst>
              <a:gd name="connsiteX0" fmla="*/ 12063674 w 12394275"/>
              <a:gd name="connsiteY0" fmla="*/ 3533255 h 3533255"/>
              <a:gd name="connsiteX1" fmla="*/ 12394275 w 12394275"/>
              <a:gd name="connsiteY1" fmla="*/ 1 h 3533255"/>
              <a:gd name="connsiteX2" fmla="*/ 149020 w 12394275"/>
              <a:gd name="connsiteY2" fmla="*/ 0 h 3533255"/>
              <a:gd name="connsiteX3" fmla="*/ 0 w 12394275"/>
              <a:gd name="connsiteY3" fmla="*/ 1592631 h 3533255"/>
              <a:gd name="connsiteX4" fmla="*/ 12063674 w 12394275"/>
              <a:gd name="connsiteY4" fmla="*/ 3533255 h 353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4275" h="3533255">
                <a:moveTo>
                  <a:pt x="12063674" y="3533255"/>
                </a:moveTo>
                <a:lnTo>
                  <a:pt x="12394275" y="1"/>
                </a:lnTo>
                <a:lnTo>
                  <a:pt x="149020" y="0"/>
                </a:lnTo>
                <a:lnTo>
                  <a:pt x="0" y="1592631"/>
                </a:lnTo>
                <a:lnTo>
                  <a:pt x="12063674" y="3533255"/>
                </a:lnTo>
                <a:close/>
              </a:path>
            </a:pathLst>
          </a:custGeom>
          <a:gradFill>
            <a:gsLst>
              <a:gs pos="22000">
                <a:schemeClr val="bg1">
                  <a:alpha val="0"/>
                </a:schemeClr>
              </a:gs>
              <a:gs pos="100000">
                <a:srgbClr val="01D3C8">
                  <a:alpha val="45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353C33B0-8588-4F24-9970-BB46B16F759A}"/>
              </a:ext>
            </a:extLst>
          </p:cNvPr>
          <p:cNvSpPr/>
          <p:nvPr/>
        </p:nvSpPr>
        <p:spPr>
          <a:xfrm rot="320731" flipV="1">
            <a:off x="8717" y="756990"/>
            <a:ext cx="12394275" cy="3533255"/>
          </a:xfrm>
          <a:custGeom>
            <a:avLst/>
            <a:gdLst>
              <a:gd name="connsiteX0" fmla="*/ 12063674 w 12394275"/>
              <a:gd name="connsiteY0" fmla="*/ 3533255 h 3533255"/>
              <a:gd name="connsiteX1" fmla="*/ 12394275 w 12394275"/>
              <a:gd name="connsiteY1" fmla="*/ 1 h 3533255"/>
              <a:gd name="connsiteX2" fmla="*/ 149020 w 12394275"/>
              <a:gd name="connsiteY2" fmla="*/ 0 h 3533255"/>
              <a:gd name="connsiteX3" fmla="*/ 0 w 12394275"/>
              <a:gd name="connsiteY3" fmla="*/ 1592631 h 3533255"/>
              <a:gd name="connsiteX4" fmla="*/ 12063674 w 12394275"/>
              <a:gd name="connsiteY4" fmla="*/ 3533255 h 353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4275" h="3533255">
                <a:moveTo>
                  <a:pt x="12063674" y="3533255"/>
                </a:moveTo>
                <a:lnTo>
                  <a:pt x="12394275" y="1"/>
                </a:lnTo>
                <a:lnTo>
                  <a:pt x="149020" y="0"/>
                </a:lnTo>
                <a:lnTo>
                  <a:pt x="0" y="1592631"/>
                </a:lnTo>
                <a:lnTo>
                  <a:pt x="12063674" y="3533255"/>
                </a:lnTo>
                <a:close/>
              </a:path>
            </a:pathLst>
          </a:custGeom>
          <a:gradFill>
            <a:gsLst>
              <a:gs pos="22000">
                <a:schemeClr val="bg1">
                  <a:alpha val="0"/>
                </a:schemeClr>
              </a:gs>
              <a:gs pos="100000">
                <a:srgbClr val="01D3C8">
                  <a:alpha val="45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46">
            <a:extLst>
              <a:ext uri="{FF2B5EF4-FFF2-40B4-BE49-F238E27FC236}">
                <a16:creationId xmlns:a16="http://schemas.microsoft.com/office/drawing/2014/main" id="{2B7B6AF3-E9F3-4C8A-8026-831713457534}"/>
              </a:ext>
            </a:extLst>
          </p:cNvPr>
          <p:cNvSpPr/>
          <p:nvPr/>
        </p:nvSpPr>
        <p:spPr>
          <a:xfrm>
            <a:off x="7315199" y="5274644"/>
            <a:ext cx="4433889" cy="1275906"/>
          </a:xfrm>
          <a:prstGeom prst="roundRect">
            <a:avLst>
              <a:gd name="adj" fmla="val 9757"/>
            </a:avLst>
          </a:prstGeom>
          <a:solidFill>
            <a:srgbClr val="3F3F3F">
              <a:alpha val="10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932B0A-84A6-4D85-911D-154B4F1DB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425" y="476250"/>
            <a:ext cx="2460303" cy="390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F7BBD4-0FA2-44CE-9B8C-1807ECEEC4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153" y="249672"/>
            <a:ext cx="1526227" cy="692654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D3A7B851-7433-4410-806B-B107D2581CE5}"/>
              </a:ext>
            </a:extLst>
          </p:cNvPr>
          <p:cNvSpPr txBox="1">
            <a:spLocks/>
          </p:cNvSpPr>
          <p:nvPr/>
        </p:nvSpPr>
        <p:spPr>
          <a:xfrm>
            <a:off x="479425" y="1814056"/>
            <a:ext cx="4587177" cy="591751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/>
            <a:r>
              <a:rPr lang="ru-RU" sz="3600" kern="0" dirty="0">
                <a:solidFill>
                  <a:srgbClr val="3F3F3F"/>
                </a:soli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Эскроу 214 ФЗ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3EE63E-801D-6D45-A985-FB8BF93B692A}"/>
              </a:ext>
            </a:extLst>
          </p:cNvPr>
          <p:cNvSpPr txBox="1">
            <a:spLocks/>
          </p:cNvSpPr>
          <p:nvPr/>
        </p:nvSpPr>
        <p:spPr>
          <a:xfrm>
            <a:off x="7315200" y="1814056"/>
            <a:ext cx="4587177" cy="662177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/>
            <a:r>
              <a:rPr lang="ru-RU" sz="3600" kern="0" dirty="0">
                <a:solidFill>
                  <a:srgbClr val="00AD9E"/>
                </a:soli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Эскроу в закупках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EE9F2-9220-2B99-48D0-B02936FED064}"/>
              </a:ext>
            </a:extLst>
          </p:cNvPr>
          <p:cNvSpPr txBox="1"/>
          <p:nvPr/>
        </p:nvSpPr>
        <p:spPr>
          <a:xfrm>
            <a:off x="8046294" y="5477958"/>
            <a:ext cx="3777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Применяем </a:t>
            </a:r>
            <a:r>
              <a:rPr lang="ru-RU" sz="1600" kern="0" dirty="0">
                <a:solidFill>
                  <a:srgbClr val="00AD9E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в закупках 223-ФЗ</a:t>
            </a:r>
            <a:endParaRPr lang="ru-RU" sz="1600" dirty="0">
              <a:solidFill>
                <a:srgbClr val="00AD9E"/>
              </a:solidFill>
              <a:latin typeface="SB Sans Display Medium" panose="020B0603040504020204" pitchFamily="34" charset="0"/>
              <a:ea typeface="SB Sans Display Medium" panose="020B060304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E06CFA-D387-D47A-9CD0-0CC63D2A30D5}"/>
              </a:ext>
            </a:extLst>
          </p:cNvPr>
          <p:cNvSpPr txBox="1"/>
          <p:nvPr/>
        </p:nvSpPr>
        <p:spPr>
          <a:xfrm>
            <a:off x="8046294" y="6030011"/>
            <a:ext cx="3777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Предлагаем </a:t>
            </a:r>
            <a:r>
              <a:rPr lang="ru-RU" sz="1600" kern="0" dirty="0">
                <a:solidFill>
                  <a:srgbClr val="00AD9E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в госзакупках 44-ФЗ…</a:t>
            </a:r>
            <a:endParaRPr lang="ru-RU" sz="1600" dirty="0">
              <a:solidFill>
                <a:srgbClr val="00AD9E"/>
              </a:solidFill>
              <a:latin typeface="SB Sans Display Medium" panose="020B0603040504020204" pitchFamily="34" charset="0"/>
              <a:ea typeface="SB Sans Display Medium" panose="020B0603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562A8-9E50-4BF4-BE43-E813FFE6E2BD}"/>
              </a:ext>
            </a:extLst>
          </p:cNvPr>
          <p:cNvSpPr txBox="1"/>
          <p:nvPr/>
        </p:nvSpPr>
        <p:spPr>
          <a:xfrm>
            <a:off x="7315200" y="2707337"/>
            <a:ext cx="4162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…</a:t>
            </a:r>
            <a:r>
              <a:rPr lang="ru-RU" sz="2000" kern="0" dirty="0">
                <a:solidFill>
                  <a:srgbClr val="00AD9E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sz="2000" kern="0" dirty="0">
                <a:solidFill>
                  <a:srgbClr val="00AD9E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 Light" panose="020B0303040504020204" pitchFamily="34" charset="0"/>
              </a:rPr>
              <a:t>расширяем</a:t>
            </a:r>
            <a:r>
              <a:rPr lang="ru-RU" sz="2000" kern="0" dirty="0">
                <a:solidFill>
                  <a:srgbClr val="00AD9E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sz="20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на расчеты и финансирование в закупках.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B9B2B-5858-4902-9599-F36E310A5512}"/>
              </a:ext>
            </a:extLst>
          </p:cNvPr>
          <p:cNvSpPr txBox="1"/>
          <p:nvPr/>
        </p:nvSpPr>
        <p:spPr>
          <a:xfrm>
            <a:off x="479425" y="2707337"/>
            <a:ext cx="4397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Практику безопасных расчетов </a:t>
            </a:r>
          </a:p>
          <a:p>
            <a:r>
              <a:rPr lang="ru-RU" sz="2000" kern="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 строительстве недвижимости …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7CF1F59-2773-4195-9047-C4B992AC3A4B}"/>
              </a:ext>
            </a:extLst>
          </p:cNvPr>
          <p:cNvGrpSpPr/>
          <p:nvPr/>
        </p:nvGrpSpPr>
        <p:grpSpPr>
          <a:xfrm>
            <a:off x="5598538" y="1861200"/>
            <a:ext cx="497462" cy="497462"/>
            <a:chOff x="5778503" y="3111500"/>
            <a:chExt cx="635000" cy="635000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EDF1048-D943-4794-BE33-8C9211E8B15D}"/>
                </a:ext>
              </a:extLst>
            </p:cNvPr>
            <p:cNvSpPr/>
            <p:nvPr/>
          </p:nvSpPr>
          <p:spPr>
            <a:xfrm>
              <a:off x="5778503" y="3111500"/>
              <a:ext cx="635000" cy="635000"/>
            </a:xfrm>
            <a:custGeom>
              <a:avLst/>
              <a:gdLst>
                <a:gd name="connsiteX0" fmla="*/ 317500 w 635000"/>
                <a:gd name="connsiteY0" fmla="*/ 635000 h 635000"/>
                <a:gd name="connsiteX1" fmla="*/ 635000 w 635000"/>
                <a:gd name="connsiteY1" fmla="*/ 317500 h 635000"/>
                <a:gd name="connsiteX2" fmla="*/ 317500 w 635000"/>
                <a:gd name="connsiteY2" fmla="*/ 0 h 635000"/>
                <a:gd name="connsiteX3" fmla="*/ 0 w 635000"/>
                <a:gd name="connsiteY3" fmla="*/ 317500 h 635000"/>
                <a:gd name="connsiteX4" fmla="*/ 317500 w 635000"/>
                <a:gd name="connsiteY4" fmla="*/ 6350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00" h="635000">
                  <a:moveTo>
                    <a:pt x="317500" y="635000"/>
                  </a:moveTo>
                  <a:cubicBezTo>
                    <a:pt x="492850" y="635000"/>
                    <a:pt x="635000" y="492850"/>
                    <a:pt x="635000" y="317500"/>
                  </a:cubicBezTo>
                  <a:cubicBezTo>
                    <a:pt x="635000" y="142149"/>
                    <a:pt x="492850" y="0"/>
                    <a:pt x="317500" y="0"/>
                  </a:cubicBezTo>
                  <a:cubicBezTo>
                    <a:pt x="142149" y="0"/>
                    <a:pt x="0" y="142149"/>
                    <a:pt x="0" y="317500"/>
                  </a:cubicBezTo>
                  <a:cubicBezTo>
                    <a:pt x="0" y="492850"/>
                    <a:pt x="142149" y="635000"/>
                    <a:pt x="317500" y="635000"/>
                  </a:cubicBezTo>
                  <a:close/>
                </a:path>
              </a:pathLst>
            </a:custGeom>
            <a:solidFill>
              <a:srgbClr val="01D3C8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5B86C016-7413-41FE-A04B-F92D720E496A}"/>
                </a:ext>
              </a:extLst>
            </p:cNvPr>
            <p:cNvSpPr/>
            <p:nvPr/>
          </p:nvSpPr>
          <p:spPr>
            <a:xfrm>
              <a:off x="6024562" y="3309937"/>
              <a:ext cx="142875" cy="238125"/>
            </a:xfrm>
            <a:custGeom>
              <a:avLst/>
              <a:gdLst>
                <a:gd name="connsiteX0" fmla="*/ 40651 w 142875"/>
                <a:gd name="connsiteY0" fmla="*/ 6974 h 238125"/>
                <a:gd name="connsiteX1" fmla="*/ 6974 w 142875"/>
                <a:gd name="connsiteY1" fmla="*/ 6974 h 238125"/>
                <a:gd name="connsiteX2" fmla="*/ 6974 w 142875"/>
                <a:gd name="connsiteY2" fmla="*/ 40651 h 238125"/>
                <a:gd name="connsiteX3" fmla="*/ 85387 w 142875"/>
                <a:gd name="connsiteY3" fmla="*/ 119063 h 238125"/>
                <a:gd name="connsiteX4" fmla="*/ 6974 w 142875"/>
                <a:gd name="connsiteY4" fmla="*/ 197474 h 238125"/>
                <a:gd name="connsiteX5" fmla="*/ 6974 w 142875"/>
                <a:gd name="connsiteY5" fmla="*/ 231151 h 238125"/>
                <a:gd name="connsiteX6" fmla="*/ 40651 w 142875"/>
                <a:gd name="connsiteY6" fmla="*/ 231151 h 238125"/>
                <a:gd name="connsiteX7" fmla="*/ 135901 w 142875"/>
                <a:gd name="connsiteY7" fmla="*/ 135901 h 238125"/>
                <a:gd name="connsiteX8" fmla="*/ 135901 w 142875"/>
                <a:gd name="connsiteY8" fmla="*/ 102224 h 238125"/>
                <a:gd name="connsiteX9" fmla="*/ 40651 w 142875"/>
                <a:gd name="connsiteY9" fmla="*/ 697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875" h="238125">
                  <a:moveTo>
                    <a:pt x="40651" y="6974"/>
                  </a:moveTo>
                  <a:cubicBezTo>
                    <a:pt x="31352" y="-2325"/>
                    <a:pt x="16274" y="-2325"/>
                    <a:pt x="6974" y="6974"/>
                  </a:cubicBezTo>
                  <a:cubicBezTo>
                    <a:pt x="-2325" y="16274"/>
                    <a:pt x="-2325" y="31352"/>
                    <a:pt x="6974" y="40651"/>
                  </a:cubicBezTo>
                  <a:lnTo>
                    <a:pt x="85387" y="119063"/>
                  </a:lnTo>
                  <a:lnTo>
                    <a:pt x="6974" y="197474"/>
                  </a:lnTo>
                  <a:cubicBezTo>
                    <a:pt x="-2325" y="206774"/>
                    <a:pt x="-2325" y="221852"/>
                    <a:pt x="6974" y="231151"/>
                  </a:cubicBezTo>
                  <a:cubicBezTo>
                    <a:pt x="16274" y="240450"/>
                    <a:pt x="31352" y="240450"/>
                    <a:pt x="40651" y="231151"/>
                  </a:cubicBezTo>
                  <a:lnTo>
                    <a:pt x="135901" y="135901"/>
                  </a:lnTo>
                  <a:cubicBezTo>
                    <a:pt x="145200" y="126602"/>
                    <a:pt x="145200" y="111524"/>
                    <a:pt x="135901" y="102224"/>
                  </a:cubicBezTo>
                  <a:lnTo>
                    <a:pt x="40651" y="6974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48AA6AE2-AAA0-493B-83EB-7498D4927931}"/>
              </a:ext>
            </a:extLst>
          </p:cNvPr>
          <p:cNvGrpSpPr>
            <a:grpSpLocks noChangeAspect="1"/>
          </p:cNvGrpSpPr>
          <p:nvPr/>
        </p:nvGrpSpPr>
        <p:grpSpPr>
          <a:xfrm>
            <a:off x="7539297" y="5477958"/>
            <a:ext cx="360008" cy="360000"/>
            <a:chOff x="5870145" y="4957144"/>
            <a:chExt cx="635013" cy="634999"/>
          </a:xfrm>
        </p:grpSpPr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F6A7CA73-0239-4CEC-B2AE-B1EED4975A2A}"/>
                </a:ext>
              </a:extLst>
            </p:cNvPr>
            <p:cNvSpPr/>
            <p:nvPr/>
          </p:nvSpPr>
          <p:spPr>
            <a:xfrm>
              <a:off x="5870145" y="4957144"/>
              <a:ext cx="635000" cy="634999"/>
            </a:xfrm>
            <a:custGeom>
              <a:avLst/>
              <a:gdLst>
                <a:gd name="connsiteX0" fmla="*/ 381000 w 635000"/>
                <a:gd name="connsiteY0" fmla="*/ 635000 h 634999"/>
                <a:gd name="connsiteX1" fmla="*/ 254000 w 635000"/>
                <a:gd name="connsiteY1" fmla="*/ 635000 h 634999"/>
                <a:gd name="connsiteX2" fmla="*/ 37198 w 635000"/>
                <a:gd name="connsiteY2" fmla="*/ 597803 h 634999"/>
                <a:gd name="connsiteX3" fmla="*/ 0 w 635000"/>
                <a:gd name="connsiteY3" fmla="*/ 381000 h 634999"/>
                <a:gd name="connsiteX4" fmla="*/ 0 w 635000"/>
                <a:gd name="connsiteY4" fmla="*/ 254000 h 634999"/>
                <a:gd name="connsiteX5" fmla="*/ 37198 w 635000"/>
                <a:gd name="connsiteY5" fmla="*/ 37197 h 634999"/>
                <a:gd name="connsiteX6" fmla="*/ 254946 w 635000"/>
                <a:gd name="connsiteY6" fmla="*/ 0 h 634999"/>
                <a:gd name="connsiteX7" fmla="*/ 302578 w 635000"/>
                <a:gd name="connsiteY7" fmla="*/ 529 h 634999"/>
                <a:gd name="connsiteX8" fmla="*/ 301919 w 635000"/>
                <a:gd name="connsiteY8" fmla="*/ 8273 h 634999"/>
                <a:gd name="connsiteX9" fmla="*/ 301625 w 635000"/>
                <a:gd name="connsiteY9" fmla="*/ 98265 h 634999"/>
                <a:gd name="connsiteX10" fmla="*/ 304956 w 635000"/>
                <a:gd name="connsiteY10" fmla="*/ 188695 h 634999"/>
                <a:gd name="connsiteX11" fmla="*/ 338822 w 635000"/>
                <a:gd name="connsiteY11" fmla="*/ 264430 h 634999"/>
                <a:gd name="connsiteX12" fmla="*/ 414558 w 635000"/>
                <a:gd name="connsiteY12" fmla="*/ 298298 h 634999"/>
                <a:gd name="connsiteX13" fmla="*/ 504989 w 635000"/>
                <a:gd name="connsiteY13" fmla="*/ 301628 h 634999"/>
                <a:gd name="connsiteX14" fmla="*/ 507999 w 635000"/>
                <a:gd name="connsiteY14" fmla="*/ 301628 h 634999"/>
                <a:gd name="connsiteX15" fmla="*/ 633648 w 635000"/>
                <a:gd name="connsiteY15" fmla="*/ 301628 h 634999"/>
                <a:gd name="connsiteX16" fmla="*/ 635000 w 635000"/>
                <a:gd name="connsiteY16" fmla="*/ 367122 h 634999"/>
                <a:gd name="connsiteX17" fmla="*/ 635000 w 635000"/>
                <a:gd name="connsiteY17" fmla="*/ 381000 h 634999"/>
                <a:gd name="connsiteX18" fmla="*/ 597802 w 635000"/>
                <a:gd name="connsiteY18" fmla="*/ 597803 h 634999"/>
                <a:gd name="connsiteX19" fmla="*/ 381000 w 635000"/>
                <a:gd name="connsiteY19" fmla="*/ 635000 h 634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5000" h="634999">
                  <a:moveTo>
                    <a:pt x="381000" y="635000"/>
                  </a:moveTo>
                  <a:lnTo>
                    <a:pt x="254000" y="635000"/>
                  </a:lnTo>
                  <a:cubicBezTo>
                    <a:pt x="134263" y="635000"/>
                    <a:pt x="74395" y="635000"/>
                    <a:pt x="37198" y="597803"/>
                  </a:cubicBezTo>
                  <a:cubicBezTo>
                    <a:pt x="0" y="560605"/>
                    <a:pt x="0" y="500737"/>
                    <a:pt x="0" y="381000"/>
                  </a:cubicBezTo>
                  <a:lnTo>
                    <a:pt x="0" y="254000"/>
                  </a:lnTo>
                  <a:cubicBezTo>
                    <a:pt x="0" y="134263"/>
                    <a:pt x="0" y="74395"/>
                    <a:pt x="37198" y="37197"/>
                  </a:cubicBezTo>
                  <a:cubicBezTo>
                    <a:pt x="74395" y="0"/>
                    <a:pt x="134579" y="0"/>
                    <a:pt x="254946" y="0"/>
                  </a:cubicBezTo>
                  <a:cubicBezTo>
                    <a:pt x="274186" y="0"/>
                    <a:pt x="289605" y="0"/>
                    <a:pt x="302578" y="529"/>
                  </a:cubicBezTo>
                  <a:cubicBezTo>
                    <a:pt x="302151" y="3067"/>
                    <a:pt x="301927" y="5656"/>
                    <a:pt x="301919" y="8273"/>
                  </a:cubicBezTo>
                  <a:lnTo>
                    <a:pt x="301625" y="98265"/>
                  </a:lnTo>
                  <a:cubicBezTo>
                    <a:pt x="301622" y="133098"/>
                    <a:pt x="301619" y="163882"/>
                    <a:pt x="304956" y="188695"/>
                  </a:cubicBezTo>
                  <a:cubicBezTo>
                    <a:pt x="308572" y="215591"/>
                    <a:pt x="316875" y="242483"/>
                    <a:pt x="338822" y="264430"/>
                  </a:cubicBezTo>
                  <a:cubicBezTo>
                    <a:pt x="360771" y="286379"/>
                    <a:pt x="387663" y="294682"/>
                    <a:pt x="414558" y="298298"/>
                  </a:cubicBezTo>
                  <a:cubicBezTo>
                    <a:pt x="439371" y="301633"/>
                    <a:pt x="470155" y="301631"/>
                    <a:pt x="504989" y="301628"/>
                  </a:cubicBezTo>
                  <a:lnTo>
                    <a:pt x="507999" y="301628"/>
                  </a:lnTo>
                  <a:lnTo>
                    <a:pt x="633648" y="301628"/>
                  </a:lnTo>
                  <a:cubicBezTo>
                    <a:pt x="635000" y="318592"/>
                    <a:pt x="635000" y="339410"/>
                    <a:pt x="635000" y="367122"/>
                  </a:cubicBezTo>
                  <a:lnTo>
                    <a:pt x="635000" y="381000"/>
                  </a:lnTo>
                  <a:cubicBezTo>
                    <a:pt x="635000" y="500737"/>
                    <a:pt x="635000" y="560605"/>
                    <a:pt x="597802" y="597803"/>
                  </a:cubicBezTo>
                  <a:cubicBezTo>
                    <a:pt x="560605" y="635000"/>
                    <a:pt x="500737" y="635000"/>
                    <a:pt x="381000" y="635000"/>
                  </a:cubicBezTo>
                  <a:close/>
                </a:path>
              </a:pathLst>
            </a:custGeom>
            <a:solidFill>
              <a:srgbClr val="00AD9E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3D750409-65F8-42A5-9596-A0DEBEFA8183}"/>
                </a:ext>
              </a:extLst>
            </p:cNvPr>
            <p:cNvSpPr/>
            <p:nvPr/>
          </p:nvSpPr>
          <p:spPr>
            <a:xfrm>
              <a:off x="5973339" y="5346081"/>
              <a:ext cx="174625" cy="142874"/>
            </a:xfrm>
            <a:custGeom>
              <a:avLst/>
              <a:gdLst>
                <a:gd name="connsiteX0" fmla="*/ 168611 w 174625"/>
                <a:gd name="connsiteY0" fmla="*/ 39632 h 142874"/>
                <a:gd name="connsiteX1" fmla="*/ 166633 w 174625"/>
                <a:gd name="connsiteY1" fmla="*/ 6015 h 142874"/>
                <a:gd name="connsiteX2" fmla="*/ 133015 w 174625"/>
                <a:gd name="connsiteY2" fmla="*/ 7992 h 142874"/>
                <a:gd name="connsiteX3" fmla="*/ 66146 w 174625"/>
                <a:gd name="connsiteY3" fmla="*/ 83220 h 142874"/>
                <a:gd name="connsiteX4" fmla="*/ 41610 w 174625"/>
                <a:gd name="connsiteY4" fmla="*/ 55617 h 142874"/>
                <a:gd name="connsiteX5" fmla="*/ 7992 w 174625"/>
                <a:gd name="connsiteY5" fmla="*/ 53640 h 142874"/>
                <a:gd name="connsiteX6" fmla="*/ 6015 w 174625"/>
                <a:gd name="connsiteY6" fmla="*/ 87257 h 142874"/>
                <a:gd name="connsiteX7" fmla="*/ 48348 w 174625"/>
                <a:gd name="connsiteY7" fmla="*/ 134883 h 142874"/>
                <a:gd name="connsiteX8" fmla="*/ 66146 w 174625"/>
                <a:gd name="connsiteY8" fmla="*/ 142875 h 142874"/>
                <a:gd name="connsiteX9" fmla="*/ 83944 w 174625"/>
                <a:gd name="connsiteY9" fmla="*/ 134883 h 142874"/>
                <a:gd name="connsiteX10" fmla="*/ 168611 w 174625"/>
                <a:gd name="connsiteY10" fmla="*/ 39632 h 14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625" h="142874">
                  <a:moveTo>
                    <a:pt x="168611" y="39632"/>
                  </a:moveTo>
                  <a:cubicBezTo>
                    <a:pt x="177348" y="29804"/>
                    <a:pt x="176462" y="14752"/>
                    <a:pt x="166633" y="6015"/>
                  </a:cubicBezTo>
                  <a:cubicBezTo>
                    <a:pt x="156803" y="-2722"/>
                    <a:pt x="141752" y="-1836"/>
                    <a:pt x="133015" y="7992"/>
                  </a:cubicBezTo>
                  <a:lnTo>
                    <a:pt x="66146" y="83220"/>
                  </a:lnTo>
                  <a:lnTo>
                    <a:pt x="41610" y="55617"/>
                  </a:lnTo>
                  <a:cubicBezTo>
                    <a:pt x="32874" y="45789"/>
                    <a:pt x="17822" y="44903"/>
                    <a:pt x="7992" y="53640"/>
                  </a:cubicBezTo>
                  <a:cubicBezTo>
                    <a:pt x="-1836" y="62377"/>
                    <a:pt x="-2722" y="77429"/>
                    <a:pt x="6015" y="87257"/>
                  </a:cubicBezTo>
                  <a:lnTo>
                    <a:pt x="48348" y="134883"/>
                  </a:lnTo>
                  <a:cubicBezTo>
                    <a:pt x="52867" y="139967"/>
                    <a:pt x="59344" y="142875"/>
                    <a:pt x="66146" y="142875"/>
                  </a:cubicBezTo>
                  <a:cubicBezTo>
                    <a:pt x="72948" y="142875"/>
                    <a:pt x="79425" y="139967"/>
                    <a:pt x="83944" y="134883"/>
                  </a:cubicBezTo>
                  <a:lnTo>
                    <a:pt x="168611" y="39632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7D4D46E7-1C83-4C4F-90A2-57B1D0AFBE02}"/>
                </a:ext>
              </a:extLst>
            </p:cNvPr>
            <p:cNvSpPr/>
            <p:nvPr/>
          </p:nvSpPr>
          <p:spPr>
            <a:xfrm>
              <a:off x="6171783" y="4957334"/>
              <a:ext cx="333375" cy="317299"/>
            </a:xfrm>
            <a:custGeom>
              <a:avLst/>
              <a:gdLst>
                <a:gd name="connsiteX0" fmla="*/ 294 w 333375"/>
                <a:gd name="connsiteY0" fmla="*/ 8072 h 317299"/>
                <a:gd name="connsiteX1" fmla="*/ 0 w 333375"/>
                <a:gd name="connsiteY1" fmla="*/ 98064 h 317299"/>
                <a:gd name="connsiteX2" fmla="*/ 3331 w 333375"/>
                <a:gd name="connsiteY2" fmla="*/ 188494 h 317299"/>
                <a:gd name="connsiteX3" fmla="*/ 37198 w 333375"/>
                <a:gd name="connsiteY3" fmla="*/ 264231 h 317299"/>
                <a:gd name="connsiteX4" fmla="*/ 112933 w 333375"/>
                <a:gd name="connsiteY4" fmla="*/ 298097 h 317299"/>
                <a:gd name="connsiteX5" fmla="*/ 203363 w 333375"/>
                <a:gd name="connsiteY5" fmla="*/ 301428 h 317299"/>
                <a:gd name="connsiteX6" fmla="*/ 332024 w 333375"/>
                <a:gd name="connsiteY6" fmla="*/ 301428 h 317299"/>
                <a:gd name="connsiteX7" fmla="*/ 332894 w 333375"/>
                <a:gd name="connsiteY7" fmla="*/ 317299 h 317299"/>
                <a:gd name="connsiteX8" fmla="*/ 333375 w 333375"/>
                <a:gd name="connsiteY8" fmla="*/ 317299 h 317299"/>
                <a:gd name="connsiteX9" fmla="*/ 333060 w 333375"/>
                <a:gd name="connsiteY9" fmla="*/ 299560 h 317299"/>
                <a:gd name="connsiteX10" fmla="*/ 302625 w 333375"/>
                <a:gd name="connsiteY10" fmla="*/ 215667 h 317299"/>
                <a:gd name="connsiteX11" fmla="*/ 293584 w 333375"/>
                <a:gd name="connsiteY11" fmla="*/ 204354 h 317299"/>
                <a:gd name="connsiteX12" fmla="*/ 206376 w 333375"/>
                <a:gd name="connsiteY12" fmla="*/ 110924 h 317299"/>
                <a:gd name="connsiteX13" fmla="*/ 114622 w 333375"/>
                <a:gd name="connsiteY13" fmla="*/ 42311 h 317299"/>
                <a:gd name="connsiteX14" fmla="*/ 56882 w 333375"/>
                <a:gd name="connsiteY14" fmla="*/ 9286 h 317299"/>
                <a:gd name="connsiteX15" fmla="*/ 40787 w 333375"/>
                <a:gd name="connsiteY15" fmla="*/ 4407 h 317299"/>
                <a:gd name="connsiteX16" fmla="*/ 0 w 333375"/>
                <a:gd name="connsiteY16" fmla="*/ 0 h 317299"/>
                <a:gd name="connsiteX17" fmla="*/ 294 w 333375"/>
                <a:gd name="connsiteY17" fmla="*/ 8072 h 31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3375" h="317299">
                  <a:moveTo>
                    <a:pt x="294" y="8072"/>
                  </a:moveTo>
                  <a:lnTo>
                    <a:pt x="0" y="98064"/>
                  </a:lnTo>
                  <a:cubicBezTo>
                    <a:pt x="-3" y="132897"/>
                    <a:pt x="-5" y="163681"/>
                    <a:pt x="3331" y="188494"/>
                  </a:cubicBezTo>
                  <a:cubicBezTo>
                    <a:pt x="6947" y="215390"/>
                    <a:pt x="15250" y="242282"/>
                    <a:pt x="37198" y="264231"/>
                  </a:cubicBezTo>
                  <a:cubicBezTo>
                    <a:pt x="59146" y="286178"/>
                    <a:pt x="86038" y="294481"/>
                    <a:pt x="112933" y="298097"/>
                  </a:cubicBezTo>
                  <a:cubicBezTo>
                    <a:pt x="137746" y="301432"/>
                    <a:pt x="168530" y="301430"/>
                    <a:pt x="203363" y="301428"/>
                  </a:cubicBezTo>
                  <a:lnTo>
                    <a:pt x="332024" y="301428"/>
                  </a:lnTo>
                  <a:cubicBezTo>
                    <a:pt x="332417" y="306366"/>
                    <a:pt x="332696" y="311632"/>
                    <a:pt x="332894" y="317299"/>
                  </a:cubicBezTo>
                  <a:lnTo>
                    <a:pt x="333375" y="317299"/>
                  </a:lnTo>
                  <a:cubicBezTo>
                    <a:pt x="333375" y="308807"/>
                    <a:pt x="333375" y="304560"/>
                    <a:pt x="333060" y="299560"/>
                  </a:cubicBezTo>
                  <a:cubicBezTo>
                    <a:pt x="331265" y="271158"/>
                    <a:pt x="319459" y="238613"/>
                    <a:pt x="302625" y="215667"/>
                  </a:cubicBezTo>
                  <a:cubicBezTo>
                    <a:pt x="299661" y="211628"/>
                    <a:pt x="297636" y="209203"/>
                    <a:pt x="293584" y="204354"/>
                  </a:cubicBezTo>
                  <a:cubicBezTo>
                    <a:pt x="268419" y="174235"/>
                    <a:pt x="235300" y="136717"/>
                    <a:pt x="206376" y="110924"/>
                  </a:cubicBezTo>
                  <a:cubicBezTo>
                    <a:pt x="180630" y="87967"/>
                    <a:pt x="145373" y="62849"/>
                    <a:pt x="114622" y="42311"/>
                  </a:cubicBezTo>
                  <a:cubicBezTo>
                    <a:pt x="88204" y="24666"/>
                    <a:pt x="74994" y="15844"/>
                    <a:pt x="56882" y="9286"/>
                  </a:cubicBezTo>
                  <a:cubicBezTo>
                    <a:pt x="52079" y="7548"/>
                    <a:pt x="45746" y="5628"/>
                    <a:pt x="40787" y="4407"/>
                  </a:cubicBezTo>
                  <a:cubicBezTo>
                    <a:pt x="28595" y="1406"/>
                    <a:pt x="16726" y="362"/>
                    <a:pt x="0" y="0"/>
                  </a:cubicBezTo>
                  <a:lnTo>
                    <a:pt x="294" y="8072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3CE766C-6F60-4B86-855F-C171CDB8E6FB}"/>
              </a:ext>
            </a:extLst>
          </p:cNvPr>
          <p:cNvGrpSpPr>
            <a:grpSpLocks noChangeAspect="1"/>
          </p:cNvGrpSpPr>
          <p:nvPr/>
        </p:nvGrpSpPr>
        <p:grpSpPr>
          <a:xfrm>
            <a:off x="7539290" y="6036050"/>
            <a:ext cx="360008" cy="360000"/>
            <a:chOff x="3218379" y="4354455"/>
            <a:chExt cx="497422" cy="497412"/>
          </a:xfrm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2BC0E72F-A560-486B-9E17-754651E4C95D}"/>
                </a:ext>
              </a:extLst>
            </p:cNvPr>
            <p:cNvSpPr/>
            <p:nvPr/>
          </p:nvSpPr>
          <p:spPr>
            <a:xfrm>
              <a:off x="3218379" y="4354455"/>
              <a:ext cx="497412" cy="497412"/>
            </a:xfrm>
            <a:custGeom>
              <a:avLst/>
              <a:gdLst>
                <a:gd name="connsiteX0" fmla="*/ 298447 w 497412"/>
                <a:gd name="connsiteY0" fmla="*/ 497412 h 497412"/>
                <a:gd name="connsiteX1" fmla="*/ 198965 w 497412"/>
                <a:gd name="connsiteY1" fmla="*/ 497412 h 497412"/>
                <a:gd name="connsiteX2" fmla="*/ 29138 w 497412"/>
                <a:gd name="connsiteY2" fmla="*/ 468275 h 497412"/>
                <a:gd name="connsiteX3" fmla="*/ 0 w 497412"/>
                <a:gd name="connsiteY3" fmla="*/ 298448 h 497412"/>
                <a:gd name="connsiteX4" fmla="*/ 0 w 497412"/>
                <a:gd name="connsiteY4" fmla="*/ 198965 h 497412"/>
                <a:gd name="connsiteX5" fmla="*/ 29138 w 497412"/>
                <a:gd name="connsiteY5" fmla="*/ 29138 h 497412"/>
                <a:gd name="connsiteX6" fmla="*/ 199706 w 497412"/>
                <a:gd name="connsiteY6" fmla="*/ 0 h 497412"/>
                <a:gd name="connsiteX7" fmla="*/ 237017 w 497412"/>
                <a:gd name="connsiteY7" fmla="*/ 414 h 497412"/>
                <a:gd name="connsiteX8" fmla="*/ 236501 w 497412"/>
                <a:gd name="connsiteY8" fmla="*/ 6480 h 497412"/>
                <a:gd name="connsiteX9" fmla="*/ 236271 w 497412"/>
                <a:gd name="connsiteY9" fmla="*/ 76974 h 497412"/>
                <a:gd name="connsiteX10" fmla="*/ 238880 w 497412"/>
                <a:gd name="connsiteY10" fmla="*/ 147810 h 497412"/>
                <a:gd name="connsiteX11" fmla="*/ 265408 w 497412"/>
                <a:gd name="connsiteY11" fmla="*/ 207136 h 497412"/>
                <a:gd name="connsiteX12" fmla="*/ 324735 w 497412"/>
                <a:gd name="connsiteY12" fmla="*/ 233664 h 497412"/>
                <a:gd name="connsiteX13" fmla="*/ 395571 w 497412"/>
                <a:gd name="connsiteY13" fmla="*/ 236274 h 497412"/>
                <a:gd name="connsiteX14" fmla="*/ 397930 w 497412"/>
                <a:gd name="connsiteY14" fmla="*/ 236274 h 497412"/>
                <a:gd name="connsiteX15" fmla="*/ 496353 w 497412"/>
                <a:gd name="connsiteY15" fmla="*/ 236274 h 497412"/>
                <a:gd name="connsiteX16" fmla="*/ 497413 w 497412"/>
                <a:gd name="connsiteY16" fmla="*/ 287577 h 497412"/>
                <a:gd name="connsiteX17" fmla="*/ 497413 w 497412"/>
                <a:gd name="connsiteY17" fmla="*/ 298448 h 497412"/>
                <a:gd name="connsiteX18" fmla="*/ 468274 w 497412"/>
                <a:gd name="connsiteY18" fmla="*/ 468275 h 497412"/>
                <a:gd name="connsiteX19" fmla="*/ 298447 w 497412"/>
                <a:gd name="connsiteY19" fmla="*/ 497412 h 49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7412" h="497412">
                  <a:moveTo>
                    <a:pt x="298447" y="497412"/>
                  </a:moveTo>
                  <a:lnTo>
                    <a:pt x="198965" y="497412"/>
                  </a:lnTo>
                  <a:cubicBezTo>
                    <a:pt x="105172" y="497412"/>
                    <a:pt x="58275" y="497412"/>
                    <a:pt x="29138" y="468275"/>
                  </a:cubicBezTo>
                  <a:cubicBezTo>
                    <a:pt x="0" y="439137"/>
                    <a:pt x="0" y="392241"/>
                    <a:pt x="0" y="298448"/>
                  </a:cubicBezTo>
                  <a:lnTo>
                    <a:pt x="0" y="198965"/>
                  </a:lnTo>
                  <a:cubicBezTo>
                    <a:pt x="0" y="105172"/>
                    <a:pt x="0" y="58276"/>
                    <a:pt x="29138" y="29138"/>
                  </a:cubicBezTo>
                  <a:cubicBezTo>
                    <a:pt x="58275" y="0"/>
                    <a:pt x="105419" y="0"/>
                    <a:pt x="199706" y="0"/>
                  </a:cubicBezTo>
                  <a:cubicBezTo>
                    <a:pt x="214778" y="0"/>
                    <a:pt x="226855" y="0"/>
                    <a:pt x="237017" y="414"/>
                  </a:cubicBezTo>
                  <a:cubicBezTo>
                    <a:pt x="236683" y="2402"/>
                    <a:pt x="236508" y="4430"/>
                    <a:pt x="236501" y="6480"/>
                  </a:cubicBezTo>
                  <a:lnTo>
                    <a:pt x="236271" y="76974"/>
                  </a:lnTo>
                  <a:cubicBezTo>
                    <a:pt x="236269" y="104259"/>
                    <a:pt x="236267" y="128373"/>
                    <a:pt x="238880" y="147810"/>
                  </a:cubicBezTo>
                  <a:cubicBezTo>
                    <a:pt x="241712" y="168878"/>
                    <a:pt x="248216" y="189943"/>
                    <a:pt x="265408" y="207136"/>
                  </a:cubicBezTo>
                  <a:cubicBezTo>
                    <a:pt x="282601" y="224328"/>
                    <a:pt x="303666" y="230832"/>
                    <a:pt x="324735" y="233664"/>
                  </a:cubicBezTo>
                  <a:cubicBezTo>
                    <a:pt x="344171" y="236278"/>
                    <a:pt x="368285" y="236276"/>
                    <a:pt x="395571" y="236274"/>
                  </a:cubicBezTo>
                  <a:lnTo>
                    <a:pt x="397930" y="236274"/>
                  </a:lnTo>
                  <a:lnTo>
                    <a:pt x="496353" y="236274"/>
                  </a:lnTo>
                  <a:cubicBezTo>
                    <a:pt x="497413" y="249561"/>
                    <a:pt x="497413" y="265869"/>
                    <a:pt x="497413" y="287577"/>
                  </a:cubicBezTo>
                  <a:lnTo>
                    <a:pt x="497413" y="298448"/>
                  </a:lnTo>
                  <a:cubicBezTo>
                    <a:pt x="497413" y="392241"/>
                    <a:pt x="497413" y="439137"/>
                    <a:pt x="468274" y="468275"/>
                  </a:cubicBezTo>
                  <a:cubicBezTo>
                    <a:pt x="439137" y="497412"/>
                    <a:pt x="392240" y="497412"/>
                    <a:pt x="298447" y="49741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4B6CA644-B897-49EA-A999-A603CE6CDB98}"/>
                </a:ext>
              </a:extLst>
            </p:cNvPr>
            <p:cNvSpPr/>
            <p:nvPr/>
          </p:nvSpPr>
          <p:spPr>
            <a:xfrm>
              <a:off x="3299213" y="4646684"/>
              <a:ext cx="236271" cy="37305"/>
            </a:xfrm>
            <a:custGeom>
              <a:avLst/>
              <a:gdLst>
                <a:gd name="connsiteX0" fmla="*/ 18653 w 236271"/>
                <a:gd name="connsiteY0" fmla="*/ 0 h 37305"/>
                <a:gd name="connsiteX1" fmla="*/ 0 w 236271"/>
                <a:gd name="connsiteY1" fmla="*/ 18653 h 37305"/>
                <a:gd name="connsiteX2" fmla="*/ 18653 w 236271"/>
                <a:gd name="connsiteY2" fmla="*/ 37306 h 37305"/>
                <a:gd name="connsiteX3" fmla="*/ 217618 w 236271"/>
                <a:gd name="connsiteY3" fmla="*/ 37306 h 37305"/>
                <a:gd name="connsiteX4" fmla="*/ 236271 w 236271"/>
                <a:gd name="connsiteY4" fmla="*/ 18653 h 37305"/>
                <a:gd name="connsiteX5" fmla="*/ 217618 w 236271"/>
                <a:gd name="connsiteY5" fmla="*/ 0 h 37305"/>
                <a:gd name="connsiteX6" fmla="*/ 18653 w 236271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271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217618" y="37306"/>
                  </a:lnTo>
                  <a:cubicBezTo>
                    <a:pt x="227920" y="37306"/>
                    <a:pt x="236271" y="28955"/>
                    <a:pt x="236271" y="18653"/>
                  </a:cubicBezTo>
                  <a:cubicBezTo>
                    <a:pt x="236271" y="8351"/>
                    <a:pt x="227920" y="0"/>
                    <a:pt x="217618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0A026EDF-5F08-499A-9D8B-AA03308CFEB1}"/>
                </a:ext>
              </a:extLst>
            </p:cNvPr>
            <p:cNvSpPr/>
            <p:nvPr/>
          </p:nvSpPr>
          <p:spPr>
            <a:xfrm>
              <a:off x="3299213" y="4733732"/>
              <a:ext cx="174094" cy="37305"/>
            </a:xfrm>
            <a:custGeom>
              <a:avLst/>
              <a:gdLst>
                <a:gd name="connsiteX0" fmla="*/ 18653 w 174094"/>
                <a:gd name="connsiteY0" fmla="*/ 0 h 37305"/>
                <a:gd name="connsiteX1" fmla="*/ 0 w 174094"/>
                <a:gd name="connsiteY1" fmla="*/ 18653 h 37305"/>
                <a:gd name="connsiteX2" fmla="*/ 18653 w 174094"/>
                <a:gd name="connsiteY2" fmla="*/ 37306 h 37305"/>
                <a:gd name="connsiteX3" fmla="*/ 155441 w 174094"/>
                <a:gd name="connsiteY3" fmla="*/ 37306 h 37305"/>
                <a:gd name="connsiteX4" fmla="*/ 174094 w 174094"/>
                <a:gd name="connsiteY4" fmla="*/ 18653 h 37305"/>
                <a:gd name="connsiteX5" fmla="*/ 155441 w 174094"/>
                <a:gd name="connsiteY5" fmla="*/ 0 h 37305"/>
                <a:gd name="connsiteX6" fmla="*/ 18653 w 174094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94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155441" y="37306"/>
                  </a:lnTo>
                  <a:cubicBezTo>
                    <a:pt x="165743" y="37306"/>
                    <a:pt x="174094" y="28955"/>
                    <a:pt x="174094" y="18653"/>
                  </a:cubicBezTo>
                  <a:cubicBezTo>
                    <a:pt x="174094" y="8351"/>
                    <a:pt x="165743" y="0"/>
                    <a:pt x="155441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FDB33C78-0219-4DC1-AD41-7655A1630D0F}"/>
                </a:ext>
              </a:extLst>
            </p:cNvPr>
            <p:cNvSpPr/>
            <p:nvPr/>
          </p:nvSpPr>
          <p:spPr>
            <a:xfrm>
              <a:off x="3454660" y="4354600"/>
              <a:ext cx="261141" cy="248548"/>
            </a:xfrm>
            <a:custGeom>
              <a:avLst/>
              <a:gdLst>
                <a:gd name="connsiteX0" fmla="*/ 230 w 261141"/>
                <a:gd name="connsiteY0" fmla="*/ 6323 h 248548"/>
                <a:gd name="connsiteX1" fmla="*/ 0 w 261141"/>
                <a:gd name="connsiteY1" fmla="*/ 76817 h 248548"/>
                <a:gd name="connsiteX2" fmla="*/ 2609 w 261141"/>
                <a:gd name="connsiteY2" fmla="*/ 147652 h 248548"/>
                <a:gd name="connsiteX3" fmla="*/ 29138 w 261141"/>
                <a:gd name="connsiteY3" fmla="*/ 206979 h 248548"/>
                <a:gd name="connsiteX4" fmla="*/ 88464 w 261141"/>
                <a:gd name="connsiteY4" fmla="*/ 233508 h 248548"/>
                <a:gd name="connsiteX5" fmla="*/ 159299 w 261141"/>
                <a:gd name="connsiteY5" fmla="*/ 236117 h 248548"/>
                <a:gd name="connsiteX6" fmla="*/ 260083 w 261141"/>
                <a:gd name="connsiteY6" fmla="*/ 236116 h 248548"/>
                <a:gd name="connsiteX7" fmla="*/ 260765 w 261141"/>
                <a:gd name="connsiteY7" fmla="*/ 248549 h 248548"/>
                <a:gd name="connsiteX8" fmla="*/ 261142 w 261141"/>
                <a:gd name="connsiteY8" fmla="*/ 248549 h 248548"/>
                <a:gd name="connsiteX9" fmla="*/ 260895 w 261141"/>
                <a:gd name="connsiteY9" fmla="*/ 234654 h 248548"/>
                <a:gd name="connsiteX10" fmla="*/ 237054 w 261141"/>
                <a:gd name="connsiteY10" fmla="*/ 168938 h 248548"/>
                <a:gd name="connsiteX11" fmla="*/ 229972 w 261141"/>
                <a:gd name="connsiteY11" fmla="*/ 160075 h 248548"/>
                <a:gd name="connsiteX12" fmla="*/ 161659 w 261141"/>
                <a:gd name="connsiteY12" fmla="*/ 86890 h 248548"/>
                <a:gd name="connsiteX13" fmla="*/ 89787 w 261141"/>
                <a:gd name="connsiteY13" fmla="*/ 33143 h 248548"/>
                <a:gd name="connsiteX14" fmla="*/ 44557 w 261141"/>
                <a:gd name="connsiteY14" fmla="*/ 7274 h 248548"/>
                <a:gd name="connsiteX15" fmla="*/ 31950 w 261141"/>
                <a:gd name="connsiteY15" fmla="*/ 3452 h 248548"/>
                <a:gd name="connsiteX16" fmla="*/ 0 w 261141"/>
                <a:gd name="connsiteY16" fmla="*/ 0 h 248548"/>
                <a:gd name="connsiteX17" fmla="*/ 230 w 261141"/>
                <a:gd name="connsiteY17" fmla="*/ 6323 h 24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1141" h="248548">
                  <a:moveTo>
                    <a:pt x="230" y="6323"/>
                  </a:moveTo>
                  <a:lnTo>
                    <a:pt x="0" y="76817"/>
                  </a:lnTo>
                  <a:cubicBezTo>
                    <a:pt x="-2" y="104102"/>
                    <a:pt x="-4" y="128216"/>
                    <a:pt x="2609" y="147652"/>
                  </a:cubicBezTo>
                  <a:cubicBezTo>
                    <a:pt x="5442" y="168721"/>
                    <a:pt x="11946" y="189787"/>
                    <a:pt x="29138" y="206979"/>
                  </a:cubicBezTo>
                  <a:cubicBezTo>
                    <a:pt x="46330" y="224171"/>
                    <a:pt x="67396" y="230675"/>
                    <a:pt x="88464" y="233508"/>
                  </a:cubicBezTo>
                  <a:cubicBezTo>
                    <a:pt x="107900" y="236120"/>
                    <a:pt x="132014" y="236118"/>
                    <a:pt x="159299" y="236117"/>
                  </a:cubicBezTo>
                  <a:lnTo>
                    <a:pt x="260083" y="236116"/>
                  </a:lnTo>
                  <a:cubicBezTo>
                    <a:pt x="260391" y="239985"/>
                    <a:pt x="260610" y="244109"/>
                    <a:pt x="260765" y="248549"/>
                  </a:cubicBezTo>
                  <a:lnTo>
                    <a:pt x="261142" y="248549"/>
                  </a:lnTo>
                  <a:cubicBezTo>
                    <a:pt x="261142" y="241896"/>
                    <a:pt x="261142" y="238570"/>
                    <a:pt x="260895" y="234654"/>
                  </a:cubicBezTo>
                  <a:cubicBezTo>
                    <a:pt x="259489" y="212405"/>
                    <a:pt x="250241" y="186912"/>
                    <a:pt x="237054" y="168938"/>
                  </a:cubicBezTo>
                  <a:cubicBezTo>
                    <a:pt x="234733" y="165773"/>
                    <a:pt x="233146" y="163875"/>
                    <a:pt x="229972" y="160075"/>
                  </a:cubicBezTo>
                  <a:cubicBezTo>
                    <a:pt x="210260" y="136483"/>
                    <a:pt x="184317" y="107095"/>
                    <a:pt x="161659" y="86890"/>
                  </a:cubicBezTo>
                  <a:cubicBezTo>
                    <a:pt x="141493" y="68906"/>
                    <a:pt x="113874" y="49231"/>
                    <a:pt x="89787" y="33143"/>
                  </a:cubicBezTo>
                  <a:cubicBezTo>
                    <a:pt x="69092" y="19322"/>
                    <a:pt x="58745" y="12411"/>
                    <a:pt x="44557" y="7274"/>
                  </a:cubicBezTo>
                  <a:cubicBezTo>
                    <a:pt x="40795" y="5912"/>
                    <a:pt x="35834" y="4408"/>
                    <a:pt x="31950" y="3452"/>
                  </a:cubicBezTo>
                  <a:cubicBezTo>
                    <a:pt x="22399" y="1101"/>
                    <a:pt x="13102" y="283"/>
                    <a:pt x="0" y="0"/>
                  </a:cubicBezTo>
                  <a:lnTo>
                    <a:pt x="230" y="63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4227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Скругленный прямоугольник 46">
            <a:extLst>
              <a:ext uri="{FF2B5EF4-FFF2-40B4-BE49-F238E27FC236}">
                <a16:creationId xmlns:a16="http://schemas.microsoft.com/office/drawing/2014/main" id="{B9E82318-6021-44E7-B23B-5C959A251DAE}"/>
              </a:ext>
            </a:extLst>
          </p:cNvPr>
          <p:cNvSpPr/>
          <p:nvPr/>
        </p:nvSpPr>
        <p:spPr>
          <a:xfrm>
            <a:off x="698108" y="4354923"/>
            <a:ext cx="3290400" cy="2157518"/>
          </a:xfrm>
          <a:prstGeom prst="roundRect">
            <a:avLst>
              <a:gd name="adj" fmla="val 5231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Скругленный прямоугольник 46">
            <a:extLst>
              <a:ext uri="{FF2B5EF4-FFF2-40B4-BE49-F238E27FC236}">
                <a16:creationId xmlns:a16="http://schemas.microsoft.com/office/drawing/2014/main" id="{30162BF8-8DD5-4502-A2B5-0407693102C0}"/>
              </a:ext>
            </a:extLst>
          </p:cNvPr>
          <p:cNvSpPr/>
          <p:nvPr/>
        </p:nvSpPr>
        <p:spPr>
          <a:xfrm>
            <a:off x="4450799" y="4354923"/>
            <a:ext cx="3479767" cy="2157518"/>
          </a:xfrm>
          <a:prstGeom prst="roundRect">
            <a:avLst>
              <a:gd name="adj" fmla="val 5231"/>
            </a:avLst>
          </a:prstGeom>
          <a:solidFill>
            <a:srgbClr val="3F3F3F">
              <a:alpha val="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с двумя скругленными соседними углами 47">
            <a:extLst>
              <a:ext uri="{FF2B5EF4-FFF2-40B4-BE49-F238E27FC236}">
                <a16:creationId xmlns:a16="http://schemas.microsoft.com/office/drawing/2014/main" id="{55582CF7-7655-459B-BEFA-4235B2B765B1}"/>
              </a:ext>
            </a:extLst>
          </p:cNvPr>
          <p:cNvSpPr/>
          <p:nvPr/>
        </p:nvSpPr>
        <p:spPr>
          <a:xfrm>
            <a:off x="701708" y="4359447"/>
            <a:ext cx="3283200" cy="833637"/>
          </a:xfrm>
          <a:prstGeom prst="round2SameRect">
            <a:avLst>
              <a:gd name="adj1" fmla="val 10559"/>
              <a:gd name="adj2" fmla="val 0"/>
            </a:avLst>
          </a:prstGeom>
          <a:solidFill>
            <a:srgbClr val="00AD9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с двумя скругленными соседними углами 47">
            <a:extLst>
              <a:ext uri="{FF2B5EF4-FFF2-40B4-BE49-F238E27FC236}">
                <a16:creationId xmlns:a16="http://schemas.microsoft.com/office/drawing/2014/main" id="{3BF3B7AF-481D-455D-8283-3726338C60C8}"/>
              </a:ext>
            </a:extLst>
          </p:cNvPr>
          <p:cNvSpPr/>
          <p:nvPr/>
        </p:nvSpPr>
        <p:spPr>
          <a:xfrm>
            <a:off x="4454400" y="4359447"/>
            <a:ext cx="3476166" cy="833637"/>
          </a:xfrm>
          <a:prstGeom prst="round2SameRect">
            <a:avLst>
              <a:gd name="adj1" fmla="val 10559"/>
              <a:gd name="adj2" fmla="val 0"/>
            </a:avLst>
          </a:prstGeom>
          <a:solidFill>
            <a:srgbClr val="00AD9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E11B5E-BA37-45DB-A062-240DC3386C75}"/>
              </a:ext>
            </a:extLst>
          </p:cNvPr>
          <p:cNvSpPr/>
          <p:nvPr/>
        </p:nvSpPr>
        <p:spPr>
          <a:xfrm>
            <a:off x="3683411" y="1799585"/>
            <a:ext cx="939673" cy="1629291"/>
          </a:xfrm>
          <a:custGeom>
            <a:avLst/>
            <a:gdLst>
              <a:gd name="connsiteX0" fmla="*/ 0 w 939673"/>
              <a:gd name="connsiteY0" fmla="*/ 0 h 1626116"/>
              <a:gd name="connsiteX1" fmla="*/ 939673 w 939673"/>
              <a:gd name="connsiteY1" fmla="*/ 0 h 1626116"/>
              <a:gd name="connsiteX2" fmla="*/ 939673 w 939673"/>
              <a:gd name="connsiteY2" fmla="*/ 1626116 h 1626116"/>
              <a:gd name="connsiteX3" fmla="*/ 0 w 939673"/>
              <a:gd name="connsiteY3" fmla="*/ 1626116 h 1626116"/>
              <a:gd name="connsiteX4" fmla="*/ 0 w 939673"/>
              <a:gd name="connsiteY4" fmla="*/ 0 h 1626116"/>
              <a:gd name="connsiteX0" fmla="*/ 0 w 939673"/>
              <a:gd name="connsiteY0" fmla="*/ 0 h 1626116"/>
              <a:gd name="connsiteX1" fmla="*/ 939673 w 939673"/>
              <a:gd name="connsiteY1" fmla="*/ 0 h 1626116"/>
              <a:gd name="connsiteX2" fmla="*/ 939673 w 939673"/>
              <a:gd name="connsiteY2" fmla="*/ 1626116 h 1626116"/>
              <a:gd name="connsiteX3" fmla="*/ 92075 w 939673"/>
              <a:gd name="connsiteY3" fmla="*/ 1622941 h 1626116"/>
              <a:gd name="connsiteX4" fmla="*/ 0 w 939673"/>
              <a:gd name="connsiteY4" fmla="*/ 0 h 1626116"/>
              <a:gd name="connsiteX0" fmla="*/ 0 w 939673"/>
              <a:gd name="connsiteY0" fmla="*/ 0 h 1629291"/>
              <a:gd name="connsiteX1" fmla="*/ 939673 w 939673"/>
              <a:gd name="connsiteY1" fmla="*/ 0 h 1629291"/>
              <a:gd name="connsiteX2" fmla="*/ 857123 w 939673"/>
              <a:gd name="connsiteY2" fmla="*/ 1629291 h 1629291"/>
              <a:gd name="connsiteX3" fmla="*/ 92075 w 939673"/>
              <a:gd name="connsiteY3" fmla="*/ 1622941 h 1629291"/>
              <a:gd name="connsiteX4" fmla="*/ 0 w 939673"/>
              <a:gd name="connsiteY4" fmla="*/ 0 h 162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9673" h="1629291">
                <a:moveTo>
                  <a:pt x="0" y="0"/>
                </a:moveTo>
                <a:lnTo>
                  <a:pt x="939673" y="0"/>
                </a:lnTo>
                <a:lnTo>
                  <a:pt x="857123" y="1629291"/>
                </a:lnTo>
                <a:lnTo>
                  <a:pt x="92075" y="1622941"/>
                </a:lnTo>
                <a:lnTo>
                  <a:pt x="0" y="0"/>
                </a:lnTo>
                <a:close/>
              </a:path>
            </a:pathLst>
          </a:custGeom>
          <a:solidFill>
            <a:srgbClr val="01D3C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олилиния: фигура 86">
            <a:extLst>
              <a:ext uri="{FF2B5EF4-FFF2-40B4-BE49-F238E27FC236}">
                <a16:creationId xmlns:a16="http://schemas.microsoft.com/office/drawing/2014/main" id="{8F6D11F6-2EC6-4FA9-BCD7-C1A724C65EBE}"/>
              </a:ext>
            </a:extLst>
          </p:cNvPr>
          <p:cNvSpPr/>
          <p:nvPr/>
        </p:nvSpPr>
        <p:spPr>
          <a:xfrm>
            <a:off x="3672036" y="1317825"/>
            <a:ext cx="1072978" cy="1023234"/>
          </a:xfrm>
          <a:custGeom>
            <a:avLst/>
            <a:gdLst>
              <a:gd name="connsiteX0" fmla="*/ 891687 w 1072978"/>
              <a:gd name="connsiteY0" fmla="*/ 0 h 1023234"/>
              <a:gd name="connsiteX1" fmla="*/ 1072978 w 1072978"/>
              <a:gd name="connsiteY1" fmla="*/ 181291 h 1023234"/>
              <a:gd name="connsiteX2" fmla="*/ 928224 w 1072978"/>
              <a:gd name="connsiteY2" fmla="*/ 358899 h 1023234"/>
              <a:gd name="connsiteX3" fmla="*/ 924703 w 1072978"/>
              <a:gd name="connsiteY3" fmla="*/ 359254 h 1023234"/>
              <a:gd name="connsiteX4" fmla="*/ 951541 w 1072978"/>
              <a:gd name="connsiteY4" fmla="*/ 445713 h 1023234"/>
              <a:gd name="connsiteX5" fmla="*/ 961306 w 1072978"/>
              <a:gd name="connsiteY5" fmla="*/ 542581 h 1023234"/>
              <a:gd name="connsiteX6" fmla="*/ 480653 w 1072978"/>
              <a:gd name="connsiteY6" fmla="*/ 1023234 h 1023234"/>
              <a:gd name="connsiteX7" fmla="*/ 0 w 1072978"/>
              <a:gd name="connsiteY7" fmla="*/ 542581 h 1023234"/>
              <a:gd name="connsiteX8" fmla="*/ 480653 w 1072978"/>
              <a:gd name="connsiteY8" fmla="*/ 61928 h 1023234"/>
              <a:gd name="connsiteX9" fmla="*/ 667744 w 1072978"/>
              <a:gd name="connsiteY9" fmla="*/ 99700 h 1023234"/>
              <a:gd name="connsiteX10" fmla="*/ 721030 w 1072978"/>
              <a:gd name="connsiteY10" fmla="*/ 128622 h 1023234"/>
              <a:gd name="connsiteX11" fmla="*/ 724643 w 1072978"/>
              <a:gd name="connsiteY11" fmla="*/ 110725 h 1023234"/>
              <a:gd name="connsiteX12" fmla="*/ 891687 w 1072978"/>
              <a:gd name="connsiteY12" fmla="*/ 0 h 102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2978" h="1023234">
                <a:moveTo>
                  <a:pt x="891687" y="0"/>
                </a:moveTo>
                <a:cubicBezTo>
                  <a:pt x="991811" y="0"/>
                  <a:pt x="1072978" y="81167"/>
                  <a:pt x="1072978" y="181291"/>
                </a:cubicBezTo>
                <a:cubicBezTo>
                  <a:pt x="1072978" y="268900"/>
                  <a:pt x="1010835" y="341994"/>
                  <a:pt x="928224" y="358899"/>
                </a:cubicBezTo>
                <a:lnTo>
                  <a:pt x="924703" y="359254"/>
                </a:lnTo>
                <a:lnTo>
                  <a:pt x="951541" y="445713"/>
                </a:lnTo>
                <a:cubicBezTo>
                  <a:pt x="957944" y="477002"/>
                  <a:pt x="961306" y="509399"/>
                  <a:pt x="961306" y="542581"/>
                </a:cubicBezTo>
                <a:cubicBezTo>
                  <a:pt x="961306" y="808038"/>
                  <a:pt x="746110" y="1023234"/>
                  <a:pt x="480653" y="1023234"/>
                </a:cubicBezTo>
                <a:cubicBezTo>
                  <a:pt x="215196" y="1023234"/>
                  <a:pt x="0" y="808038"/>
                  <a:pt x="0" y="542581"/>
                </a:cubicBezTo>
                <a:cubicBezTo>
                  <a:pt x="0" y="277124"/>
                  <a:pt x="215196" y="61928"/>
                  <a:pt x="480653" y="61928"/>
                </a:cubicBezTo>
                <a:cubicBezTo>
                  <a:pt x="547017" y="61928"/>
                  <a:pt x="610240" y="75378"/>
                  <a:pt x="667744" y="99700"/>
                </a:cubicBezTo>
                <a:lnTo>
                  <a:pt x="721030" y="128622"/>
                </a:lnTo>
                <a:lnTo>
                  <a:pt x="724643" y="110725"/>
                </a:lnTo>
                <a:cubicBezTo>
                  <a:pt x="752165" y="45657"/>
                  <a:pt x="816594" y="0"/>
                  <a:pt x="8916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92100" sx="104000" sy="104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B3C8F27A-121E-4B1B-AA02-14009AAAF396}"/>
              </a:ext>
            </a:extLst>
          </p:cNvPr>
          <p:cNvGrpSpPr/>
          <p:nvPr/>
        </p:nvGrpSpPr>
        <p:grpSpPr>
          <a:xfrm>
            <a:off x="3927689" y="1630964"/>
            <a:ext cx="450000" cy="449999"/>
            <a:chOff x="6802912" y="2301669"/>
            <a:chExt cx="450000" cy="449999"/>
          </a:xfrm>
        </p:grpSpPr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20E1C3C8-1877-4CEA-8505-D3E0847AE29D}"/>
                </a:ext>
              </a:extLst>
            </p:cNvPr>
            <p:cNvSpPr/>
            <p:nvPr/>
          </p:nvSpPr>
          <p:spPr>
            <a:xfrm>
              <a:off x="6802912" y="2301669"/>
              <a:ext cx="450000" cy="449999"/>
            </a:xfrm>
            <a:custGeom>
              <a:avLst/>
              <a:gdLst>
                <a:gd name="connsiteX0" fmla="*/ 32951 w 450000"/>
                <a:gd name="connsiteY0" fmla="*/ 32950 h 449999"/>
                <a:gd name="connsiteX1" fmla="*/ 0 w 450000"/>
                <a:gd name="connsiteY1" fmla="*/ 225000 h 449999"/>
                <a:gd name="connsiteX2" fmla="*/ 32951 w 450000"/>
                <a:gd name="connsiteY2" fmla="*/ 417050 h 449999"/>
                <a:gd name="connsiteX3" fmla="*/ 225000 w 450000"/>
                <a:gd name="connsiteY3" fmla="*/ 450000 h 449999"/>
                <a:gd name="connsiteX4" fmla="*/ 417049 w 450000"/>
                <a:gd name="connsiteY4" fmla="*/ 417050 h 449999"/>
                <a:gd name="connsiteX5" fmla="*/ 450000 w 450000"/>
                <a:gd name="connsiteY5" fmla="*/ 225000 h 449999"/>
                <a:gd name="connsiteX6" fmla="*/ 417049 w 450000"/>
                <a:gd name="connsiteY6" fmla="*/ 32950 h 449999"/>
                <a:gd name="connsiteX7" fmla="*/ 225000 w 450000"/>
                <a:gd name="connsiteY7" fmla="*/ 0 h 449999"/>
                <a:gd name="connsiteX8" fmla="*/ 32951 w 450000"/>
                <a:gd name="connsiteY8" fmla="*/ 32950 h 44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0000" h="449999">
                  <a:moveTo>
                    <a:pt x="32951" y="32950"/>
                  </a:moveTo>
                  <a:cubicBezTo>
                    <a:pt x="0" y="65901"/>
                    <a:pt x="0" y="118934"/>
                    <a:pt x="0" y="225000"/>
                  </a:cubicBezTo>
                  <a:cubicBezTo>
                    <a:pt x="0" y="331066"/>
                    <a:pt x="0" y="384099"/>
                    <a:pt x="32951" y="417050"/>
                  </a:cubicBezTo>
                  <a:cubicBezTo>
                    <a:pt x="65901" y="450000"/>
                    <a:pt x="118934" y="450000"/>
                    <a:pt x="225000" y="450000"/>
                  </a:cubicBezTo>
                  <a:cubicBezTo>
                    <a:pt x="331066" y="450000"/>
                    <a:pt x="384099" y="450000"/>
                    <a:pt x="417049" y="417050"/>
                  </a:cubicBezTo>
                  <a:cubicBezTo>
                    <a:pt x="450000" y="384099"/>
                    <a:pt x="450000" y="331066"/>
                    <a:pt x="450000" y="225000"/>
                  </a:cubicBezTo>
                  <a:cubicBezTo>
                    <a:pt x="450000" y="118934"/>
                    <a:pt x="450000" y="65901"/>
                    <a:pt x="417049" y="32950"/>
                  </a:cubicBezTo>
                  <a:cubicBezTo>
                    <a:pt x="384099" y="0"/>
                    <a:pt x="331066" y="0"/>
                    <a:pt x="225000" y="0"/>
                  </a:cubicBezTo>
                  <a:cubicBezTo>
                    <a:pt x="118934" y="0"/>
                    <a:pt x="65901" y="0"/>
                    <a:pt x="32951" y="32950"/>
                  </a:cubicBezTo>
                  <a:close/>
                </a:path>
              </a:pathLst>
            </a:custGeom>
            <a:solidFill>
              <a:srgbClr val="01D3C8">
                <a:alpha val="30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6A8969C3-A4C3-4EE0-94C3-699B94C37155}"/>
                </a:ext>
              </a:extLst>
            </p:cNvPr>
            <p:cNvSpPr/>
            <p:nvPr/>
          </p:nvSpPr>
          <p:spPr>
            <a:xfrm>
              <a:off x="6876042" y="2397293"/>
              <a:ext cx="33750" cy="258750"/>
            </a:xfrm>
            <a:custGeom>
              <a:avLst/>
              <a:gdLst>
                <a:gd name="connsiteX0" fmla="*/ 33750 w 33750"/>
                <a:gd name="connsiteY0" fmla="*/ 16875 h 258750"/>
                <a:gd name="connsiteX1" fmla="*/ 16875 w 33750"/>
                <a:gd name="connsiteY1" fmla="*/ 0 h 258750"/>
                <a:gd name="connsiteX2" fmla="*/ 0 w 33750"/>
                <a:gd name="connsiteY2" fmla="*/ 16875 h 258750"/>
                <a:gd name="connsiteX3" fmla="*/ 0 w 33750"/>
                <a:gd name="connsiteY3" fmla="*/ 241875 h 258750"/>
                <a:gd name="connsiteX4" fmla="*/ 16875 w 33750"/>
                <a:gd name="connsiteY4" fmla="*/ 258750 h 258750"/>
                <a:gd name="connsiteX5" fmla="*/ 33750 w 33750"/>
                <a:gd name="connsiteY5" fmla="*/ 241875 h 258750"/>
                <a:gd name="connsiteX6" fmla="*/ 33750 w 33750"/>
                <a:gd name="connsiteY6" fmla="*/ 16875 h 25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50" h="258750">
                  <a:moveTo>
                    <a:pt x="33750" y="16875"/>
                  </a:moveTo>
                  <a:cubicBezTo>
                    <a:pt x="33750" y="7555"/>
                    <a:pt x="26195" y="0"/>
                    <a:pt x="16875" y="0"/>
                  </a:cubicBezTo>
                  <a:cubicBezTo>
                    <a:pt x="7555" y="0"/>
                    <a:pt x="0" y="7555"/>
                    <a:pt x="0" y="16875"/>
                  </a:cubicBezTo>
                  <a:lnTo>
                    <a:pt x="0" y="241875"/>
                  </a:lnTo>
                  <a:cubicBezTo>
                    <a:pt x="0" y="251195"/>
                    <a:pt x="7555" y="258750"/>
                    <a:pt x="16875" y="258750"/>
                  </a:cubicBezTo>
                  <a:cubicBezTo>
                    <a:pt x="26195" y="258750"/>
                    <a:pt x="33750" y="251195"/>
                    <a:pt x="33750" y="241875"/>
                  </a:cubicBezTo>
                  <a:lnTo>
                    <a:pt x="33750" y="16875"/>
                  </a:lnTo>
                  <a:close/>
                </a:path>
              </a:pathLst>
            </a:custGeom>
            <a:solidFill>
              <a:srgbClr val="086C84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7E4B1804-E5F6-4190-93DE-F16D0A915B83}"/>
                </a:ext>
              </a:extLst>
            </p:cNvPr>
            <p:cNvSpPr/>
            <p:nvPr/>
          </p:nvSpPr>
          <p:spPr>
            <a:xfrm>
              <a:off x="6966042" y="2419794"/>
              <a:ext cx="213749" cy="213749"/>
            </a:xfrm>
            <a:custGeom>
              <a:avLst/>
              <a:gdLst>
                <a:gd name="connsiteX0" fmla="*/ 4943 w 213749"/>
                <a:gd name="connsiteY0" fmla="*/ 4943 h 213749"/>
                <a:gd name="connsiteX1" fmla="*/ 28807 w 213749"/>
                <a:gd name="connsiteY1" fmla="*/ 4943 h 213749"/>
                <a:gd name="connsiteX2" fmla="*/ 60344 w 213749"/>
                <a:gd name="connsiteY2" fmla="*/ 36479 h 213749"/>
                <a:gd name="connsiteX3" fmla="*/ 106875 w 213749"/>
                <a:gd name="connsiteY3" fmla="*/ 22500 h 213749"/>
                <a:gd name="connsiteX4" fmla="*/ 153405 w 213749"/>
                <a:gd name="connsiteY4" fmla="*/ 36479 h 213749"/>
                <a:gd name="connsiteX5" fmla="*/ 184942 w 213749"/>
                <a:gd name="connsiteY5" fmla="*/ 4943 h 213749"/>
                <a:gd name="connsiteX6" fmla="*/ 208807 w 213749"/>
                <a:gd name="connsiteY6" fmla="*/ 4943 h 213749"/>
                <a:gd name="connsiteX7" fmla="*/ 208807 w 213749"/>
                <a:gd name="connsiteY7" fmla="*/ 28807 h 213749"/>
                <a:gd name="connsiteX8" fmla="*/ 177271 w 213749"/>
                <a:gd name="connsiteY8" fmla="*/ 60344 h 213749"/>
                <a:gd name="connsiteX9" fmla="*/ 191250 w 213749"/>
                <a:gd name="connsiteY9" fmla="*/ 106875 h 213749"/>
                <a:gd name="connsiteX10" fmla="*/ 177271 w 213749"/>
                <a:gd name="connsiteY10" fmla="*/ 153406 h 213749"/>
                <a:gd name="connsiteX11" fmla="*/ 208807 w 213749"/>
                <a:gd name="connsiteY11" fmla="*/ 184943 h 213749"/>
                <a:gd name="connsiteX12" fmla="*/ 208807 w 213749"/>
                <a:gd name="connsiteY12" fmla="*/ 208807 h 213749"/>
                <a:gd name="connsiteX13" fmla="*/ 184942 w 213749"/>
                <a:gd name="connsiteY13" fmla="*/ 208807 h 213749"/>
                <a:gd name="connsiteX14" fmla="*/ 153405 w 213749"/>
                <a:gd name="connsiteY14" fmla="*/ 177271 h 213749"/>
                <a:gd name="connsiteX15" fmla="*/ 106875 w 213749"/>
                <a:gd name="connsiteY15" fmla="*/ 191250 h 213749"/>
                <a:gd name="connsiteX16" fmla="*/ 60344 w 213749"/>
                <a:gd name="connsiteY16" fmla="*/ 177271 h 213749"/>
                <a:gd name="connsiteX17" fmla="*/ 28807 w 213749"/>
                <a:gd name="connsiteY17" fmla="*/ 208807 h 213749"/>
                <a:gd name="connsiteX18" fmla="*/ 4943 w 213749"/>
                <a:gd name="connsiteY18" fmla="*/ 208807 h 213749"/>
                <a:gd name="connsiteX19" fmla="*/ 4943 w 213749"/>
                <a:gd name="connsiteY19" fmla="*/ 184943 h 213749"/>
                <a:gd name="connsiteX20" fmla="*/ 36479 w 213749"/>
                <a:gd name="connsiteY20" fmla="*/ 153406 h 213749"/>
                <a:gd name="connsiteX21" fmla="*/ 22500 w 213749"/>
                <a:gd name="connsiteY21" fmla="*/ 106875 h 213749"/>
                <a:gd name="connsiteX22" fmla="*/ 36479 w 213749"/>
                <a:gd name="connsiteY22" fmla="*/ 60344 h 213749"/>
                <a:gd name="connsiteX23" fmla="*/ 4943 w 213749"/>
                <a:gd name="connsiteY23" fmla="*/ 28807 h 213749"/>
                <a:gd name="connsiteX24" fmla="*/ 4943 w 213749"/>
                <a:gd name="connsiteY24" fmla="*/ 4943 h 213749"/>
                <a:gd name="connsiteX25" fmla="*/ 56250 w 213749"/>
                <a:gd name="connsiteY25" fmla="*/ 106875 h 213749"/>
                <a:gd name="connsiteX26" fmla="*/ 106875 w 213749"/>
                <a:gd name="connsiteY26" fmla="*/ 56250 h 213749"/>
                <a:gd name="connsiteX27" fmla="*/ 157500 w 213749"/>
                <a:gd name="connsiteY27" fmla="*/ 106875 h 213749"/>
                <a:gd name="connsiteX28" fmla="*/ 106875 w 213749"/>
                <a:gd name="connsiteY28" fmla="*/ 157500 h 213749"/>
                <a:gd name="connsiteX29" fmla="*/ 56250 w 213749"/>
                <a:gd name="connsiteY29" fmla="*/ 106875 h 213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3749" h="213749">
                  <a:moveTo>
                    <a:pt x="4943" y="4943"/>
                  </a:moveTo>
                  <a:cubicBezTo>
                    <a:pt x="11533" y="-1648"/>
                    <a:pt x="22217" y="-1648"/>
                    <a:pt x="28807" y="4943"/>
                  </a:cubicBezTo>
                  <a:lnTo>
                    <a:pt x="60344" y="36479"/>
                  </a:lnTo>
                  <a:cubicBezTo>
                    <a:pt x="73682" y="27645"/>
                    <a:pt x="89678" y="22500"/>
                    <a:pt x="106875" y="22500"/>
                  </a:cubicBezTo>
                  <a:cubicBezTo>
                    <a:pt x="124072" y="22500"/>
                    <a:pt x="140067" y="27645"/>
                    <a:pt x="153405" y="36479"/>
                  </a:cubicBezTo>
                  <a:lnTo>
                    <a:pt x="184942" y="4943"/>
                  </a:lnTo>
                  <a:cubicBezTo>
                    <a:pt x="191532" y="-1648"/>
                    <a:pt x="202217" y="-1648"/>
                    <a:pt x="208807" y="4943"/>
                  </a:cubicBezTo>
                  <a:cubicBezTo>
                    <a:pt x="215397" y="11533"/>
                    <a:pt x="215397" y="22217"/>
                    <a:pt x="208807" y="28807"/>
                  </a:cubicBezTo>
                  <a:lnTo>
                    <a:pt x="177271" y="60344"/>
                  </a:lnTo>
                  <a:cubicBezTo>
                    <a:pt x="186105" y="73682"/>
                    <a:pt x="191250" y="89678"/>
                    <a:pt x="191250" y="106875"/>
                  </a:cubicBezTo>
                  <a:cubicBezTo>
                    <a:pt x="191250" y="124072"/>
                    <a:pt x="186105" y="140067"/>
                    <a:pt x="177271" y="153406"/>
                  </a:cubicBezTo>
                  <a:lnTo>
                    <a:pt x="208807" y="184943"/>
                  </a:lnTo>
                  <a:cubicBezTo>
                    <a:pt x="215397" y="191533"/>
                    <a:pt x="215397" y="202217"/>
                    <a:pt x="208807" y="208807"/>
                  </a:cubicBezTo>
                  <a:cubicBezTo>
                    <a:pt x="202217" y="215397"/>
                    <a:pt x="191532" y="215397"/>
                    <a:pt x="184942" y="208807"/>
                  </a:cubicBezTo>
                  <a:lnTo>
                    <a:pt x="153405" y="177271"/>
                  </a:lnTo>
                  <a:cubicBezTo>
                    <a:pt x="140067" y="186105"/>
                    <a:pt x="124072" y="191250"/>
                    <a:pt x="106875" y="191250"/>
                  </a:cubicBezTo>
                  <a:cubicBezTo>
                    <a:pt x="89678" y="191250"/>
                    <a:pt x="73682" y="186105"/>
                    <a:pt x="60344" y="177271"/>
                  </a:cubicBezTo>
                  <a:lnTo>
                    <a:pt x="28807" y="208807"/>
                  </a:lnTo>
                  <a:cubicBezTo>
                    <a:pt x="22217" y="215397"/>
                    <a:pt x="11533" y="215397"/>
                    <a:pt x="4943" y="208807"/>
                  </a:cubicBezTo>
                  <a:cubicBezTo>
                    <a:pt x="-1648" y="202217"/>
                    <a:pt x="-1648" y="191533"/>
                    <a:pt x="4943" y="184943"/>
                  </a:cubicBezTo>
                  <a:lnTo>
                    <a:pt x="36479" y="153406"/>
                  </a:lnTo>
                  <a:cubicBezTo>
                    <a:pt x="27645" y="140067"/>
                    <a:pt x="22500" y="124072"/>
                    <a:pt x="22500" y="106875"/>
                  </a:cubicBezTo>
                  <a:cubicBezTo>
                    <a:pt x="22500" y="89678"/>
                    <a:pt x="27645" y="73682"/>
                    <a:pt x="36479" y="60344"/>
                  </a:cubicBezTo>
                  <a:lnTo>
                    <a:pt x="4943" y="28807"/>
                  </a:lnTo>
                  <a:cubicBezTo>
                    <a:pt x="-1648" y="22217"/>
                    <a:pt x="-1648" y="11533"/>
                    <a:pt x="4943" y="4943"/>
                  </a:cubicBezTo>
                  <a:close/>
                  <a:moveTo>
                    <a:pt x="56250" y="106875"/>
                  </a:moveTo>
                  <a:cubicBezTo>
                    <a:pt x="56250" y="78916"/>
                    <a:pt x="78915" y="56250"/>
                    <a:pt x="106875" y="56250"/>
                  </a:cubicBezTo>
                  <a:cubicBezTo>
                    <a:pt x="134834" y="56250"/>
                    <a:pt x="157500" y="78916"/>
                    <a:pt x="157500" y="106875"/>
                  </a:cubicBezTo>
                  <a:cubicBezTo>
                    <a:pt x="157500" y="134834"/>
                    <a:pt x="134834" y="157500"/>
                    <a:pt x="106875" y="157500"/>
                  </a:cubicBezTo>
                  <a:cubicBezTo>
                    <a:pt x="78915" y="157500"/>
                    <a:pt x="56250" y="134834"/>
                    <a:pt x="56250" y="106875"/>
                  </a:cubicBezTo>
                  <a:close/>
                </a:path>
              </a:pathLst>
            </a:custGeom>
            <a:solidFill>
              <a:srgbClr val="086C84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B81BCABD-F2E6-4110-85B9-B21EF2F664DF}"/>
              </a:ext>
            </a:extLst>
          </p:cNvPr>
          <p:cNvSpPr/>
          <p:nvPr/>
        </p:nvSpPr>
        <p:spPr>
          <a:xfrm flipH="1">
            <a:off x="8376008" y="0"/>
            <a:ext cx="3815990" cy="6858000"/>
          </a:xfrm>
          <a:prstGeom prst="rect">
            <a:avLst/>
          </a:prstGeom>
          <a:solidFill>
            <a:srgbClr val="01D3C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73254AF-65E1-4651-8FBD-11C6E1A152C2}"/>
              </a:ext>
            </a:extLst>
          </p:cNvPr>
          <p:cNvGrpSpPr>
            <a:grpSpLocks noChangeAspect="1"/>
          </p:cNvGrpSpPr>
          <p:nvPr/>
        </p:nvGrpSpPr>
        <p:grpSpPr>
          <a:xfrm>
            <a:off x="791516" y="1387814"/>
            <a:ext cx="961200" cy="961200"/>
            <a:chOff x="3533774" y="2656681"/>
            <a:chExt cx="900000" cy="900000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A059DD4-61F4-4EF4-BE91-A96F8F4F93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3774" y="2656681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EB21D6B-BFD1-48B5-B700-05E66FBBA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22" t="1351" r="25676" b="45947"/>
            <a:stretch/>
          </p:blipFill>
          <p:spPr>
            <a:xfrm>
              <a:off x="3533774" y="2656681"/>
              <a:ext cx="900000" cy="900000"/>
            </a:xfrm>
            <a:prstGeom prst="ellipse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49044C2-CC99-4A6A-91BE-99832A3FC422}"/>
              </a:ext>
            </a:extLst>
          </p:cNvPr>
          <p:cNvGrpSpPr/>
          <p:nvPr/>
        </p:nvGrpSpPr>
        <p:grpSpPr>
          <a:xfrm>
            <a:off x="6647853" y="1423770"/>
            <a:ext cx="967555" cy="961306"/>
            <a:chOff x="2893343" y="1802841"/>
            <a:chExt cx="967555" cy="961306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5A33C95-65BD-49A3-B4E4-3406E2294C08}"/>
                </a:ext>
              </a:extLst>
            </p:cNvPr>
            <p:cNvSpPr/>
            <p:nvPr/>
          </p:nvSpPr>
          <p:spPr>
            <a:xfrm>
              <a:off x="2899592" y="1802841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6DD2BBC-3405-4CF5-95C0-B6FA259C1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7" t="1306" r="24826" b="72837"/>
            <a:stretch/>
          </p:blipFill>
          <p:spPr>
            <a:xfrm>
              <a:off x="2893343" y="1803078"/>
              <a:ext cx="960833" cy="960833"/>
            </a:xfrm>
            <a:prstGeom prst="ellipse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9436141-9CC6-4B51-B443-0CE21CCB9215}"/>
              </a:ext>
            </a:extLst>
          </p:cNvPr>
          <p:cNvSpPr/>
          <p:nvPr/>
        </p:nvSpPr>
        <p:spPr>
          <a:xfrm>
            <a:off x="705661" y="2355867"/>
            <a:ext cx="110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Заказчик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A6D527-6679-44EE-B058-DAB1D143E8F5}"/>
              </a:ext>
            </a:extLst>
          </p:cNvPr>
          <p:cNvSpPr/>
          <p:nvPr/>
        </p:nvSpPr>
        <p:spPr>
          <a:xfrm>
            <a:off x="6387291" y="2355867"/>
            <a:ext cx="1355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2225" algn="ctr">
              <a:spcBef>
                <a:spcPts val="95"/>
              </a:spcBef>
            </a:pPr>
            <a:r>
              <a:rPr lang="ru-RU" sz="1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</a:rPr>
              <a:t>Исполнитель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0B87FC5-8B2A-46FD-9146-90CF36B5081A}"/>
              </a:ext>
            </a:extLst>
          </p:cNvPr>
          <p:cNvCxnSpPr>
            <a:cxnSpLocks/>
          </p:cNvCxnSpPr>
          <p:nvPr/>
        </p:nvCxnSpPr>
        <p:spPr>
          <a:xfrm>
            <a:off x="2077824" y="1805151"/>
            <a:ext cx="1319426" cy="0"/>
          </a:xfrm>
          <a:prstGeom prst="straightConnector1">
            <a:avLst/>
          </a:prstGeom>
          <a:ln w="12700">
            <a:solidFill>
              <a:srgbClr val="323F48"/>
            </a:solidFill>
            <a:headEnd type="non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8DC41B75-D9D1-4BAF-849B-B40444826C8E}"/>
              </a:ext>
            </a:extLst>
          </p:cNvPr>
          <p:cNvSpPr/>
          <p:nvPr/>
        </p:nvSpPr>
        <p:spPr>
          <a:xfrm>
            <a:off x="1237280" y="2663644"/>
            <a:ext cx="2446131" cy="1018257"/>
          </a:xfrm>
          <a:custGeom>
            <a:avLst/>
            <a:gdLst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5" fmla="*/ 3984078 w 6562208"/>
              <a:gd name="connsiteY5" fmla="*/ 961552 h 1029460"/>
              <a:gd name="connsiteX6" fmla="*/ 3216536 w 6562208"/>
              <a:gd name="connsiteY6" fmla="*/ 268911 h 1029460"/>
              <a:gd name="connsiteX7" fmla="*/ 2448994 w 6562208"/>
              <a:gd name="connsiteY7" fmla="*/ 961552 h 1029460"/>
              <a:gd name="connsiteX8" fmla="*/ 2446131 w 6562208"/>
              <a:gd name="connsiteY8" fmla="*/ 1018257 h 1029460"/>
              <a:gd name="connsiteX9" fmla="*/ 2430741 w 6562208"/>
              <a:gd name="connsiteY9" fmla="*/ 1016916 h 1029460"/>
              <a:gd name="connsiteX10" fmla="*/ 24634 w 6562208"/>
              <a:gd name="connsiteY10" fmla="*/ 43066 h 1029460"/>
              <a:gd name="connsiteX11" fmla="*/ 0 w 6562208"/>
              <a:gd name="connsiteY11" fmla="*/ 0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11" fmla="*/ 3307976 w 6562208"/>
              <a:gd name="connsiteY11" fmla="*/ 360351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9" fmla="*/ 3984078 w 6562208"/>
              <a:gd name="connsiteY9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0" fmla="*/ 2446131 w 6562208"/>
              <a:gd name="connsiteY0" fmla="*/ 1018257 h 1029460"/>
              <a:gd name="connsiteX1" fmla="*/ 2430741 w 6562208"/>
              <a:gd name="connsiteY1" fmla="*/ 1016916 h 1029460"/>
              <a:gd name="connsiteX2" fmla="*/ 24634 w 6562208"/>
              <a:gd name="connsiteY2" fmla="*/ 43066 h 1029460"/>
              <a:gd name="connsiteX3" fmla="*/ 0 w 6562208"/>
              <a:gd name="connsiteY3" fmla="*/ 0 h 1029460"/>
              <a:gd name="connsiteX4" fmla="*/ 6562208 w 6562208"/>
              <a:gd name="connsiteY4" fmla="*/ 0 h 1029460"/>
              <a:gd name="connsiteX5" fmla="*/ 6537574 w 6562208"/>
              <a:gd name="connsiteY5" fmla="*/ 43066 h 1029460"/>
              <a:gd name="connsiteX6" fmla="*/ 4131467 w 6562208"/>
              <a:gd name="connsiteY6" fmla="*/ 1016916 h 1029460"/>
              <a:gd name="connsiteX7" fmla="*/ 3987507 w 6562208"/>
              <a:gd name="connsiteY7" fmla="*/ 1029460 h 1029460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5" fmla="*/ 6537574 w 6562208"/>
              <a:gd name="connsiteY5" fmla="*/ 43066 h 1018257"/>
              <a:gd name="connsiteX6" fmla="*/ 4131467 w 6562208"/>
              <a:gd name="connsiteY6" fmla="*/ 1016916 h 1018257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5" fmla="*/ 6537574 w 6562208"/>
              <a:gd name="connsiteY5" fmla="*/ 43066 h 1018257"/>
              <a:gd name="connsiteX0" fmla="*/ 2446131 w 6562208"/>
              <a:gd name="connsiteY0" fmla="*/ 1018257 h 1018257"/>
              <a:gd name="connsiteX1" fmla="*/ 2430741 w 6562208"/>
              <a:gd name="connsiteY1" fmla="*/ 1016916 h 1018257"/>
              <a:gd name="connsiteX2" fmla="*/ 24634 w 6562208"/>
              <a:gd name="connsiteY2" fmla="*/ 43066 h 1018257"/>
              <a:gd name="connsiteX3" fmla="*/ 0 w 6562208"/>
              <a:gd name="connsiteY3" fmla="*/ 0 h 1018257"/>
              <a:gd name="connsiteX4" fmla="*/ 6562208 w 6562208"/>
              <a:gd name="connsiteY4" fmla="*/ 0 h 1018257"/>
              <a:gd name="connsiteX0" fmla="*/ 2446131 w 2446131"/>
              <a:gd name="connsiteY0" fmla="*/ 1018257 h 1018257"/>
              <a:gd name="connsiteX1" fmla="*/ 2430741 w 2446131"/>
              <a:gd name="connsiteY1" fmla="*/ 1016916 h 1018257"/>
              <a:gd name="connsiteX2" fmla="*/ 24634 w 2446131"/>
              <a:gd name="connsiteY2" fmla="*/ 43066 h 1018257"/>
              <a:gd name="connsiteX3" fmla="*/ 0 w 2446131"/>
              <a:gd name="connsiteY3" fmla="*/ 0 h 101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6131" h="1018257">
                <a:moveTo>
                  <a:pt x="2446131" y="1018257"/>
                </a:moveTo>
                <a:lnTo>
                  <a:pt x="2430741" y="1016916"/>
                </a:lnTo>
                <a:cubicBezTo>
                  <a:pt x="1253768" y="893152"/>
                  <a:pt x="327822" y="518539"/>
                  <a:pt x="24634" y="43066"/>
                </a:cubicBezTo>
                <a:lnTo>
                  <a:pt x="0" y="0"/>
                </a:lnTo>
              </a:path>
            </a:pathLst>
          </a:custGeom>
          <a:noFill/>
          <a:ln cap="rnd">
            <a:solidFill>
              <a:schemeClr val="bg1">
                <a:lumMod val="75000"/>
              </a:schemeClr>
            </a:solidFill>
            <a:prstDash val="lgDash"/>
            <a:headEnd type="none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26050764-6216-45DA-9204-3AA677F70E7F}"/>
              </a:ext>
            </a:extLst>
          </p:cNvPr>
          <p:cNvSpPr/>
          <p:nvPr/>
        </p:nvSpPr>
        <p:spPr>
          <a:xfrm>
            <a:off x="4538318" y="2663645"/>
            <a:ext cx="2574701" cy="1029460"/>
          </a:xfrm>
          <a:custGeom>
            <a:avLst/>
            <a:gdLst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5" fmla="*/ 3984078 w 6562208"/>
              <a:gd name="connsiteY5" fmla="*/ 961552 h 1029460"/>
              <a:gd name="connsiteX6" fmla="*/ 3216536 w 6562208"/>
              <a:gd name="connsiteY6" fmla="*/ 268911 h 1029460"/>
              <a:gd name="connsiteX7" fmla="*/ 2448994 w 6562208"/>
              <a:gd name="connsiteY7" fmla="*/ 961552 h 1029460"/>
              <a:gd name="connsiteX8" fmla="*/ 2446131 w 6562208"/>
              <a:gd name="connsiteY8" fmla="*/ 1018257 h 1029460"/>
              <a:gd name="connsiteX9" fmla="*/ 2430741 w 6562208"/>
              <a:gd name="connsiteY9" fmla="*/ 1016916 h 1029460"/>
              <a:gd name="connsiteX10" fmla="*/ 24634 w 6562208"/>
              <a:gd name="connsiteY10" fmla="*/ 43066 h 1029460"/>
              <a:gd name="connsiteX11" fmla="*/ 0 w 6562208"/>
              <a:gd name="connsiteY11" fmla="*/ 0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11" fmla="*/ 3307976 w 6562208"/>
              <a:gd name="connsiteY11" fmla="*/ 360351 h 1029460"/>
              <a:gd name="connsiteX0" fmla="*/ 3216536 w 6562208"/>
              <a:gd name="connsiteY0" fmla="*/ 268911 h 1029460"/>
              <a:gd name="connsiteX1" fmla="*/ 2448994 w 6562208"/>
              <a:gd name="connsiteY1" fmla="*/ 961552 h 1029460"/>
              <a:gd name="connsiteX2" fmla="*/ 2446131 w 6562208"/>
              <a:gd name="connsiteY2" fmla="*/ 1018257 h 1029460"/>
              <a:gd name="connsiteX3" fmla="*/ 2430741 w 6562208"/>
              <a:gd name="connsiteY3" fmla="*/ 1016916 h 1029460"/>
              <a:gd name="connsiteX4" fmla="*/ 24634 w 6562208"/>
              <a:gd name="connsiteY4" fmla="*/ 43066 h 1029460"/>
              <a:gd name="connsiteX5" fmla="*/ 0 w 6562208"/>
              <a:gd name="connsiteY5" fmla="*/ 0 h 1029460"/>
              <a:gd name="connsiteX6" fmla="*/ 6562208 w 6562208"/>
              <a:gd name="connsiteY6" fmla="*/ 0 h 1029460"/>
              <a:gd name="connsiteX7" fmla="*/ 6537574 w 6562208"/>
              <a:gd name="connsiteY7" fmla="*/ 43066 h 1029460"/>
              <a:gd name="connsiteX8" fmla="*/ 4131467 w 6562208"/>
              <a:gd name="connsiteY8" fmla="*/ 1016916 h 1029460"/>
              <a:gd name="connsiteX9" fmla="*/ 3987507 w 6562208"/>
              <a:gd name="connsiteY9" fmla="*/ 1029460 h 1029460"/>
              <a:gd name="connsiteX10" fmla="*/ 3984078 w 6562208"/>
              <a:gd name="connsiteY10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9" fmla="*/ 3984078 w 6562208"/>
              <a:gd name="connsiteY9" fmla="*/ 961552 h 1029460"/>
              <a:gd name="connsiteX0" fmla="*/ 2448994 w 6562208"/>
              <a:gd name="connsiteY0" fmla="*/ 961552 h 1029460"/>
              <a:gd name="connsiteX1" fmla="*/ 2446131 w 6562208"/>
              <a:gd name="connsiteY1" fmla="*/ 1018257 h 1029460"/>
              <a:gd name="connsiteX2" fmla="*/ 2430741 w 6562208"/>
              <a:gd name="connsiteY2" fmla="*/ 1016916 h 1029460"/>
              <a:gd name="connsiteX3" fmla="*/ 24634 w 6562208"/>
              <a:gd name="connsiteY3" fmla="*/ 43066 h 1029460"/>
              <a:gd name="connsiteX4" fmla="*/ 0 w 6562208"/>
              <a:gd name="connsiteY4" fmla="*/ 0 h 1029460"/>
              <a:gd name="connsiteX5" fmla="*/ 6562208 w 6562208"/>
              <a:gd name="connsiteY5" fmla="*/ 0 h 1029460"/>
              <a:gd name="connsiteX6" fmla="*/ 6537574 w 6562208"/>
              <a:gd name="connsiteY6" fmla="*/ 43066 h 1029460"/>
              <a:gd name="connsiteX7" fmla="*/ 4131467 w 6562208"/>
              <a:gd name="connsiteY7" fmla="*/ 1016916 h 1029460"/>
              <a:gd name="connsiteX8" fmla="*/ 3987507 w 6562208"/>
              <a:gd name="connsiteY8" fmla="*/ 1029460 h 1029460"/>
              <a:gd name="connsiteX0" fmla="*/ 2446131 w 6562208"/>
              <a:gd name="connsiteY0" fmla="*/ 1018257 h 1029460"/>
              <a:gd name="connsiteX1" fmla="*/ 2430741 w 6562208"/>
              <a:gd name="connsiteY1" fmla="*/ 1016916 h 1029460"/>
              <a:gd name="connsiteX2" fmla="*/ 24634 w 6562208"/>
              <a:gd name="connsiteY2" fmla="*/ 43066 h 1029460"/>
              <a:gd name="connsiteX3" fmla="*/ 0 w 6562208"/>
              <a:gd name="connsiteY3" fmla="*/ 0 h 1029460"/>
              <a:gd name="connsiteX4" fmla="*/ 6562208 w 6562208"/>
              <a:gd name="connsiteY4" fmla="*/ 0 h 1029460"/>
              <a:gd name="connsiteX5" fmla="*/ 6537574 w 6562208"/>
              <a:gd name="connsiteY5" fmla="*/ 43066 h 1029460"/>
              <a:gd name="connsiteX6" fmla="*/ 4131467 w 6562208"/>
              <a:gd name="connsiteY6" fmla="*/ 1016916 h 1029460"/>
              <a:gd name="connsiteX7" fmla="*/ 3987507 w 6562208"/>
              <a:gd name="connsiteY7" fmla="*/ 1029460 h 1029460"/>
              <a:gd name="connsiteX0" fmla="*/ 2446131 w 6562208"/>
              <a:gd name="connsiteY0" fmla="*/ 1018257 h 1029460"/>
              <a:gd name="connsiteX1" fmla="*/ 24634 w 6562208"/>
              <a:gd name="connsiteY1" fmla="*/ 43066 h 1029460"/>
              <a:gd name="connsiteX2" fmla="*/ 0 w 6562208"/>
              <a:gd name="connsiteY2" fmla="*/ 0 h 1029460"/>
              <a:gd name="connsiteX3" fmla="*/ 6562208 w 6562208"/>
              <a:gd name="connsiteY3" fmla="*/ 0 h 1029460"/>
              <a:gd name="connsiteX4" fmla="*/ 6537574 w 6562208"/>
              <a:gd name="connsiteY4" fmla="*/ 43066 h 1029460"/>
              <a:gd name="connsiteX5" fmla="*/ 4131467 w 6562208"/>
              <a:gd name="connsiteY5" fmla="*/ 1016916 h 1029460"/>
              <a:gd name="connsiteX6" fmla="*/ 3987507 w 6562208"/>
              <a:gd name="connsiteY6" fmla="*/ 1029460 h 1029460"/>
              <a:gd name="connsiteX0" fmla="*/ 24634 w 6562208"/>
              <a:gd name="connsiteY0" fmla="*/ 43066 h 1029460"/>
              <a:gd name="connsiteX1" fmla="*/ 0 w 6562208"/>
              <a:gd name="connsiteY1" fmla="*/ 0 h 1029460"/>
              <a:gd name="connsiteX2" fmla="*/ 6562208 w 6562208"/>
              <a:gd name="connsiteY2" fmla="*/ 0 h 1029460"/>
              <a:gd name="connsiteX3" fmla="*/ 6537574 w 6562208"/>
              <a:gd name="connsiteY3" fmla="*/ 43066 h 1029460"/>
              <a:gd name="connsiteX4" fmla="*/ 4131467 w 6562208"/>
              <a:gd name="connsiteY4" fmla="*/ 1016916 h 1029460"/>
              <a:gd name="connsiteX5" fmla="*/ 3987507 w 6562208"/>
              <a:gd name="connsiteY5" fmla="*/ 1029460 h 1029460"/>
              <a:gd name="connsiteX0" fmla="*/ 0 w 6562208"/>
              <a:gd name="connsiteY0" fmla="*/ 0 h 1029460"/>
              <a:gd name="connsiteX1" fmla="*/ 6562208 w 6562208"/>
              <a:gd name="connsiteY1" fmla="*/ 0 h 1029460"/>
              <a:gd name="connsiteX2" fmla="*/ 6537574 w 6562208"/>
              <a:gd name="connsiteY2" fmla="*/ 43066 h 1029460"/>
              <a:gd name="connsiteX3" fmla="*/ 4131467 w 6562208"/>
              <a:gd name="connsiteY3" fmla="*/ 1016916 h 1029460"/>
              <a:gd name="connsiteX4" fmla="*/ 3987507 w 6562208"/>
              <a:gd name="connsiteY4" fmla="*/ 1029460 h 1029460"/>
              <a:gd name="connsiteX0" fmla="*/ 2574701 w 2574701"/>
              <a:gd name="connsiteY0" fmla="*/ 0 h 1029460"/>
              <a:gd name="connsiteX1" fmla="*/ 2550067 w 2574701"/>
              <a:gd name="connsiteY1" fmla="*/ 43066 h 1029460"/>
              <a:gd name="connsiteX2" fmla="*/ 143960 w 2574701"/>
              <a:gd name="connsiteY2" fmla="*/ 1016916 h 1029460"/>
              <a:gd name="connsiteX3" fmla="*/ 0 w 2574701"/>
              <a:gd name="connsiteY3" fmla="*/ 1029460 h 102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4701" h="1029460">
                <a:moveTo>
                  <a:pt x="2574701" y="0"/>
                </a:moveTo>
                <a:lnTo>
                  <a:pt x="2550067" y="43066"/>
                </a:lnTo>
                <a:cubicBezTo>
                  <a:pt x="2246879" y="518539"/>
                  <a:pt x="1320933" y="893152"/>
                  <a:pt x="143960" y="1016916"/>
                </a:cubicBezTo>
                <a:lnTo>
                  <a:pt x="0" y="1029460"/>
                </a:lnTo>
              </a:path>
            </a:pathLst>
          </a:custGeom>
          <a:noFill/>
          <a:ln cap="rnd">
            <a:solidFill>
              <a:schemeClr val="tx1"/>
            </a:solidFill>
            <a:head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105092-8087-483E-A1CA-2BDFF0904A90}"/>
              </a:ext>
            </a:extLst>
          </p:cNvPr>
          <p:cNvSpPr txBox="1"/>
          <p:nvPr/>
        </p:nvSpPr>
        <p:spPr>
          <a:xfrm>
            <a:off x="933646" y="5359686"/>
            <a:ext cx="2896502" cy="9506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Исключаем аванс, полностью переводим контракт на постоплату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В случае реализации риска неисполнения – возврат средств с эскроу заказчику</a:t>
            </a: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48152E-9356-476B-85C9-8A6122D6AC8C}"/>
              </a:ext>
            </a:extLst>
          </p:cNvPr>
          <p:cNvSpPr txBox="1"/>
          <p:nvPr/>
        </p:nvSpPr>
        <p:spPr>
          <a:xfrm>
            <a:off x="4672759" y="5353065"/>
            <a:ext cx="3115734" cy="132002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Отсутствует необходимость предоставления Независимой гарантии заказчику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200" dirty="0">
                <a:solidFill>
                  <a:srgbClr val="3F3F3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Возможно привлечение финансирования на исполнение контракта по сниженной ставке</a:t>
            </a:r>
          </a:p>
          <a:p>
            <a:pPr marL="228600" indent="-228600" defTabSz="293511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lang="en-US" sz="1200" dirty="0">
              <a:solidFill>
                <a:srgbClr val="3F3F3F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80A3E21-25CA-46F3-8A16-5B8B3DD2F3D8}"/>
              </a:ext>
            </a:extLst>
          </p:cNvPr>
          <p:cNvSpPr txBox="1"/>
          <p:nvPr/>
        </p:nvSpPr>
        <p:spPr>
          <a:xfrm>
            <a:off x="358140" y="3455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Эскроу с кредитованием в закупках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EE3ACDA-8218-47C0-8D97-BCA0ADC97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5331" y="476250"/>
            <a:ext cx="1561130" cy="24779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30F395-B4AD-4384-BA31-2679C3E4C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28" y="309712"/>
            <a:ext cx="1009972" cy="458360"/>
          </a:xfrm>
          <a:prstGeom prst="rect">
            <a:avLst/>
          </a:prstGeom>
        </p:spPr>
      </p:pic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B2627C5D-8A22-43C0-B289-3AFF0CEDD3A9}"/>
              </a:ext>
            </a:extLst>
          </p:cNvPr>
          <p:cNvGrpSpPr/>
          <p:nvPr/>
        </p:nvGrpSpPr>
        <p:grpSpPr>
          <a:xfrm>
            <a:off x="2612684" y="1668616"/>
            <a:ext cx="261938" cy="279094"/>
            <a:chOff x="8290687" y="1810044"/>
            <a:chExt cx="261938" cy="279094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3C619E06-BCFA-44DC-BD37-3F23F61AB3A8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B2B491F-B02D-4BB3-9C3C-556475F152FB}"/>
                </a:ext>
              </a:extLst>
            </p:cNvPr>
            <p:cNvSpPr txBox="1"/>
            <p:nvPr/>
          </p:nvSpPr>
          <p:spPr>
            <a:xfrm>
              <a:off x="8295660" y="1812139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3F3F3F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77F7F4E1-68BF-41B1-AB16-113705365BC2}"/>
              </a:ext>
            </a:extLst>
          </p:cNvPr>
          <p:cNvGrpSpPr/>
          <p:nvPr/>
        </p:nvGrpSpPr>
        <p:grpSpPr>
          <a:xfrm>
            <a:off x="5885110" y="3262149"/>
            <a:ext cx="274435" cy="279094"/>
            <a:chOff x="8284439" y="1810044"/>
            <a:chExt cx="274435" cy="279094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A8C2A2FD-04AB-4639-B2D8-A4210036E046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E89D676-1180-4461-9E25-C5FC9CC3614E}"/>
                </a:ext>
              </a:extLst>
            </p:cNvPr>
            <p:cNvSpPr txBox="1"/>
            <p:nvPr/>
          </p:nvSpPr>
          <p:spPr>
            <a:xfrm>
              <a:off x="8284439" y="1812139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3F3F3F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280EBF30-4416-44E4-AA95-02815492109E}"/>
              </a:ext>
            </a:extLst>
          </p:cNvPr>
          <p:cNvGrpSpPr/>
          <p:nvPr/>
        </p:nvGrpSpPr>
        <p:grpSpPr>
          <a:xfrm>
            <a:off x="2194308" y="3275776"/>
            <a:ext cx="280847" cy="276999"/>
            <a:chOff x="8272657" y="1802513"/>
            <a:chExt cx="280847" cy="276999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5CCE9240-D4B6-4C2B-8F8C-0F19D89DEF7F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9BB30CB-0E98-49F9-B16E-101EDA4352C1}"/>
                </a:ext>
              </a:extLst>
            </p:cNvPr>
            <p:cNvSpPr txBox="1"/>
            <p:nvPr/>
          </p:nvSpPr>
          <p:spPr>
            <a:xfrm>
              <a:off x="8272657" y="1802513"/>
              <a:ext cx="2808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>
                      <a:lumMod val="65000"/>
                    </a:schemeClr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4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349772F-21D6-46DF-B604-E10C088AD633}"/>
              </a:ext>
            </a:extLst>
          </p:cNvPr>
          <p:cNvGrpSpPr/>
          <p:nvPr/>
        </p:nvGrpSpPr>
        <p:grpSpPr>
          <a:xfrm>
            <a:off x="3672036" y="3223428"/>
            <a:ext cx="961306" cy="961306"/>
            <a:chOff x="3013891" y="3867444"/>
            <a:chExt cx="961306" cy="961306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3E72F13-B58E-4C38-AE12-80E63B00F1BA}"/>
                </a:ext>
              </a:extLst>
            </p:cNvPr>
            <p:cNvSpPr/>
            <p:nvPr/>
          </p:nvSpPr>
          <p:spPr>
            <a:xfrm>
              <a:off x="3013891" y="3867444"/>
              <a:ext cx="961306" cy="9613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sx="104000" sy="104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C8BDCA79-A5FE-4172-A8DE-157524F96114}"/>
                </a:ext>
              </a:extLst>
            </p:cNvPr>
            <p:cNvGrpSpPr/>
            <p:nvPr/>
          </p:nvGrpSpPr>
          <p:grpSpPr>
            <a:xfrm>
              <a:off x="3325202" y="4178755"/>
              <a:ext cx="338684" cy="338684"/>
              <a:chOff x="4080726" y="4026941"/>
              <a:chExt cx="247798" cy="247798"/>
            </a:xfrm>
          </p:grpSpPr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DE747DCD-46DD-4FE5-A192-931C43EC5E5A}"/>
                  </a:ext>
                </a:extLst>
              </p:cNvPr>
              <p:cNvSpPr/>
              <p:nvPr/>
            </p:nvSpPr>
            <p:spPr>
              <a:xfrm>
                <a:off x="4080726" y="4026941"/>
                <a:ext cx="247798" cy="247798"/>
              </a:xfrm>
              <a:custGeom>
                <a:avLst/>
                <a:gdLst>
                  <a:gd name="connsiteX0" fmla="*/ 123899 w 247798"/>
                  <a:gd name="connsiteY0" fmla="*/ 0 h 247798"/>
                  <a:gd name="connsiteX1" fmla="*/ 202153 w 247798"/>
                  <a:gd name="connsiteY1" fmla="*/ 27845 h 247798"/>
                  <a:gd name="connsiteX2" fmla="*/ 177898 w 247798"/>
                  <a:gd name="connsiteY2" fmla="*/ 45825 h 247798"/>
                  <a:gd name="connsiteX3" fmla="*/ 124221 w 247798"/>
                  <a:gd name="connsiteY3" fmla="*/ 29215 h 247798"/>
                  <a:gd name="connsiteX4" fmla="*/ 29215 w 247798"/>
                  <a:gd name="connsiteY4" fmla="*/ 124221 h 247798"/>
                  <a:gd name="connsiteX5" fmla="*/ 124221 w 247798"/>
                  <a:gd name="connsiteY5" fmla="*/ 219227 h 247798"/>
                  <a:gd name="connsiteX6" fmla="*/ 219227 w 247798"/>
                  <a:gd name="connsiteY6" fmla="*/ 124221 h 247798"/>
                  <a:gd name="connsiteX7" fmla="*/ 219169 w 247798"/>
                  <a:gd name="connsiteY7" fmla="*/ 120889 h 247798"/>
                  <a:gd name="connsiteX8" fmla="*/ 245750 w 247798"/>
                  <a:gd name="connsiteY8" fmla="*/ 101344 h 247798"/>
                  <a:gd name="connsiteX9" fmla="*/ 247798 w 247798"/>
                  <a:gd name="connsiteY9" fmla="*/ 123900 h 247798"/>
                  <a:gd name="connsiteX10" fmla="*/ 123899 w 247798"/>
                  <a:gd name="connsiteY10" fmla="*/ 247799 h 247798"/>
                  <a:gd name="connsiteX11" fmla="*/ 0 w 247798"/>
                  <a:gd name="connsiteY11" fmla="*/ 123900 h 247798"/>
                  <a:gd name="connsiteX12" fmla="*/ 123899 w 247798"/>
                  <a:gd name="connsiteY12" fmla="*/ 0 h 247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798" h="247798">
                    <a:moveTo>
                      <a:pt x="123899" y="0"/>
                    </a:moveTo>
                    <a:cubicBezTo>
                      <a:pt x="153580" y="0"/>
                      <a:pt x="180819" y="10441"/>
                      <a:pt x="202153" y="27845"/>
                    </a:cubicBezTo>
                    <a:lnTo>
                      <a:pt x="177898" y="45825"/>
                    </a:lnTo>
                    <a:cubicBezTo>
                      <a:pt x="162626" y="35347"/>
                      <a:pt x="144141" y="29215"/>
                      <a:pt x="124221" y="29215"/>
                    </a:cubicBezTo>
                    <a:cubicBezTo>
                      <a:pt x="71751" y="29215"/>
                      <a:pt x="29215" y="71751"/>
                      <a:pt x="29215" y="124221"/>
                    </a:cubicBezTo>
                    <a:cubicBezTo>
                      <a:pt x="29215" y="176692"/>
                      <a:pt x="71751" y="219227"/>
                      <a:pt x="124221" y="219227"/>
                    </a:cubicBezTo>
                    <a:cubicBezTo>
                      <a:pt x="176691" y="219227"/>
                      <a:pt x="219227" y="176692"/>
                      <a:pt x="219227" y="124221"/>
                    </a:cubicBezTo>
                    <a:cubicBezTo>
                      <a:pt x="219227" y="123106"/>
                      <a:pt x="219207" y="121995"/>
                      <a:pt x="219169" y="120889"/>
                    </a:cubicBezTo>
                    <a:lnTo>
                      <a:pt x="245750" y="101344"/>
                    </a:lnTo>
                    <a:cubicBezTo>
                      <a:pt x="247095" y="108658"/>
                      <a:pt x="247798" y="116197"/>
                      <a:pt x="247798" y="123900"/>
                    </a:cubicBezTo>
                    <a:cubicBezTo>
                      <a:pt x="247798" y="192327"/>
                      <a:pt x="192326" y="247799"/>
                      <a:pt x="123899" y="247799"/>
                    </a:cubicBezTo>
                    <a:cubicBezTo>
                      <a:pt x="55472" y="247799"/>
                      <a:pt x="0" y="192327"/>
                      <a:pt x="0" y="123900"/>
                    </a:cubicBezTo>
                    <a:cubicBezTo>
                      <a:pt x="0" y="55472"/>
                      <a:pt x="55472" y="0"/>
                      <a:pt x="123899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33C5534D-8DD8-47B2-AC84-11DB085FDE30}"/>
                  </a:ext>
                </a:extLst>
              </p:cNvPr>
              <p:cNvSpPr/>
              <p:nvPr/>
            </p:nvSpPr>
            <p:spPr>
              <a:xfrm>
                <a:off x="4157431" y="4074992"/>
                <a:ext cx="160110" cy="107650"/>
              </a:xfrm>
              <a:custGeom>
                <a:avLst/>
                <a:gdLst>
                  <a:gd name="connsiteX0" fmla="*/ 145173 w 160110"/>
                  <a:gd name="connsiteY0" fmla="*/ 0 h 107650"/>
                  <a:gd name="connsiteX1" fmla="*/ 160110 w 160110"/>
                  <a:gd name="connsiteY1" fmla="*/ 24773 h 107650"/>
                  <a:gd name="connsiteX2" fmla="*/ 47405 w 160110"/>
                  <a:gd name="connsiteY2" fmla="*/ 107650 h 107650"/>
                  <a:gd name="connsiteX3" fmla="*/ 0 w 160110"/>
                  <a:gd name="connsiteY3" fmla="*/ 78732 h 107650"/>
                  <a:gd name="connsiteX4" fmla="*/ 258 w 160110"/>
                  <a:gd name="connsiteY4" fmla="*/ 44614 h 107650"/>
                  <a:gd name="connsiteX5" fmla="*/ 46832 w 160110"/>
                  <a:gd name="connsiteY5" fmla="*/ 72898 h 107650"/>
                  <a:gd name="connsiteX6" fmla="*/ 145173 w 160110"/>
                  <a:gd name="connsiteY6" fmla="*/ 0 h 10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110" h="107650">
                    <a:moveTo>
                      <a:pt x="145173" y="0"/>
                    </a:moveTo>
                    <a:cubicBezTo>
                      <a:pt x="150324" y="6743"/>
                      <a:pt x="155931" y="14972"/>
                      <a:pt x="160110" y="24773"/>
                    </a:cubicBezTo>
                    <a:lnTo>
                      <a:pt x="47405" y="107650"/>
                    </a:lnTo>
                    <a:lnTo>
                      <a:pt x="0" y="78732"/>
                    </a:lnTo>
                    <a:lnTo>
                      <a:pt x="258" y="44614"/>
                    </a:lnTo>
                    <a:lnTo>
                      <a:pt x="46832" y="72898"/>
                    </a:lnTo>
                    <a:lnTo>
                      <a:pt x="145173" y="0"/>
                    </a:lnTo>
                    <a:close/>
                  </a:path>
                </a:pathLst>
              </a:custGeom>
              <a:solidFill>
                <a:srgbClr val="3F3F3F"/>
              </a:solidFill>
              <a:ln w="3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B31E4D3-4F52-4CC4-BF15-EDB37CAAF4E8}"/>
              </a:ext>
            </a:extLst>
          </p:cNvPr>
          <p:cNvSpPr txBox="1"/>
          <p:nvPr/>
        </p:nvSpPr>
        <p:spPr>
          <a:xfrm>
            <a:off x="9113304" y="2200319"/>
            <a:ext cx="296884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Заказчик депонирует часть средств оплаты контракта на специальный счет эскроу, открытый в пользу исполнителя. Средства блокируются на период исполнения контракта.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Банк предоставляет исполнителю целевой кредит на работы по контракту по сниженной ставке.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По итогам исполнения контракта эскроу раскрывается, происходит автоматическое гашение кредита исполнителю и окончательный расчет.</a:t>
            </a:r>
          </a:p>
          <a:p>
            <a:pPr algn="l" fontAlgn="base"/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  <a:p>
            <a:pPr algn="l"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В случае нарушения условий контракта, средства возвращаются заказчику</a:t>
            </a:r>
          </a:p>
          <a:p>
            <a:endParaRPr lang="ru-RU" sz="12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73B01256-1C20-48B3-A88E-12F80917523C}"/>
              </a:ext>
            </a:extLst>
          </p:cNvPr>
          <p:cNvGrpSpPr/>
          <p:nvPr/>
        </p:nvGrpSpPr>
        <p:grpSpPr>
          <a:xfrm>
            <a:off x="8678114" y="2200574"/>
            <a:ext cx="261938" cy="276999"/>
            <a:chOff x="8290687" y="1802514"/>
            <a:chExt cx="261938" cy="276999"/>
          </a:xfrm>
        </p:grpSpPr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79F447F8-0D20-4BEA-B6BA-9133285FF975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FB7C9A3-01DC-4C2D-95CF-E564C38B44CB}"/>
                </a:ext>
              </a:extLst>
            </p:cNvPr>
            <p:cNvSpPr txBox="1"/>
            <p:nvPr/>
          </p:nvSpPr>
          <p:spPr>
            <a:xfrm>
              <a:off x="8295660" y="1802514"/>
              <a:ext cx="251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1</a:t>
              </a: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97AFF16B-5511-4AED-91AA-D66E96303E6F}"/>
              </a:ext>
            </a:extLst>
          </p:cNvPr>
          <p:cNvGrpSpPr/>
          <p:nvPr/>
        </p:nvGrpSpPr>
        <p:grpSpPr>
          <a:xfrm>
            <a:off x="8678114" y="3296047"/>
            <a:ext cx="274435" cy="276999"/>
            <a:chOff x="8284439" y="1802514"/>
            <a:chExt cx="274435" cy="276999"/>
          </a:xfrm>
        </p:grpSpPr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280B1635-35CC-4C45-A396-19ECDC433EFA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BB119E4-D862-4E70-A17B-68955109F975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2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24670329-8148-4C32-AD53-A10C5FFD15CB}"/>
              </a:ext>
            </a:extLst>
          </p:cNvPr>
          <p:cNvGrpSpPr/>
          <p:nvPr/>
        </p:nvGrpSpPr>
        <p:grpSpPr>
          <a:xfrm>
            <a:off x="8678114" y="4034480"/>
            <a:ext cx="274435" cy="276999"/>
            <a:chOff x="8284439" y="1802514"/>
            <a:chExt cx="274435" cy="276999"/>
          </a:xfrm>
        </p:grpSpPr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3E62D02B-B1E7-4491-AD1E-302C7DCD509C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7C5F0A3-7167-42D8-8550-3A748A43A796}"/>
                </a:ext>
              </a:extLst>
            </p:cNvPr>
            <p:cNvSpPr txBox="1"/>
            <p:nvPr/>
          </p:nvSpPr>
          <p:spPr>
            <a:xfrm>
              <a:off x="8284439" y="1802514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3</a:t>
              </a:r>
            </a:p>
          </p:txBody>
        </p:sp>
      </p:grp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5F002C37-6483-4FA2-BBF6-11660CA7F809}"/>
              </a:ext>
            </a:extLst>
          </p:cNvPr>
          <p:cNvCxnSpPr>
            <a:cxnSpLocks/>
          </p:cNvCxnSpPr>
          <p:nvPr/>
        </p:nvCxnSpPr>
        <p:spPr>
          <a:xfrm flipV="1">
            <a:off x="8325853" y="1"/>
            <a:ext cx="0" cy="6857999"/>
          </a:xfrm>
          <a:prstGeom prst="line">
            <a:avLst/>
          </a:prstGeom>
          <a:ln w="12700">
            <a:solidFill>
              <a:srgbClr val="01D3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4CC440CE-868A-4590-A9F9-F1A1894D2511}"/>
              </a:ext>
            </a:extLst>
          </p:cNvPr>
          <p:cNvGrpSpPr/>
          <p:nvPr/>
        </p:nvGrpSpPr>
        <p:grpSpPr>
          <a:xfrm>
            <a:off x="4472013" y="1387814"/>
            <a:ext cx="180380" cy="187143"/>
            <a:chOff x="10523913" y="2284794"/>
            <a:chExt cx="450000" cy="466873"/>
          </a:xfrm>
        </p:grpSpPr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37899BBF-843C-4A2A-BC90-56F0F5F48430}"/>
                </a:ext>
              </a:extLst>
            </p:cNvPr>
            <p:cNvSpPr/>
            <p:nvPr/>
          </p:nvSpPr>
          <p:spPr>
            <a:xfrm>
              <a:off x="10523913" y="2481668"/>
              <a:ext cx="450000" cy="269999"/>
            </a:xfrm>
            <a:custGeom>
              <a:avLst/>
              <a:gdLst>
                <a:gd name="connsiteX0" fmla="*/ 0 w 450000"/>
                <a:gd name="connsiteY0" fmla="*/ 135000 h 269999"/>
                <a:gd name="connsiteX1" fmla="*/ 19770 w 450000"/>
                <a:gd name="connsiteY1" fmla="*/ 19771 h 269999"/>
                <a:gd name="connsiteX2" fmla="*/ 135000 w 450000"/>
                <a:gd name="connsiteY2" fmla="*/ 0 h 269999"/>
                <a:gd name="connsiteX3" fmla="*/ 315000 w 450000"/>
                <a:gd name="connsiteY3" fmla="*/ 0 h 269999"/>
                <a:gd name="connsiteX4" fmla="*/ 430229 w 450000"/>
                <a:gd name="connsiteY4" fmla="*/ 19771 h 269999"/>
                <a:gd name="connsiteX5" fmla="*/ 450000 w 450000"/>
                <a:gd name="connsiteY5" fmla="*/ 135000 h 269999"/>
                <a:gd name="connsiteX6" fmla="*/ 430229 w 450000"/>
                <a:gd name="connsiteY6" fmla="*/ 250230 h 269999"/>
                <a:gd name="connsiteX7" fmla="*/ 315000 w 450000"/>
                <a:gd name="connsiteY7" fmla="*/ 270000 h 269999"/>
                <a:gd name="connsiteX8" fmla="*/ 135000 w 450000"/>
                <a:gd name="connsiteY8" fmla="*/ 270000 h 269999"/>
                <a:gd name="connsiteX9" fmla="*/ 19770 w 450000"/>
                <a:gd name="connsiteY9" fmla="*/ 250230 h 269999"/>
                <a:gd name="connsiteX10" fmla="*/ 0 w 450000"/>
                <a:gd name="connsiteY10" fmla="*/ 135000 h 26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0000" h="269999">
                  <a:moveTo>
                    <a:pt x="0" y="135000"/>
                  </a:moveTo>
                  <a:cubicBezTo>
                    <a:pt x="0" y="71360"/>
                    <a:pt x="0" y="39541"/>
                    <a:pt x="19770" y="19771"/>
                  </a:cubicBezTo>
                  <a:cubicBezTo>
                    <a:pt x="39541" y="0"/>
                    <a:pt x="71360" y="0"/>
                    <a:pt x="135000" y="0"/>
                  </a:cubicBezTo>
                  <a:lnTo>
                    <a:pt x="315000" y="0"/>
                  </a:lnTo>
                  <a:cubicBezTo>
                    <a:pt x="378640" y="0"/>
                    <a:pt x="410459" y="0"/>
                    <a:pt x="430229" y="19771"/>
                  </a:cubicBezTo>
                  <a:cubicBezTo>
                    <a:pt x="450000" y="39541"/>
                    <a:pt x="450000" y="71360"/>
                    <a:pt x="450000" y="135000"/>
                  </a:cubicBezTo>
                  <a:cubicBezTo>
                    <a:pt x="450000" y="198640"/>
                    <a:pt x="450000" y="230460"/>
                    <a:pt x="430229" y="250230"/>
                  </a:cubicBezTo>
                  <a:cubicBezTo>
                    <a:pt x="410459" y="270000"/>
                    <a:pt x="378640" y="270000"/>
                    <a:pt x="315000" y="270000"/>
                  </a:cubicBezTo>
                  <a:lnTo>
                    <a:pt x="135000" y="270000"/>
                  </a:lnTo>
                  <a:cubicBezTo>
                    <a:pt x="71360" y="270000"/>
                    <a:pt x="39541" y="270000"/>
                    <a:pt x="19770" y="250230"/>
                  </a:cubicBezTo>
                  <a:cubicBezTo>
                    <a:pt x="0" y="230460"/>
                    <a:pt x="0" y="198640"/>
                    <a:pt x="0" y="135000"/>
                  </a:cubicBezTo>
                  <a:close/>
                </a:path>
              </a:pathLst>
            </a:custGeom>
            <a:solidFill>
              <a:srgbClr val="01D3C8">
                <a:alpha val="30000"/>
              </a:srgbClr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689327D3-9BA0-4A93-AC29-02C3F5D61D9E}"/>
                </a:ext>
              </a:extLst>
            </p:cNvPr>
            <p:cNvSpPr/>
            <p:nvPr/>
          </p:nvSpPr>
          <p:spPr>
            <a:xfrm>
              <a:off x="10703922" y="2571669"/>
              <a:ext cx="89999" cy="89999"/>
            </a:xfrm>
            <a:custGeom>
              <a:avLst/>
              <a:gdLst>
                <a:gd name="connsiteX0" fmla="*/ 45000 w 89999"/>
                <a:gd name="connsiteY0" fmla="*/ 90000 h 89999"/>
                <a:gd name="connsiteX1" fmla="*/ 90000 w 89999"/>
                <a:gd name="connsiteY1" fmla="*/ 45000 h 89999"/>
                <a:gd name="connsiteX2" fmla="*/ 45000 w 89999"/>
                <a:gd name="connsiteY2" fmla="*/ 0 h 89999"/>
                <a:gd name="connsiteX3" fmla="*/ 0 w 89999"/>
                <a:gd name="connsiteY3" fmla="*/ 45000 h 89999"/>
                <a:gd name="connsiteX4" fmla="*/ 45000 w 89999"/>
                <a:gd name="connsiteY4" fmla="*/ 90000 h 8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99" h="89999">
                  <a:moveTo>
                    <a:pt x="45000" y="90000"/>
                  </a:moveTo>
                  <a:cubicBezTo>
                    <a:pt x="69852" y="90000"/>
                    <a:pt x="90000" y="69852"/>
                    <a:pt x="90000" y="45000"/>
                  </a:cubicBezTo>
                  <a:cubicBezTo>
                    <a:pt x="90000" y="20147"/>
                    <a:pt x="69852" y="0"/>
                    <a:pt x="45000" y="0"/>
                  </a:cubicBezTo>
                  <a:cubicBezTo>
                    <a:pt x="20147" y="0"/>
                    <a:pt x="0" y="20147"/>
                    <a:pt x="0" y="45000"/>
                  </a:cubicBezTo>
                  <a:cubicBezTo>
                    <a:pt x="0" y="69852"/>
                    <a:pt x="20147" y="90000"/>
                    <a:pt x="45000" y="90000"/>
                  </a:cubicBezTo>
                  <a:close/>
                </a:path>
              </a:pathLst>
            </a:custGeom>
            <a:solidFill>
              <a:srgbClr val="00AD9E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3B81C286-4094-4B72-819F-FEE3A9CFDC90}"/>
                </a:ext>
              </a:extLst>
            </p:cNvPr>
            <p:cNvSpPr/>
            <p:nvPr/>
          </p:nvSpPr>
          <p:spPr>
            <a:xfrm>
              <a:off x="10597043" y="2284794"/>
              <a:ext cx="303750" cy="198103"/>
            </a:xfrm>
            <a:custGeom>
              <a:avLst/>
              <a:gdLst>
                <a:gd name="connsiteX0" fmla="*/ 33750 w 303750"/>
                <a:gd name="connsiteY0" fmla="*/ 151875 h 198103"/>
                <a:gd name="connsiteX1" fmla="*/ 151875 w 303750"/>
                <a:gd name="connsiteY1" fmla="*/ 33750 h 198103"/>
                <a:gd name="connsiteX2" fmla="*/ 270000 w 303750"/>
                <a:gd name="connsiteY2" fmla="*/ 151875 h 198103"/>
                <a:gd name="connsiteX3" fmla="*/ 270000 w 303750"/>
                <a:gd name="connsiteY3" fmla="*/ 196956 h 198103"/>
                <a:gd name="connsiteX4" fmla="*/ 303750 w 303750"/>
                <a:gd name="connsiteY4" fmla="*/ 198104 h 198103"/>
                <a:gd name="connsiteX5" fmla="*/ 303750 w 303750"/>
                <a:gd name="connsiteY5" fmla="*/ 151875 h 198103"/>
                <a:gd name="connsiteX6" fmla="*/ 151875 w 303750"/>
                <a:gd name="connsiteY6" fmla="*/ 0 h 198103"/>
                <a:gd name="connsiteX7" fmla="*/ 0 w 303750"/>
                <a:gd name="connsiteY7" fmla="*/ 151875 h 198103"/>
                <a:gd name="connsiteX8" fmla="*/ 0 w 303750"/>
                <a:gd name="connsiteY8" fmla="*/ 198104 h 198103"/>
                <a:gd name="connsiteX9" fmla="*/ 33750 w 303750"/>
                <a:gd name="connsiteY9" fmla="*/ 196956 h 198103"/>
                <a:gd name="connsiteX10" fmla="*/ 33750 w 303750"/>
                <a:gd name="connsiteY10" fmla="*/ 151875 h 1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3750" h="198103">
                  <a:moveTo>
                    <a:pt x="33750" y="151875"/>
                  </a:moveTo>
                  <a:cubicBezTo>
                    <a:pt x="33750" y="86636"/>
                    <a:pt x="86636" y="33750"/>
                    <a:pt x="151875" y="33750"/>
                  </a:cubicBezTo>
                  <a:cubicBezTo>
                    <a:pt x="217114" y="33750"/>
                    <a:pt x="270000" y="86636"/>
                    <a:pt x="270000" y="151875"/>
                  </a:cubicBezTo>
                  <a:lnTo>
                    <a:pt x="270000" y="196956"/>
                  </a:lnTo>
                  <a:cubicBezTo>
                    <a:pt x="282766" y="197075"/>
                    <a:pt x="293929" y="197370"/>
                    <a:pt x="303750" y="198104"/>
                  </a:cubicBezTo>
                  <a:lnTo>
                    <a:pt x="303750" y="151875"/>
                  </a:lnTo>
                  <a:cubicBezTo>
                    <a:pt x="303750" y="67997"/>
                    <a:pt x="235753" y="0"/>
                    <a:pt x="151875" y="0"/>
                  </a:cubicBezTo>
                  <a:cubicBezTo>
                    <a:pt x="67997" y="0"/>
                    <a:pt x="0" y="67997"/>
                    <a:pt x="0" y="151875"/>
                  </a:cubicBezTo>
                  <a:lnTo>
                    <a:pt x="0" y="198104"/>
                  </a:lnTo>
                  <a:cubicBezTo>
                    <a:pt x="9821" y="197370"/>
                    <a:pt x="20984" y="197075"/>
                    <a:pt x="33750" y="196956"/>
                  </a:cubicBezTo>
                  <a:lnTo>
                    <a:pt x="33750" y="151875"/>
                  </a:lnTo>
                  <a:close/>
                </a:path>
              </a:pathLst>
            </a:custGeom>
            <a:solidFill>
              <a:srgbClr val="00AD9E"/>
            </a:solidFill>
            <a:ln w="66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4EF3151-F155-A64C-1B72-4DF43A7F6EBD}"/>
              </a:ext>
            </a:extLst>
          </p:cNvPr>
          <p:cNvSpPr txBox="1"/>
          <p:nvPr/>
        </p:nvSpPr>
        <p:spPr>
          <a:xfrm>
            <a:off x="8680543" y="1244322"/>
            <a:ext cx="3106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Эскроу в закупках – гибкий инструмент  снижения расчетных рисков и доступного финансирования исполнителя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4BBC03-8EED-822C-166C-42973AC27A41}"/>
              </a:ext>
            </a:extLst>
          </p:cNvPr>
          <p:cNvSpPr txBox="1"/>
          <p:nvPr/>
        </p:nvSpPr>
        <p:spPr>
          <a:xfrm>
            <a:off x="8667837" y="5648377"/>
            <a:ext cx="3238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</a:rPr>
              <a:t>Эскроу с кредитованием – механизм поддержки исполнителей крупными заказчиками, соответствующий концепции </a:t>
            </a:r>
            <a:r>
              <a:rPr lang="ru-RU" sz="1200" b="0" i="0" dirty="0">
                <a:effectLst/>
                <a:latin typeface="SB Sans Display Medium" panose="020B0603040504020204" pitchFamily="34" charset="0"/>
                <a:ea typeface="SB Sans Display Medium" panose="020B0603040504020204" pitchFamily="34" charset="0"/>
              </a:rPr>
              <a:t>285-ФЗ от 14.07.2022 «о выращивании поставщиков»</a:t>
            </a:r>
            <a:endParaRPr lang="ru-RU" sz="1200" kern="0" dirty="0">
              <a:solidFill>
                <a:srgbClr val="333F48"/>
              </a:solidFill>
              <a:latin typeface="SB Sans Display Medium" panose="020B0603040504020204" pitchFamily="34" charset="0"/>
              <a:ea typeface="SB Sans Display Medium" panose="020B0603040504020204" pitchFamily="34" charset="0"/>
              <a:cs typeface="SB Sans Display Light" panose="020B0303040504020204" pitchFamily="34" charset="0"/>
            </a:endParaRPr>
          </a:p>
        </p:txBody>
      </p: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41A13A85-27D6-403F-123D-563B96EEA490}"/>
              </a:ext>
            </a:extLst>
          </p:cNvPr>
          <p:cNvGrpSpPr/>
          <p:nvPr/>
        </p:nvGrpSpPr>
        <p:grpSpPr>
          <a:xfrm>
            <a:off x="8678114" y="4957834"/>
            <a:ext cx="280847" cy="276999"/>
            <a:chOff x="8281233" y="1802514"/>
            <a:chExt cx="280847" cy="276999"/>
          </a:xfrm>
        </p:grpSpPr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0CD6A4B1-FC62-04E3-1786-47599D8D96C6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rgbClr val="01D3C8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01875D4-AE03-900D-A4A1-2E59C4EAFD2C}"/>
                </a:ext>
              </a:extLst>
            </p:cNvPr>
            <p:cNvSpPr txBox="1"/>
            <p:nvPr/>
          </p:nvSpPr>
          <p:spPr>
            <a:xfrm>
              <a:off x="8281233" y="1802514"/>
              <a:ext cx="2808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4</a:t>
              </a:r>
            </a:p>
          </p:txBody>
        </p:sp>
      </p:grpSp>
      <p:sp>
        <p:nvSpPr>
          <p:cNvPr id="85" name="Полилиния: фигура 84">
            <a:extLst>
              <a:ext uri="{FF2B5EF4-FFF2-40B4-BE49-F238E27FC236}">
                <a16:creationId xmlns:a16="http://schemas.microsoft.com/office/drawing/2014/main" id="{592F335F-25C1-4038-84D7-73EBFD9A0F7E}"/>
              </a:ext>
            </a:extLst>
          </p:cNvPr>
          <p:cNvSpPr/>
          <p:nvPr/>
        </p:nvSpPr>
        <p:spPr>
          <a:xfrm>
            <a:off x="1958048" y="1069278"/>
            <a:ext cx="4526205" cy="357609"/>
          </a:xfrm>
          <a:custGeom>
            <a:avLst/>
            <a:gdLst>
              <a:gd name="connsiteX0" fmla="*/ 3096935 w 6185334"/>
              <a:gd name="connsiteY0" fmla="*/ 0 h 2094042"/>
              <a:gd name="connsiteX1" fmla="*/ 5286799 w 6185334"/>
              <a:gd name="connsiteY1" fmla="*/ 306665 h 2094042"/>
              <a:gd name="connsiteX2" fmla="*/ 5423751 w 6185334"/>
              <a:gd name="connsiteY2" fmla="*/ 357609 h 2094042"/>
              <a:gd name="connsiteX3" fmla="*/ 5376874 w 6185334"/>
              <a:gd name="connsiteY3" fmla="*/ 443973 h 2094042"/>
              <a:gd name="connsiteX4" fmla="*/ 5333511 w 6185334"/>
              <a:gd name="connsiteY4" fmla="*/ 658759 h 2094042"/>
              <a:gd name="connsiteX5" fmla="*/ 5885314 w 6185334"/>
              <a:gd name="connsiteY5" fmla="*/ 1210562 h 2094042"/>
              <a:gd name="connsiteX6" fmla="*/ 6100100 w 6185334"/>
              <a:gd name="connsiteY6" fmla="*/ 1167199 h 2094042"/>
              <a:gd name="connsiteX7" fmla="*/ 6185334 w 6185334"/>
              <a:gd name="connsiteY7" fmla="*/ 1120936 h 2094042"/>
              <a:gd name="connsiteX8" fmla="*/ 6177881 w 6185334"/>
              <a:gd name="connsiteY8" fmla="*/ 1154073 h 2094042"/>
              <a:gd name="connsiteX9" fmla="*/ 3096935 w 6185334"/>
              <a:gd name="connsiteY9" fmla="*/ 2094042 h 2094042"/>
              <a:gd name="connsiteX10" fmla="*/ 0 w 6185334"/>
              <a:gd name="connsiteY10" fmla="*/ 1047021 h 2094042"/>
              <a:gd name="connsiteX11" fmla="*/ 4030 w 6185334"/>
              <a:gd name="connsiteY11" fmla="*/ 993141 h 2094042"/>
              <a:gd name="connsiteX12" fmla="*/ 11047 w 6185334"/>
              <a:gd name="connsiteY12" fmla="*/ 961942 h 2094042"/>
              <a:gd name="connsiteX13" fmla="*/ 58120 w 6185334"/>
              <a:gd name="connsiteY13" fmla="*/ 1018995 h 2094042"/>
              <a:gd name="connsiteX14" fmla="*/ 448303 w 6185334"/>
              <a:gd name="connsiteY14" fmla="*/ 1180614 h 2094042"/>
              <a:gd name="connsiteX15" fmla="*/ 1000106 w 6185334"/>
              <a:gd name="connsiteY15" fmla="*/ 628811 h 2094042"/>
              <a:gd name="connsiteX16" fmla="*/ 905867 w 6185334"/>
              <a:gd name="connsiteY16" fmla="*/ 320293 h 2094042"/>
              <a:gd name="connsiteX17" fmla="*/ 897546 w 6185334"/>
              <a:gd name="connsiteY17" fmla="*/ 310208 h 2094042"/>
              <a:gd name="connsiteX18" fmla="*/ 907071 w 6185334"/>
              <a:gd name="connsiteY18" fmla="*/ 306665 h 2094042"/>
              <a:gd name="connsiteX19" fmla="*/ 3096935 w 6185334"/>
              <a:gd name="connsiteY19" fmla="*/ 0 h 2094042"/>
              <a:gd name="connsiteX0" fmla="*/ 6100100 w 6191540"/>
              <a:gd name="connsiteY0" fmla="*/ 1167199 h 2094042"/>
              <a:gd name="connsiteX1" fmla="*/ 6185334 w 6191540"/>
              <a:gd name="connsiteY1" fmla="*/ 1120936 h 2094042"/>
              <a:gd name="connsiteX2" fmla="*/ 6177881 w 6191540"/>
              <a:gd name="connsiteY2" fmla="*/ 1154073 h 2094042"/>
              <a:gd name="connsiteX3" fmla="*/ 3096935 w 6191540"/>
              <a:gd name="connsiteY3" fmla="*/ 2094042 h 2094042"/>
              <a:gd name="connsiteX4" fmla="*/ 0 w 6191540"/>
              <a:gd name="connsiteY4" fmla="*/ 1047021 h 2094042"/>
              <a:gd name="connsiteX5" fmla="*/ 4030 w 6191540"/>
              <a:gd name="connsiteY5" fmla="*/ 993141 h 2094042"/>
              <a:gd name="connsiteX6" fmla="*/ 11047 w 6191540"/>
              <a:gd name="connsiteY6" fmla="*/ 961942 h 2094042"/>
              <a:gd name="connsiteX7" fmla="*/ 58120 w 6191540"/>
              <a:gd name="connsiteY7" fmla="*/ 1018995 h 2094042"/>
              <a:gd name="connsiteX8" fmla="*/ 448303 w 6191540"/>
              <a:gd name="connsiteY8" fmla="*/ 1180614 h 2094042"/>
              <a:gd name="connsiteX9" fmla="*/ 1000106 w 6191540"/>
              <a:gd name="connsiteY9" fmla="*/ 628811 h 2094042"/>
              <a:gd name="connsiteX10" fmla="*/ 905867 w 6191540"/>
              <a:gd name="connsiteY10" fmla="*/ 320293 h 2094042"/>
              <a:gd name="connsiteX11" fmla="*/ 897546 w 6191540"/>
              <a:gd name="connsiteY11" fmla="*/ 310208 h 2094042"/>
              <a:gd name="connsiteX12" fmla="*/ 907071 w 6191540"/>
              <a:gd name="connsiteY12" fmla="*/ 306665 h 2094042"/>
              <a:gd name="connsiteX13" fmla="*/ 3096935 w 6191540"/>
              <a:gd name="connsiteY13" fmla="*/ 0 h 2094042"/>
              <a:gd name="connsiteX14" fmla="*/ 5286799 w 6191540"/>
              <a:gd name="connsiteY14" fmla="*/ 306665 h 2094042"/>
              <a:gd name="connsiteX15" fmla="*/ 5423751 w 6191540"/>
              <a:gd name="connsiteY15" fmla="*/ 357609 h 2094042"/>
              <a:gd name="connsiteX16" fmla="*/ 5376874 w 6191540"/>
              <a:gd name="connsiteY16" fmla="*/ 443973 h 2094042"/>
              <a:gd name="connsiteX17" fmla="*/ 5333511 w 6191540"/>
              <a:gd name="connsiteY17" fmla="*/ 658759 h 2094042"/>
              <a:gd name="connsiteX18" fmla="*/ 5885314 w 6191540"/>
              <a:gd name="connsiteY18" fmla="*/ 1210562 h 2094042"/>
              <a:gd name="connsiteX19" fmla="*/ 6191540 w 6191540"/>
              <a:gd name="connsiteY19" fmla="*/ 125863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18" fmla="*/ 5885314 w 6185334"/>
              <a:gd name="connsiteY18" fmla="*/ 1210562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0" fmla="*/ 6185334 w 6185334"/>
              <a:gd name="connsiteY0" fmla="*/ 1120936 h 2094042"/>
              <a:gd name="connsiteX1" fmla="*/ 6177881 w 6185334"/>
              <a:gd name="connsiteY1" fmla="*/ 1154073 h 2094042"/>
              <a:gd name="connsiteX2" fmla="*/ 3096935 w 6185334"/>
              <a:gd name="connsiteY2" fmla="*/ 2094042 h 2094042"/>
              <a:gd name="connsiteX3" fmla="*/ 0 w 6185334"/>
              <a:gd name="connsiteY3" fmla="*/ 1047021 h 2094042"/>
              <a:gd name="connsiteX4" fmla="*/ 4030 w 6185334"/>
              <a:gd name="connsiteY4" fmla="*/ 993141 h 2094042"/>
              <a:gd name="connsiteX5" fmla="*/ 11047 w 6185334"/>
              <a:gd name="connsiteY5" fmla="*/ 961942 h 2094042"/>
              <a:gd name="connsiteX6" fmla="*/ 58120 w 6185334"/>
              <a:gd name="connsiteY6" fmla="*/ 1018995 h 2094042"/>
              <a:gd name="connsiteX7" fmla="*/ 448303 w 6185334"/>
              <a:gd name="connsiteY7" fmla="*/ 1180614 h 2094042"/>
              <a:gd name="connsiteX8" fmla="*/ 1000106 w 6185334"/>
              <a:gd name="connsiteY8" fmla="*/ 628811 h 2094042"/>
              <a:gd name="connsiteX9" fmla="*/ 905867 w 6185334"/>
              <a:gd name="connsiteY9" fmla="*/ 320293 h 2094042"/>
              <a:gd name="connsiteX10" fmla="*/ 897546 w 6185334"/>
              <a:gd name="connsiteY10" fmla="*/ 310208 h 2094042"/>
              <a:gd name="connsiteX11" fmla="*/ 907071 w 6185334"/>
              <a:gd name="connsiteY11" fmla="*/ 306665 h 2094042"/>
              <a:gd name="connsiteX12" fmla="*/ 3096935 w 6185334"/>
              <a:gd name="connsiteY12" fmla="*/ 0 h 2094042"/>
              <a:gd name="connsiteX13" fmla="*/ 5286799 w 6185334"/>
              <a:gd name="connsiteY13" fmla="*/ 306665 h 2094042"/>
              <a:gd name="connsiteX14" fmla="*/ 5423751 w 6185334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6185334 w 6193739"/>
              <a:gd name="connsiteY0" fmla="*/ 1120936 h 2094042"/>
              <a:gd name="connsiteX1" fmla="*/ 6193739 w 6193739"/>
              <a:gd name="connsiteY1" fmla="*/ 1125281 h 2094042"/>
              <a:gd name="connsiteX2" fmla="*/ 3096935 w 6193739"/>
              <a:gd name="connsiteY2" fmla="*/ 2094042 h 2094042"/>
              <a:gd name="connsiteX3" fmla="*/ 0 w 6193739"/>
              <a:gd name="connsiteY3" fmla="*/ 1047021 h 2094042"/>
              <a:gd name="connsiteX4" fmla="*/ 4030 w 6193739"/>
              <a:gd name="connsiteY4" fmla="*/ 993141 h 2094042"/>
              <a:gd name="connsiteX5" fmla="*/ 11047 w 6193739"/>
              <a:gd name="connsiteY5" fmla="*/ 961942 h 2094042"/>
              <a:gd name="connsiteX6" fmla="*/ 58120 w 6193739"/>
              <a:gd name="connsiteY6" fmla="*/ 1018995 h 2094042"/>
              <a:gd name="connsiteX7" fmla="*/ 448303 w 6193739"/>
              <a:gd name="connsiteY7" fmla="*/ 1180614 h 2094042"/>
              <a:gd name="connsiteX8" fmla="*/ 1000106 w 6193739"/>
              <a:gd name="connsiteY8" fmla="*/ 628811 h 2094042"/>
              <a:gd name="connsiteX9" fmla="*/ 905867 w 6193739"/>
              <a:gd name="connsiteY9" fmla="*/ 320293 h 2094042"/>
              <a:gd name="connsiteX10" fmla="*/ 897546 w 6193739"/>
              <a:gd name="connsiteY10" fmla="*/ 310208 h 2094042"/>
              <a:gd name="connsiteX11" fmla="*/ 907071 w 6193739"/>
              <a:gd name="connsiteY11" fmla="*/ 306665 h 2094042"/>
              <a:gd name="connsiteX12" fmla="*/ 3096935 w 6193739"/>
              <a:gd name="connsiteY12" fmla="*/ 0 h 2094042"/>
              <a:gd name="connsiteX13" fmla="*/ 5286799 w 6193739"/>
              <a:gd name="connsiteY13" fmla="*/ 306665 h 2094042"/>
              <a:gd name="connsiteX14" fmla="*/ 5423751 w 6193739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3096935 w 5423751"/>
              <a:gd name="connsiteY0" fmla="*/ 2094042 h 2094042"/>
              <a:gd name="connsiteX1" fmla="*/ 0 w 5423751"/>
              <a:gd name="connsiteY1" fmla="*/ 1047021 h 2094042"/>
              <a:gd name="connsiteX2" fmla="*/ 4030 w 5423751"/>
              <a:gd name="connsiteY2" fmla="*/ 993141 h 2094042"/>
              <a:gd name="connsiteX3" fmla="*/ 11047 w 5423751"/>
              <a:gd name="connsiteY3" fmla="*/ 961942 h 2094042"/>
              <a:gd name="connsiteX4" fmla="*/ 58120 w 5423751"/>
              <a:gd name="connsiteY4" fmla="*/ 1018995 h 2094042"/>
              <a:gd name="connsiteX5" fmla="*/ 448303 w 5423751"/>
              <a:gd name="connsiteY5" fmla="*/ 1180614 h 2094042"/>
              <a:gd name="connsiteX6" fmla="*/ 1000106 w 5423751"/>
              <a:gd name="connsiteY6" fmla="*/ 628811 h 2094042"/>
              <a:gd name="connsiteX7" fmla="*/ 905867 w 5423751"/>
              <a:gd name="connsiteY7" fmla="*/ 320293 h 2094042"/>
              <a:gd name="connsiteX8" fmla="*/ 897546 w 5423751"/>
              <a:gd name="connsiteY8" fmla="*/ 310208 h 2094042"/>
              <a:gd name="connsiteX9" fmla="*/ 907071 w 5423751"/>
              <a:gd name="connsiteY9" fmla="*/ 306665 h 2094042"/>
              <a:gd name="connsiteX10" fmla="*/ 3096935 w 5423751"/>
              <a:gd name="connsiteY10" fmla="*/ 0 h 2094042"/>
              <a:gd name="connsiteX11" fmla="*/ 5286799 w 5423751"/>
              <a:gd name="connsiteY11" fmla="*/ 306665 h 2094042"/>
              <a:gd name="connsiteX12" fmla="*/ 5423751 w 5423751"/>
              <a:gd name="connsiteY12" fmla="*/ 357609 h 2094042"/>
              <a:gd name="connsiteX0" fmla="*/ 0 w 5423751"/>
              <a:gd name="connsiteY0" fmla="*/ 1047021 h 1180614"/>
              <a:gd name="connsiteX1" fmla="*/ 4030 w 5423751"/>
              <a:gd name="connsiteY1" fmla="*/ 993141 h 1180614"/>
              <a:gd name="connsiteX2" fmla="*/ 11047 w 5423751"/>
              <a:gd name="connsiteY2" fmla="*/ 961942 h 1180614"/>
              <a:gd name="connsiteX3" fmla="*/ 58120 w 5423751"/>
              <a:gd name="connsiteY3" fmla="*/ 1018995 h 1180614"/>
              <a:gd name="connsiteX4" fmla="*/ 448303 w 5423751"/>
              <a:gd name="connsiteY4" fmla="*/ 1180614 h 1180614"/>
              <a:gd name="connsiteX5" fmla="*/ 1000106 w 5423751"/>
              <a:gd name="connsiteY5" fmla="*/ 628811 h 1180614"/>
              <a:gd name="connsiteX6" fmla="*/ 905867 w 5423751"/>
              <a:gd name="connsiteY6" fmla="*/ 320293 h 1180614"/>
              <a:gd name="connsiteX7" fmla="*/ 897546 w 5423751"/>
              <a:gd name="connsiteY7" fmla="*/ 310208 h 1180614"/>
              <a:gd name="connsiteX8" fmla="*/ 907071 w 5423751"/>
              <a:gd name="connsiteY8" fmla="*/ 306665 h 1180614"/>
              <a:gd name="connsiteX9" fmla="*/ 3096935 w 5423751"/>
              <a:gd name="connsiteY9" fmla="*/ 0 h 1180614"/>
              <a:gd name="connsiteX10" fmla="*/ 5286799 w 5423751"/>
              <a:gd name="connsiteY10" fmla="*/ 306665 h 1180614"/>
              <a:gd name="connsiteX11" fmla="*/ 5423751 w 5423751"/>
              <a:gd name="connsiteY11" fmla="*/ 357609 h 1180614"/>
              <a:gd name="connsiteX0" fmla="*/ 0 w 5423751"/>
              <a:gd name="connsiteY0" fmla="*/ 1047021 h 1180614"/>
              <a:gd name="connsiteX1" fmla="*/ 11047 w 5423751"/>
              <a:gd name="connsiteY1" fmla="*/ 961942 h 1180614"/>
              <a:gd name="connsiteX2" fmla="*/ 58120 w 5423751"/>
              <a:gd name="connsiteY2" fmla="*/ 1018995 h 1180614"/>
              <a:gd name="connsiteX3" fmla="*/ 448303 w 5423751"/>
              <a:gd name="connsiteY3" fmla="*/ 1180614 h 1180614"/>
              <a:gd name="connsiteX4" fmla="*/ 1000106 w 5423751"/>
              <a:gd name="connsiteY4" fmla="*/ 628811 h 1180614"/>
              <a:gd name="connsiteX5" fmla="*/ 905867 w 5423751"/>
              <a:gd name="connsiteY5" fmla="*/ 320293 h 1180614"/>
              <a:gd name="connsiteX6" fmla="*/ 897546 w 5423751"/>
              <a:gd name="connsiteY6" fmla="*/ 310208 h 1180614"/>
              <a:gd name="connsiteX7" fmla="*/ 907071 w 5423751"/>
              <a:gd name="connsiteY7" fmla="*/ 306665 h 1180614"/>
              <a:gd name="connsiteX8" fmla="*/ 3096935 w 5423751"/>
              <a:gd name="connsiteY8" fmla="*/ 0 h 1180614"/>
              <a:gd name="connsiteX9" fmla="*/ 5286799 w 5423751"/>
              <a:gd name="connsiteY9" fmla="*/ 306665 h 1180614"/>
              <a:gd name="connsiteX10" fmla="*/ 5423751 w 5423751"/>
              <a:gd name="connsiteY10" fmla="*/ 357609 h 1180614"/>
              <a:gd name="connsiteX0" fmla="*/ 0 w 5412704"/>
              <a:gd name="connsiteY0" fmla="*/ 961942 h 1180614"/>
              <a:gd name="connsiteX1" fmla="*/ 47073 w 5412704"/>
              <a:gd name="connsiteY1" fmla="*/ 1018995 h 1180614"/>
              <a:gd name="connsiteX2" fmla="*/ 437256 w 5412704"/>
              <a:gd name="connsiteY2" fmla="*/ 1180614 h 1180614"/>
              <a:gd name="connsiteX3" fmla="*/ 989059 w 5412704"/>
              <a:gd name="connsiteY3" fmla="*/ 628811 h 1180614"/>
              <a:gd name="connsiteX4" fmla="*/ 894820 w 5412704"/>
              <a:gd name="connsiteY4" fmla="*/ 320293 h 1180614"/>
              <a:gd name="connsiteX5" fmla="*/ 886499 w 5412704"/>
              <a:gd name="connsiteY5" fmla="*/ 310208 h 1180614"/>
              <a:gd name="connsiteX6" fmla="*/ 896024 w 5412704"/>
              <a:gd name="connsiteY6" fmla="*/ 306665 h 1180614"/>
              <a:gd name="connsiteX7" fmla="*/ 3085888 w 5412704"/>
              <a:gd name="connsiteY7" fmla="*/ 0 h 1180614"/>
              <a:gd name="connsiteX8" fmla="*/ 5275752 w 5412704"/>
              <a:gd name="connsiteY8" fmla="*/ 306665 h 1180614"/>
              <a:gd name="connsiteX9" fmla="*/ 5412704 w 5412704"/>
              <a:gd name="connsiteY9" fmla="*/ 357609 h 1180614"/>
              <a:gd name="connsiteX0" fmla="*/ 0 w 5365631"/>
              <a:gd name="connsiteY0" fmla="*/ 1018995 h 1180614"/>
              <a:gd name="connsiteX1" fmla="*/ 390183 w 5365631"/>
              <a:gd name="connsiteY1" fmla="*/ 1180614 h 1180614"/>
              <a:gd name="connsiteX2" fmla="*/ 941986 w 5365631"/>
              <a:gd name="connsiteY2" fmla="*/ 628811 h 1180614"/>
              <a:gd name="connsiteX3" fmla="*/ 847747 w 5365631"/>
              <a:gd name="connsiteY3" fmla="*/ 320293 h 1180614"/>
              <a:gd name="connsiteX4" fmla="*/ 839426 w 5365631"/>
              <a:gd name="connsiteY4" fmla="*/ 310208 h 1180614"/>
              <a:gd name="connsiteX5" fmla="*/ 848951 w 5365631"/>
              <a:gd name="connsiteY5" fmla="*/ 306665 h 1180614"/>
              <a:gd name="connsiteX6" fmla="*/ 3038815 w 5365631"/>
              <a:gd name="connsiteY6" fmla="*/ 0 h 1180614"/>
              <a:gd name="connsiteX7" fmla="*/ 5228679 w 5365631"/>
              <a:gd name="connsiteY7" fmla="*/ 306665 h 1180614"/>
              <a:gd name="connsiteX8" fmla="*/ 5365631 w 5365631"/>
              <a:gd name="connsiteY8" fmla="*/ 357609 h 1180614"/>
              <a:gd name="connsiteX0" fmla="*/ 0 w 4975448"/>
              <a:gd name="connsiteY0" fmla="*/ 1180614 h 1180614"/>
              <a:gd name="connsiteX1" fmla="*/ 551803 w 4975448"/>
              <a:gd name="connsiteY1" fmla="*/ 628811 h 1180614"/>
              <a:gd name="connsiteX2" fmla="*/ 457564 w 4975448"/>
              <a:gd name="connsiteY2" fmla="*/ 320293 h 1180614"/>
              <a:gd name="connsiteX3" fmla="*/ 449243 w 4975448"/>
              <a:gd name="connsiteY3" fmla="*/ 310208 h 1180614"/>
              <a:gd name="connsiteX4" fmla="*/ 458768 w 4975448"/>
              <a:gd name="connsiteY4" fmla="*/ 306665 h 1180614"/>
              <a:gd name="connsiteX5" fmla="*/ 2648632 w 4975448"/>
              <a:gd name="connsiteY5" fmla="*/ 0 h 1180614"/>
              <a:gd name="connsiteX6" fmla="*/ 4838496 w 4975448"/>
              <a:gd name="connsiteY6" fmla="*/ 306665 h 1180614"/>
              <a:gd name="connsiteX7" fmla="*/ 4975448 w 4975448"/>
              <a:gd name="connsiteY7" fmla="*/ 357609 h 1180614"/>
              <a:gd name="connsiteX0" fmla="*/ 102560 w 4526205"/>
              <a:gd name="connsiteY0" fmla="*/ 628811 h 628811"/>
              <a:gd name="connsiteX1" fmla="*/ 8321 w 4526205"/>
              <a:gd name="connsiteY1" fmla="*/ 320293 h 628811"/>
              <a:gd name="connsiteX2" fmla="*/ 0 w 4526205"/>
              <a:gd name="connsiteY2" fmla="*/ 310208 h 628811"/>
              <a:gd name="connsiteX3" fmla="*/ 9525 w 4526205"/>
              <a:gd name="connsiteY3" fmla="*/ 306665 h 628811"/>
              <a:gd name="connsiteX4" fmla="*/ 2199389 w 4526205"/>
              <a:gd name="connsiteY4" fmla="*/ 0 h 628811"/>
              <a:gd name="connsiteX5" fmla="*/ 4389253 w 4526205"/>
              <a:gd name="connsiteY5" fmla="*/ 306665 h 628811"/>
              <a:gd name="connsiteX6" fmla="*/ 4526205 w 4526205"/>
              <a:gd name="connsiteY6" fmla="*/ 357609 h 628811"/>
              <a:gd name="connsiteX0" fmla="*/ 8321 w 4526205"/>
              <a:gd name="connsiteY0" fmla="*/ 320293 h 357609"/>
              <a:gd name="connsiteX1" fmla="*/ 0 w 4526205"/>
              <a:gd name="connsiteY1" fmla="*/ 310208 h 357609"/>
              <a:gd name="connsiteX2" fmla="*/ 9525 w 4526205"/>
              <a:gd name="connsiteY2" fmla="*/ 306665 h 357609"/>
              <a:gd name="connsiteX3" fmla="*/ 2199389 w 4526205"/>
              <a:gd name="connsiteY3" fmla="*/ 0 h 357609"/>
              <a:gd name="connsiteX4" fmla="*/ 4389253 w 4526205"/>
              <a:gd name="connsiteY4" fmla="*/ 306665 h 357609"/>
              <a:gd name="connsiteX5" fmla="*/ 4526205 w 4526205"/>
              <a:gd name="connsiteY5" fmla="*/ 357609 h 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205" h="357609">
                <a:moveTo>
                  <a:pt x="8321" y="320293"/>
                </a:moveTo>
                <a:lnTo>
                  <a:pt x="0" y="310208"/>
                </a:lnTo>
                <a:lnTo>
                  <a:pt x="9525" y="306665"/>
                </a:lnTo>
                <a:cubicBezTo>
                  <a:pt x="569960" y="117192"/>
                  <a:pt x="1344194" y="0"/>
                  <a:pt x="2199389" y="0"/>
                </a:cubicBezTo>
                <a:cubicBezTo>
                  <a:pt x="3054584" y="0"/>
                  <a:pt x="3828818" y="117192"/>
                  <a:pt x="4389253" y="306665"/>
                </a:cubicBezTo>
                <a:lnTo>
                  <a:pt x="4526205" y="357609"/>
                </a:lnTo>
              </a:path>
            </a:pathLst>
          </a:custGeom>
          <a:noFill/>
          <a:ln>
            <a:solidFill>
              <a:srgbClr val="00AD9E"/>
            </a:solidFill>
            <a:headEnd type="triangle" w="sm" len="lg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E0C66B0-1335-4C33-9084-AE907A060632}"/>
              </a:ext>
            </a:extLst>
          </p:cNvPr>
          <p:cNvGrpSpPr/>
          <p:nvPr/>
        </p:nvGrpSpPr>
        <p:grpSpPr>
          <a:xfrm>
            <a:off x="3446097" y="964310"/>
            <a:ext cx="1553165" cy="277200"/>
            <a:chOff x="3446097" y="964310"/>
            <a:chExt cx="1553165" cy="277200"/>
          </a:xfrm>
        </p:grpSpPr>
        <p:sp>
          <p:nvSpPr>
            <p:cNvPr id="88" name="Прямоугольник: скругленные углы 87">
              <a:extLst>
                <a:ext uri="{FF2B5EF4-FFF2-40B4-BE49-F238E27FC236}">
                  <a16:creationId xmlns:a16="http://schemas.microsoft.com/office/drawing/2014/main" id="{89098B37-D114-428E-8375-F5E125FECCC4}"/>
                </a:ext>
              </a:extLst>
            </p:cNvPr>
            <p:cNvSpPr/>
            <p:nvPr/>
          </p:nvSpPr>
          <p:spPr>
            <a:xfrm>
              <a:off x="3446097" y="964310"/>
              <a:ext cx="1503011" cy="277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AD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09716F-E5D2-4FCB-9CEE-32053B2B7077}"/>
                </a:ext>
              </a:extLst>
            </p:cNvPr>
            <p:cNvSpPr txBox="1"/>
            <p:nvPr/>
          </p:nvSpPr>
          <p:spPr>
            <a:xfrm>
              <a:off x="3496252" y="999227"/>
              <a:ext cx="1503010" cy="2120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3547" tIns="13547" rIns="13547" bIns="13547" numCol="1" spcCol="38100" rtlCol="0" anchor="t">
              <a:spAutoFit/>
            </a:bodyPr>
            <a:lstStyle/>
            <a:p>
              <a:pPr defTabSz="293511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  <a:sym typeface="Helvetica Light"/>
                </a:rPr>
                <a:t>Контракт 223-ФЗ</a:t>
              </a:r>
              <a:endParaRPr lang="en-US" sz="1200" dirty="0">
                <a:solidFill>
                  <a:srgbClr val="00AD9E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  <a:sym typeface="Helvetica Light"/>
              </a:endParaRPr>
            </a:p>
          </p:txBody>
        </p:sp>
      </p:grpSp>
      <p:sp>
        <p:nvSpPr>
          <p:cNvPr id="89" name="Полилиния: фигура 88">
            <a:extLst>
              <a:ext uri="{FF2B5EF4-FFF2-40B4-BE49-F238E27FC236}">
                <a16:creationId xmlns:a16="http://schemas.microsoft.com/office/drawing/2014/main" id="{4EEB15A6-657E-43E4-8328-5123C6066D21}"/>
              </a:ext>
            </a:extLst>
          </p:cNvPr>
          <p:cNvSpPr/>
          <p:nvPr/>
        </p:nvSpPr>
        <p:spPr>
          <a:xfrm flipV="1">
            <a:off x="1958048" y="2325512"/>
            <a:ext cx="4526205" cy="357609"/>
          </a:xfrm>
          <a:custGeom>
            <a:avLst/>
            <a:gdLst>
              <a:gd name="connsiteX0" fmla="*/ 3096935 w 6185334"/>
              <a:gd name="connsiteY0" fmla="*/ 0 h 2094042"/>
              <a:gd name="connsiteX1" fmla="*/ 5286799 w 6185334"/>
              <a:gd name="connsiteY1" fmla="*/ 306665 h 2094042"/>
              <a:gd name="connsiteX2" fmla="*/ 5423751 w 6185334"/>
              <a:gd name="connsiteY2" fmla="*/ 357609 h 2094042"/>
              <a:gd name="connsiteX3" fmla="*/ 5376874 w 6185334"/>
              <a:gd name="connsiteY3" fmla="*/ 443973 h 2094042"/>
              <a:gd name="connsiteX4" fmla="*/ 5333511 w 6185334"/>
              <a:gd name="connsiteY4" fmla="*/ 658759 h 2094042"/>
              <a:gd name="connsiteX5" fmla="*/ 5885314 w 6185334"/>
              <a:gd name="connsiteY5" fmla="*/ 1210562 h 2094042"/>
              <a:gd name="connsiteX6" fmla="*/ 6100100 w 6185334"/>
              <a:gd name="connsiteY6" fmla="*/ 1167199 h 2094042"/>
              <a:gd name="connsiteX7" fmla="*/ 6185334 w 6185334"/>
              <a:gd name="connsiteY7" fmla="*/ 1120936 h 2094042"/>
              <a:gd name="connsiteX8" fmla="*/ 6177881 w 6185334"/>
              <a:gd name="connsiteY8" fmla="*/ 1154073 h 2094042"/>
              <a:gd name="connsiteX9" fmla="*/ 3096935 w 6185334"/>
              <a:gd name="connsiteY9" fmla="*/ 2094042 h 2094042"/>
              <a:gd name="connsiteX10" fmla="*/ 0 w 6185334"/>
              <a:gd name="connsiteY10" fmla="*/ 1047021 h 2094042"/>
              <a:gd name="connsiteX11" fmla="*/ 4030 w 6185334"/>
              <a:gd name="connsiteY11" fmla="*/ 993141 h 2094042"/>
              <a:gd name="connsiteX12" fmla="*/ 11047 w 6185334"/>
              <a:gd name="connsiteY12" fmla="*/ 961942 h 2094042"/>
              <a:gd name="connsiteX13" fmla="*/ 58120 w 6185334"/>
              <a:gd name="connsiteY13" fmla="*/ 1018995 h 2094042"/>
              <a:gd name="connsiteX14" fmla="*/ 448303 w 6185334"/>
              <a:gd name="connsiteY14" fmla="*/ 1180614 h 2094042"/>
              <a:gd name="connsiteX15" fmla="*/ 1000106 w 6185334"/>
              <a:gd name="connsiteY15" fmla="*/ 628811 h 2094042"/>
              <a:gd name="connsiteX16" fmla="*/ 905867 w 6185334"/>
              <a:gd name="connsiteY16" fmla="*/ 320293 h 2094042"/>
              <a:gd name="connsiteX17" fmla="*/ 897546 w 6185334"/>
              <a:gd name="connsiteY17" fmla="*/ 310208 h 2094042"/>
              <a:gd name="connsiteX18" fmla="*/ 907071 w 6185334"/>
              <a:gd name="connsiteY18" fmla="*/ 306665 h 2094042"/>
              <a:gd name="connsiteX19" fmla="*/ 3096935 w 6185334"/>
              <a:gd name="connsiteY19" fmla="*/ 0 h 2094042"/>
              <a:gd name="connsiteX0" fmla="*/ 6100100 w 6191540"/>
              <a:gd name="connsiteY0" fmla="*/ 1167199 h 2094042"/>
              <a:gd name="connsiteX1" fmla="*/ 6185334 w 6191540"/>
              <a:gd name="connsiteY1" fmla="*/ 1120936 h 2094042"/>
              <a:gd name="connsiteX2" fmla="*/ 6177881 w 6191540"/>
              <a:gd name="connsiteY2" fmla="*/ 1154073 h 2094042"/>
              <a:gd name="connsiteX3" fmla="*/ 3096935 w 6191540"/>
              <a:gd name="connsiteY3" fmla="*/ 2094042 h 2094042"/>
              <a:gd name="connsiteX4" fmla="*/ 0 w 6191540"/>
              <a:gd name="connsiteY4" fmla="*/ 1047021 h 2094042"/>
              <a:gd name="connsiteX5" fmla="*/ 4030 w 6191540"/>
              <a:gd name="connsiteY5" fmla="*/ 993141 h 2094042"/>
              <a:gd name="connsiteX6" fmla="*/ 11047 w 6191540"/>
              <a:gd name="connsiteY6" fmla="*/ 961942 h 2094042"/>
              <a:gd name="connsiteX7" fmla="*/ 58120 w 6191540"/>
              <a:gd name="connsiteY7" fmla="*/ 1018995 h 2094042"/>
              <a:gd name="connsiteX8" fmla="*/ 448303 w 6191540"/>
              <a:gd name="connsiteY8" fmla="*/ 1180614 h 2094042"/>
              <a:gd name="connsiteX9" fmla="*/ 1000106 w 6191540"/>
              <a:gd name="connsiteY9" fmla="*/ 628811 h 2094042"/>
              <a:gd name="connsiteX10" fmla="*/ 905867 w 6191540"/>
              <a:gd name="connsiteY10" fmla="*/ 320293 h 2094042"/>
              <a:gd name="connsiteX11" fmla="*/ 897546 w 6191540"/>
              <a:gd name="connsiteY11" fmla="*/ 310208 h 2094042"/>
              <a:gd name="connsiteX12" fmla="*/ 907071 w 6191540"/>
              <a:gd name="connsiteY12" fmla="*/ 306665 h 2094042"/>
              <a:gd name="connsiteX13" fmla="*/ 3096935 w 6191540"/>
              <a:gd name="connsiteY13" fmla="*/ 0 h 2094042"/>
              <a:gd name="connsiteX14" fmla="*/ 5286799 w 6191540"/>
              <a:gd name="connsiteY14" fmla="*/ 306665 h 2094042"/>
              <a:gd name="connsiteX15" fmla="*/ 5423751 w 6191540"/>
              <a:gd name="connsiteY15" fmla="*/ 357609 h 2094042"/>
              <a:gd name="connsiteX16" fmla="*/ 5376874 w 6191540"/>
              <a:gd name="connsiteY16" fmla="*/ 443973 h 2094042"/>
              <a:gd name="connsiteX17" fmla="*/ 5333511 w 6191540"/>
              <a:gd name="connsiteY17" fmla="*/ 658759 h 2094042"/>
              <a:gd name="connsiteX18" fmla="*/ 5885314 w 6191540"/>
              <a:gd name="connsiteY18" fmla="*/ 1210562 h 2094042"/>
              <a:gd name="connsiteX19" fmla="*/ 6191540 w 6191540"/>
              <a:gd name="connsiteY19" fmla="*/ 125863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18" fmla="*/ 5885314 w 6185334"/>
              <a:gd name="connsiteY18" fmla="*/ 1210562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17" fmla="*/ 5333511 w 6185334"/>
              <a:gd name="connsiteY17" fmla="*/ 658759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16" fmla="*/ 5376874 w 6185334"/>
              <a:gd name="connsiteY16" fmla="*/ 443973 h 2094042"/>
              <a:gd name="connsiteX0" fmla="*/ 6100100 w 6185334"/>
              <a:gd name="connsiteY0" fmla="*/ 1167199 h 2094042"/>
              <a:gd name="connsiteX1" fmla="*/ 6185334 w 6185334"/>
              <a:gd name="connsiteY1" fmla="*/ 1120936 h 2094042"/>
              <a:gd name="connsiteX2" fmla="*/ 6177881 w 6185334"/>
              <a:gd name="connsiteY2" fmla="*/ 1154073 h 2094042"/>
              <a:gd name="connsiteX3" fmla="*/ 3096935 w 6185334"/>
              <a:gd name="connsiteY3" fmla="*/ 2094042 h 2094042"/>
              <a:gd name="connsiteX4" fmla="*/ 0 w 6185334"/>
              <a:gd name="connsiteY4" fmla="*/ 1047021 h 2094042"/>
              <a:gd name="connsiteX5" fmla="*/ 4030 w 6185334"/>
              <a:gd name="connsiteY5" fmla="*/ 993141 h 2094042"/>
              <a:gd name="connsiteX6" fmla="*/ 11047 w 6185334"/>
              <a:gd name="connsiteY6" fmla="*/ 961942 h 2094042"/>
              <a:gd name="connsiteX7" fmla="*/ 58120 w 6185334"/>
              <a:gd name="connsiteY7" fmla="*/ 1018995 h 2094042"/>
              <a:gd name="connsiteX8" fmla="*/ 448303 w 6185334"/>
              <a:gd name="connsiteY8" fmla="*/ 1180614 h 2094042"/>
              <a:gd name="connsiteX9" fmla="*/ 1000106 w 6185334"/>
              <a:gd name="connsiteY9" fmla="*/ 628811 h 2094042"/>
              <a:gd name="connsiteX10" fmla="*/ 905867 w 6185334"/>
              <a:gd name="connsiteY10" fmla="*/ 320293 h 2094042"/>
              <a:gd name="connsiteX11" fmla="*/ 897546 w 6185334"/>
              <a:gd name="connsiteY11" fmla="*/ 310208 h 2094042"/>
              <a:gd name="connsiteX12" fmla="*/ 907071 w 6185334"/>
              <a:gd name="connsiteY12" fmla="*/ 306665 h 2094042"/>
              <a:gd name="connsiteX13" fmla="*/ 3096935 w 6185334"/>
              <a:gd name="connsiteY13" fmla="*/ 0 h 2094042"/>
              <a:gd name="connsiteX14" fmla="*/ 5286799 w 6185334"/>
              <a:gd name="connsiteY14" fmla="*/ 306665 h 2094042"/>
              <a:gd name="connsiteX15" fmla="*/ 5423751 w 6185334"/>
              <a:gd name="connsiteY15" fmla="*/ 357609 h 2094042"/>
              <a:gd name="connsiteX0" fmla="*/ 6185334 w 6185334"/>
              <a:gd name="connsiteY0" fmla="*/ 1120936 h 2094042"/>
              <a:gd name="connsiteX1" fmla="*/ 6177881 w 6185334"/>
              <a:gd name="connsiteY1" fmla="*/ 1154073 h 2094042"/>
              <a:gd name="connsiteX2" fmla="*/ 3096935 w 6185334"/>
              <a:gd name="connsiteY2" fmla="*/ 2094042 h 2094042"/>
              <a:gd name="connsiteX3" fmla="*/ 0 w 6185334"/>
              <a:gd name="connsiteY3" fmla="*/ 1047021 h 2094042"/>
              <a:gd name="connsiteX4" fmla="*/ 4030 w 6185334"/>
              <a:gd name="connsiteY4" fmla="*/ 993141 h 2094042"/>
              <a:gd name="connsiteX5" fmla="*/ 11047 w 6185334"/>
              <a:gd name="connsiteY5" fmla="*/ 961942 h 2094042"/>
              <a:gd name="connsiteX6" fmla="*/ 58120 w 6185334"/>
              <a:gd name="connsiteY6" fmla="*/ 1018995 h 2094042"/>
              <a:gd name="connsiteX7" fmla="*/ 448303 w 6185334"/>
              <a:gd name="connsiteY7" fmla="*/ 1180614 h 2094042"/>
              <a:gd name="connsiteX8" fmla="*/ 1000106 w 6185334"/>
              <a:gd name="connsiteY8" fmla="*/ 628811 h 2094042"/>
              <a:gd name="connsiteX9" fmla="*/ 905867 w 6185334"/>
              <a:gd name="connsiteY9" fmla="*/ 320293 h 2094042"/>
              <a:gd name="connsiteX10" fmla="*/ 897546 w 6185334"/>
              <a:gd name="connsiteY10" fmla="*/ 310208 h 2094042"/>
              <a:gd name="connsiteX11" fmla="*/ 907071 w 6185334"/>
              <a:gd name="connsiteY11" fmla="*/ 306665 h 2094042"/>
              <a:gd name="connsiteX12" fmla="*/ 3096935 w 6185334"/>
              <a:gd name="connsiteY12" fmla="*/ 0 h 2094042"/>
              <a:gd name="connsiteX13" fmla="*/ 5286799 w 6185334"/>
              <a:gd name="connsiteY13" fmla="*/ 306665 h 2094042"/>
              <a:gd name="connsiteX14" fmla="*/ 5423751 w 6185334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6185334 w 6193739"/>
              <a:gd name="connsiteY0" fmla="*/ 1120936 h 2094042"/>
              <a:gd name="connsiteX1" fmla="*/ 6193739 w 6193739"/>
              <a:gd name="connsiteY1" fmla="*/ 1125281 h 2094042"/>
              <a:gd name="connsiteX2" fmla="*/ 3096935 w 6193739"/>
              <a:gd name="connsiteY2" fmla="*/ 2094042 h 2094042"/>
              <a:gd name="connsiteX3" fmla="*/ 0 w 6193739"/>
              <a:gd name="connsiteY3" fmla="*/ 1047021 h 2094042"/>
              <a:gd name="connsiteX4" fmla="*/ 4030 w 6193739"/>
              <a:gd name="connsiteY4" fmla="*/ 993141 h 2094042"/>
              <a:gd name="connsiteX5" fmla="*/ 11047 w 6193739"/>
              <a:gd name="connsiteY5" fmla="*/ 961942 h 2094042"/>
              <a:gd name="connsiteX6" fmla="*/ 58120 w 6193739"/>
              <a:gd name="connsiteY6" fmla="*/ 1018995 h 2094042"/>
              <a:gd name="connsiteX7" fmla="*/ 448303 w 6193739"/>
              <a:gd name="connsiteY7" fmla="*/ 1180614 h 2094042"/>
              <a:gd name="connsiteX8" fmla="*/ 1000106 w 6193739"/>
              <a:gd name="connsiteY8" fmla="*/ 628811 h 2094042"/>
              <a:gd name="connsiteX9" fmla="*/ 905867 w 6193739"/>
              <a:gd name="connsiteY9" fmla="*/ 320293 h 2094042"/>
              <a:gd name="connsiteX10" fmla="*/ 897546 w 6193739"/>
              <a:gd name="connsiteY10" fmla="*/ 310208 h 2094042"/>
              <a:gd name="connsiteX11" fmla="*/ 907071 w 6193739"/>
              <a:gd name="connsiteY11" fmla="*/ 306665 h 2094042"/>
              <a:gd name="connsiteX12" fmla="*/ 3096935 w 6193739"/>
              <a:gd name="connsiteY12" fmla="*/ 0 h 2094042"/>
              <a:gd name="connsiteX13" fmla="*/ 5286799 w 6193739"/>
              <a:gd name="connsiteY13" fmla="*/ 306665 h 2094042"/>
              <a:gd name="connsiteX14" fmla="*/ 5423751 w 6193739"/>
              <a:gd name="connsiteY14" fmla="*/ 357609 h 2094042"/>
              <a:gd name="connsiteX0" fmla="*/ 6185334 w 6185334"/>
              <a:gd name="connsiteY0" fmla="*/ 1120936 h 2094042"/>
              <a:gd name="connsiteX1" fmla="*/ 3096935 w 6185334"/>
              <a:gd name="connsiteY1" fmla="*/ 2094042 h 2094042"/>
              <a:gd name="connsiteX2" fmla="*/ 0 w 6185334"/>
              <a:gd name="connsiteY2" fmla="*/ 1047021 h 2094042"/>
              <a:gd name="connsiteX3" fmla="*/ 4030 w 6185334"/>
              <a:gd name="connsiteY3" fmla="*/ 993141 h 2094042"/>
              <a:gd name="connsiteX4" fmla="*/ 11047 w 6185334"/>
              <a:gd name="connsiteY4" fmla="*/ 961942 h 2094042"/>
              <a:gd name="connsiteX5" fmla="*/ 58120 w 6185334"/>
              <a:gd name="connsiteY5" fmla="*/ 1018995 h 2094042"/>
              <a:gd name="connsiteX6" fmla="*/ 448303 w 6185334"/>
              <a:gd name="connsiteY6" fmla="*/ 1180614 h 2094042"/>
              <a:gd name="connsiteX7" fmla="*/ 1000106 w 6185334"/>
              <a:gd name="connsiteY7" fmla="*/ 628811 h 2094042"/>
              <a:gd name="connsiteX8" fmla="*/ 905867 w 6185334"/>
              <a:gd name="connsiteY8" fmla="*/ 320293 h 2094042"/>
              <a:gd name="connsiteX9" fmla="*/ 897546 w 6185334"/>
              <a:gd name="connsiteY9" fmla="*/ 310208 h 2094042"/>
              <a:gd name="connsiteX10" fmla="*/ 907071 w 6185334"/>
              <a:gd name="connsiteY10" fmla="*/ 306665 h 2094042"/>
              <a:gd name="connsiteX11" fmla="*/ 3096935 w 6185334"/>
              <a:gd name="connsiteY11" fmla="*/ 0 h 2094042"/>
              <a:gd name="connsiteX12" fmla="*/ 5286799 w 6185334"/>
              <a:gd name="connsiteY12" fmla="*/ 306665 h 2094042"/>
              <a:gd name="connsiteX13" fmla="*/ 5423751 w 6185334"/>
              <a:gd name="connsiteY13" fmla="*/ 357609 h 2094042"/>
              <a:gd name="connsiteX0" fmla="*/ 3096935 w 5423751"/>
              <a:gd name="connsiteY0" fmla="*/ 2094042 h 2094042"/>
              <a:gd name="connsiteX1" fmla="*/ 0 w 5423751"/>
              <a:gd name="connsiteY1" fmla="*/ 1047021 h 2094042"/>
              <a:gd name="connsiteX2" fmla="*/ 4030 w 5423751"/>
              <a:gd name="connsiteY2" fmla="*/ 993141 h 2094042"/>
              <a:gd name="connsiteX3" fmla="*/ 11047 w 5423751"/>
              <a:gd name="connsiteY3" fmla="*/ 961942 h 2094042"/>
              <a:gd name="connsiteX4" fmla="*/ 58120 w 5423751"/>
              <a:gd name="connsiteY4" fmla="*/ 1018995 h 2094042"/>
              <a:gd name="connsiteX5" fmla="*/ 448303 w 5423751"/>
              <a:gd name="connsiteY5" fmla="*/ 1180614 h 2094042"/>
              <a:gd name="connsiteX6" fmla="*/ 1000106 w 5423751"/>
              <a:gd name="connsiteY6" fmla="*/ 628811 h 2094042"/>
              <a:gd name="connsiteX7" fmla="*/ 905867 w 5423751"/>
              <a:gd name="connsiteY7" fmla="*/ 320293 h 2094042"/>
              <a:gd name="connsiteX8" fmla="*/ 897546 w 5423751"/>
              <a:gd name="connsiteY8" fmla="*/ 310208 h 2094042"/>
              <a:gd name="connsiteX9" fmla="*/ 907071 w 5423751"/>
              <a:gd name="connsiteY9" fmla="*/ 306665 h 2094042"/>
              <a:gd name="connsiteX10" fmla="*/ 3096935 w 5423751"/>
              <a:gd name="connsiteY10" fmla="*/ 0 h 2094042"/>
              <a:gd name="connsiteX11" fmla="*/ 5286799 w 5423751"/>
              <a:gd name="connsiteY11" fmla="*/ 306665 h 2094042"/>
              <a:gd name="connsiteX12" fmla="*/ 5423751 w 5423751"/>
              <a:gd name="connsiteY12" fmla="*/ 357609 h 2094042"/>
              <a:gd name="connsiteX0" fmla="*/ 0 w 5423751"/>
              <a:gd name="connsiteY0" fmla="*/ 1047021 h 1180614"/>
              <a:gd name="connsiteX1" fmla="*/ 4030 w 5423751"/>
              <a:gd name="connsiteY1" fmla="*/ 993141 h 1180614"/>
              <a:gd name="connsiteX2" fmla="*/ 11047 w 5423751"/>
              <a:gd name="connsiteY2" fmla="*/ 961942 h 1180614"/>
              <a:gd name="connsiteX3" fmla="*/ 58120 w 5423751"/>
              <a:gd name="connsiteY3" fmla="*/ 1018995 h 1180614"/>
              <a:gd name="connsiteX4" fmla="*/ 448303 w 5423751"/>
              <a:gd name="connsiteY4" fmla="*/ 1180614 h 1180614"/>
              <a:gd name="connsiteX5" fmla="*/ 1000106 w 5423751"/>
              <a:gd name="connsiteY5" fmla="*/ 628811 h 1180614"/>
              <a:gd name="connsiteX6" fmla="*/ 905867 w 5423751"/>
              <a:gd name="connsiteY6" fmla="*/ 320293 h 1180614"/>
              <a:gd name="connsiteX7" fmla="*/ 897546 w 5423751"/>
              <a:gd name="connsiteY7" fmla="*/ 310208 h 1180614"/>
              <a:gd name="connsiteX8" fmla="*/ 907071 w 5423751"/>
              <a:gd name="connsiteY8" fmla="*/ 306665 h 1180614"/>
              <a:gd name="connsiteX9" fmla="*/ 3096935 w 5423751"/>
              <a:gd name="connsiteY9" fmla="*/ 0 h 1180614"/>
              <a:gd name="connsiteX10" fmla="*/ 5286799 w 5423751"/>
              <a:gd name="connsiteY10" fmla="*/ 306665 h 1180614"/>
              <a:gd name="connsiteX11" fmla="*/ 5423751 w 5423751"/>
              <a:gd name="connsiteY11" fmla="*/ 357609 h 1180614"/>
              <a:gd name="connsiteX0" fmla="*/ 0 w 5423751"/>
              <a:gd name="connsiteY0" fmla="*/ 1047021 h 1180614"/>
              <a:gd name="connsiteX1" fmla="*/ 11047 w 5423751"/>
              <a:gd name="connsiteY1" fmla="*/ 961942 h 1180614"/>
              <a:gd name="connsiteX2" fmla="*/ 58120 w 5423751"/>
              <a:gd name="connsiteY2" fmla="*/ 1018995 h 1180614"/>
              <a:gd name="connsiteX3" fmla="*/ 448303 w 5423751"/>
              <a:gd name="connsiteY3" fmla="*/ 1180614 h 1180614"/>
              <a:gd name="connsiteX4" fmla="*/ 1000106 w 5423751"/>
              <a:gd name="connsiteY4" fmla="*/ 628811 h 1180614"/>
              <a:gd name="connsiteX5" fmla="*/ 905867 w 5423751"/>
              <a:gd name="connsiteY5" fmla="*/ 320293 h 1180614"/>
              <a:gd name="connsiteX6" fmla="*/ 897546 w 5423751"/>
              <a:gd name="connsiteY6" fmla="*/ 310208 h 1180614"/>
              <a:gd name="connsiteX7" fmla="*/ 907071 w 5423751"/>
              <a:gd name="connsiteY7" fmla="*/ 306665 h 1180614"/>
              <a:gd name="connsiteX8" fmla="*/ 3096935 w 5423751"/>
              <a:gd name="connsiteY8" fmla="*/ 0 h 1180614"/>
              <a:gd name="connsiteX9" fmla="*/ 5286799 w 5423751"/>
              <a:gd name="connsiteY9" fmla="*/ 306665 h 1180614"/>
              <a:gd name="connsiteX10" fmla="*/ 5423751 w 5423751"/>
              <a:gd name="connsiteY10" fmla="*/ 357609 h 1180614"/>
              <a:gd name="connsiteX0" fmla="*/ 0 w 5412704"/>
              <a:gd name="connsiteY0" fmla="*/ 961942 h 1180614"/>
              <a:gd name="connsiteX1" fmla="*/ 47073 w 5412704"/>
              <a:gd name="connsiteY1" fmla="*/ 1018995 h 1180614"/>
              <a:gd name="connsiteX2" fmla="*/ 437256 w 5412704"/>
              <a:gd name="connsiteY2" fmla="*/ 1180614 h 1180614"/>
              <a:gd name="connsiteX3" fmla="*/ 989059 w 5412704"/>
              <a:gd name="connsiteY3" fmla="*/ 628811 h 1180614"/>
              <a:gd name="connsiteX4" fmla="*/ 894820 w 5412704"/>
              <a:gd name="connsiteY4" fmla="*/ 320293 h 1180614"/>
              <a:gd name="connsiteX5" fmla="*/ 886499 w 5412704"/>
              <a:gd name="connsiteY5" fmla="*/ 310208 h 1180614"/>
              <a:gd name="connsiteX6" fmla="*/ 896024 w 5412704"/>
              <a:gd name="connsiteY6" fmla="*/ 306665 h 1180614"/>
              <a:gd name="connsiteX7" fmla="*/ 3085888 w 5412704"/>
              <a:gd name="connsiteY7" fmla="*/ 0 h 1180614"/>
              <a:gd name="connsiteX8" fmla="*/ 5275752 w 5412704"/>
              <a:gd name="connsiteY8" fmla="*/ 306665 h 1180614"/>
              <a:gd name="connsiteX9" fmla="*/ 5412704 w 5412704"/>
              <a:gd name="connsiteY9" fmla="*/ 357609 h 1180614"/>
              <a:gd name="connsiteX0" fmla="*/ 0 w 5365631"/>
              <a:gd name="connsiteY0" fmla="*/ 1018995 h 1180614"/>
              <a:gd name="connsiteX1" fmla="*/ 390183 w 5365631"/>
              <a:gd name="connsiteY1" fmla="*/ 1180614 h 1180614"/>
              <a:gd name="connsiteX2" fmla="*/ 941986 w 5365631"/>
              <a:gd name="connsiteY2" fmla="*/ 628811 h 1180614"/>
              <a:gd name="connsiteX3" fmla="*/ 847747 w 5365631"/>
              <a:gd name="connsiteY3" fmla="*/ 320293 h 1180614"/>
              <a:gd name="connsiteX4" fmla="*/ 839426 w 5365631"/>
              <a:gd name="connsiteY4" fmla="*/ 310208 h 1180614"/>
              <a:gd name="connsiteX5" fmla="*/ 848951 w 5365631"/>
              <a:gd name="connsiteY5" fmla="*/ 306665 h 1180614"/>
              <a:gd name="connsiteX6" fmla="*/ 3038815 w 5365631"/>
              <a:gd name="connsiteY6" fmla="*/ 0 h 1180614"/>
              <a:gd name="connsiteX7" fmla="*/ 5228679 w 5365631"/>
              <a:gd name="connsiteY7" fmla="*/ 306665 h 1180614"/>
              <a:gd name="connsiteX8" fmla="*/ 5365631 w 5365631"/>
              <a:gd name="connsiteY8" fmla="*/ 357609 h 1180614"/>
              <a:gd name="connsiteX0" fmla="*/ 0 w 4975448"/>
              <a:gd name="connsiteY0" fmla="*/ 1180614 h 1180614"/>
              <a:gd name="connsiteX1" fmla="*/ 551803 w 4975448"/>
              <a:gd name="connsiteY1" fmla="*/ 628811 h 1180614"/>
              <a:gd name="connsiteX2" fmla="*/ 457564 w 4975448"/>
              <a:gd name="connsiteY2" fmla="*/ 320293 h 1180614"/>
              <a:gd name="connsiteX3" fmla="*/ 449243 w 4975448"/>
              <a:gd name="connsiteY3" fmla="*/ 310208 h 1180614"/>
              <a:gd name="connsiteX4" fmla="*/ 458768 w 4975448"/>
              <a:gd name="connsiteY4" fmla="*/ 306665 h 1180614"/>
              <a:gd name="connsiteX5" fmla="*/ 2648632 w 4975448"/>
              <a:gd name="connsiteY5" fmla="*/ 0 h 1180614"/>
              <a:gd name="connsiteX6" fmla="*/ 4838496 w 4975448"/>
              <a:gd name="connsiteY6" fmla="*/ 306665 h 1180614"/>
              <a:gd name="connsiteX7" fmla="*/ 4975448 w 4975448"/>
              <a:gd name="connsiteY7" fmla="*/ 357609 h 1180614"/>
              <a:gd name="connsiteX0" fmla="*/ 102560 w 4526205"/>
              <a:gd name="connsiteY0" fmla="*/ 628811 h 628811"/>
              <a:gd name="connsiteX1" fmla="*/ 8321 w 4526205"/>
              <a:gd name="connsiteY1" fmla="*/ 320293 h 628811"/>
              <a:gd name="connsiteX2" fmla="*/ 0 w 4526205"/>
              <a:gd name="connsiteY2" fmla="*/ 310208 h 628811"/>
              <a:gd name="connsiteX3" fmla="*/ 9525 w 4526205"/>
              <a:gd name="connsiteY3" fmla="*/ 306665 h 628811"/>
              <a:gd name="connsiteX4" fmla="*/ 2199389 w 4526205"/>
              <a:gd name="connsiteY4" fmla="*/ 0 h 628811"/>
              <a:gd name="connsiteX5" fmla="*/ 4389253 w 4526205"/>
              <a:gd name="connsiteY5" fmla="*/ 306665 h 628811"/>
              <a:gd name="connsiteX6" fmla="*/ 4526205 w 4526205"/>
              <a:gd name="connsiteY6" fmla="*/ 357609 h 628811"/>
              <a:gd name="connsiteX0" fmla="*/ 8321 w 4526205"/>
              <a:gd name="connsiteY0" fmla="*/ 320293 h 357609"/>
              <a:gd name="connsiteX1" fmla="*/ 0 w 4526205"/>
              <a:gd name="connsiteY1" fmla="*/ 310208 h 357609"/>
              <a:gd name="connsiteX2" fmla="*/ 9525 w 4526205"/>
              <a:gd name="connsiteY2" fmla="*/ 306665 h 357609"/>
              <a:gd name="connsiteX3" fmla="*/ 2199389 w 4526205"/>
              <a:gd name="connsiteY3" fmla="*/ 0 h 357609"/>
              <a:gd name="connsiteX4" fmla="*/ 4389253 w 4526205"/>
              <a:gd name="connsiteY4" fmla="*/ 306665 h 357609"/>
              <a:gd name="connsiteX5" fmla="*/ 4526205 w 4526205"/>
              <a:gd name="connsiteY5" fmla="*/ 357609 h 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6205" h="357609">
                <a:moveTo>
                  <a:pt x="8321" y="320293"/>
                </a:moveTo>
                <a:lnTo>
                  <a:pt x="0" y="310208"/>
                </a:lnTo>
                <a:lnTo>
                  <a:pt x="9525" y="306665"/>
                </a:lnTo>
                <a:cubicBezTo>
                  <a:pt x="569960" y="117192"/>
                  <a:pt x="1344194" y="0"/>
                  <a:pt x="2199389" y="0"/>
                </a:cubicBezTo>
                <a:cubicBezTo>
                  <a:pt x="3054584" y="0"/>
                  <a:pt x="3828818" y="117192"/>
                  <a:pt x="4389253" y="306665"/>
                </a:cubicBezTo>
                <a:lnTo>
                  <a:pt x="4526205" y="357609"/>
                </a:lnTo>
              </a:path>
            </a:pathLst>
          </a:custGeom>
          <a:noFill/>
          <a:ln>
            <a:solidFill>
              <a:srgbClr val="00AD9E"/>
            </a:solidFill>
            <a:headEnd type="triangle" w="sm" len="lg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839EFF66-CD15-A64B-906E-8AAB31BA497D}"/>
              </a:ext>
            </a:extLst>
          </p:cNvPr>
          <p:cNvGrpSpPr/>
          <p:nvPr/>
        </p:nvGrpSpPr>
        <p:grpSpPr>
          <a:xfrm>
            <a:off x="4030133" y="2551668"/>
            <a:ext cx="274435" cy="276999"/>
            <a:chOff x="8284439" y="1806082"/>
            <a:chExt cx="274435" cy="276999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1375622-154C-8FE5-14E0-9ECEDDD33442}"/>
                </a:ext>
              </a:extLst>
            </p:cNvPr>
            <p:cNvSpPr/>
            <p:nvPr/>
          </p:nvSpPr>
          <p:spPr>
            <a:xfrm>
              <a:off x="8290687" y="1810044"/>
              <a:ext cx="261938" cy="2619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AD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latin typeface="SB Sans Display Semibold" panose="020B0703040504020204" pitchFamily="34" charset="0"/>
                <a:cs typeface="SB Sans Display Semibold" panose="020B070304050402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C052B4-C70F-90FC-70EA-CD60A9408450}"/>
                </a:ext>
              </a:extLst>
            </p:cNvPr>
            <p:cNvSpPr txBox="1"/>
            <p:nvPr/>
          </p:nvSpPr>
          <p:spPr>
            <a:xfrm>
              <a:off x="8284439" y="1806082"/>
              <a:ext cx="2744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AD9E"/>
                  </a:solidFill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3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48F8B3E-3C0F-417A-9B46-854255601DB4}"/>
              </a:ext>
            </a:extLst>
          </p:cNvPr>
          <p:cNvSpPr txBox="1"/>
          <p:nvPr/>
        </p:nvSpPr>
        <p:spPr>
          <a:xfrm>
            <a:off x="933646" y="4575649"/>
            <a:ext cx="2214504" cy="2735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3F3F3F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Для заказчика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327734A-8C0F-4EEC-ADA9-480EE9B6792C}"/>
              </a:ext>
            </a:extLst>
          </p:cNvPr>
          <p:cNvSpPr txBox="1"/>
          <p:nvPr/>
        </p:nvSpPr>
        <p:spPr>
          <a:xfrm>
            <a:off x="4686338" y="4575649"/>
            <a:ext cx="2243851" cy="2735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7" tIns="13547" rIns="13547" bIns="13547" numCol="1" spcCol="38100" rtlCol="0" anchor="t">
            <a:spAutoFit/>
          </a:bodyPr>
          <a:lstStyle/>
          <a:p>
            <a:pPr defTabSz="293511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3F3F3F"/>
                </a:solidFill>
                <a:latin typeface="SB Sans Display Medium" panose="020B0603040504020204" pitchFamily="34" charset="0"/>
                <a:ea typeface="SB Sans Display Medium" panose="020B0603040504020204" pitchFamily="34" charset="0"/>
                <a:cs typeface="SB Sans Display" panose="020B0503040504020204" pitchFamily="34" charset="0"/>
                <a:sym typeface="Helvetica Light"/>
              </a:rPr>
              <a:t>Для исполнителя</a:t>
            </a:r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901ADDFB-A5BF-4576-9D84-7C0F7372EB98}"/>
              </a:ext>
            </a:extLst>
          </p:cNvPr>
          <p:cNvGrpSpPr>
            <a:grpSpLocks noChangeAspect="1"/>
          </p:cNvGrpSpPr>
          <p:nvPr/>
        </p:nvGrpSpPr>
        <p:grpSpPr>
          <a:xfrm>
            <a:off x="3319529" y="4575649"/>
            <a:ext cx="432009" cy="432000"/>
            <a:chOff x="3218379" y="4354455"/>
            <a:chExt cx="497422" cy="497412"/>
          </a:xfrm>
        </p:grpSpPr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874574F6-0345-4C18-ADB1-AD7B9467C4DF}"/>
                </a:ext>
              </a:extLst>
            </p:cNvPr>
            <p:cNvSpPr/>
            <p:nvPr/>
          </p:nvSpPr>
          <p:spPr>
            <a:xfrm>
              <a:off x="3218379" y="4354455"/>
              <a:ext cx="497412" cy="497412"/>
            </a:xfrm>
            <a:custGeom>
              <a:avLst/>
              <a:gdLst>
                <a:gd name="connsiteX0" fmla="*/ 298447 w 497412"/>
                <a:gd name="connsiteY0" fmla="*/ 497412 h 497412"/>
                <a:gd name="connsiteX1" fmla="*/ 198965 w 497412"/>
                <a:gd name="connsiteY1" fmla="*/ 497412 h 497412"/>
                <a:gd name="connsiteX2" fmla="*/ 29138 w 497412"/>
                <a:gd name="connsiteY2" fmla="*/ 468275 h 497412"/>
                <a:gd name="connsiteX3" fmla="*/ 0 w 497412"/>
                <a:gd name="connsiteY3" fmla="*/ 298448 h 497412"/>
                <a:gd name="connsiteX4" fmla="*/ 0 w 497412"/>
                <a:gd name="connsiteY4" fmla="*/ 198965 h 497412"/>
                <a:gd name="connsiteX5" fmla="*/ 29138 w 497412"/>
                <a:gd name="connsiteY5" fmla="*/ 29138 h 497412"/>
                <a:gd name="connsiteX6" fmla="*/ 199706 w 497412"/>
                <a:gd name="connsiteY6" fmla="*/ 0 h 497412"/>
                <a:gd name="connsiteX7" fmla="*/ 237017 w 497412"/>
                <a:gd name="connsiteY7" fmla="*/ 414 h 497412"/>
                <a:gd name="connsiteX8" fmla="*/ 236501 w 497412"/>
                <a:gd name="connsiteY8" fmla="*/ 6480 h 497412"/>
                <a:gd name="connsiteX9" fmla="*/ 236271 w 497412"/>
                <a:gd name="connsiteY9" fmla="*/ 76974 h 497412"/>
                <a:gd name="connsiteX10" fmla="*/ 238880 w 497412"/>
                <a:gd name="connsiteY10" fmla="*/ 147810 h 497412"/>
                <a:gd name="connsiteX11" fmla="*/ 265408 w 497412"/>
                <a:gd name="connsiteY11" fmla="*/ 207136 h 497412"/>
                <a:gd name="connsiteX12" fmla="*/ 324735 w 497412"/>
                <a:gd name="connsiteY12" fmla="*/ 233664 h 497412"/>
                <a:gd name="connsiteX13" fmla="*/ 395571 w 497412"/>
                <a:gd name="connsiteY13" fmla="*/ 236274 h 497412"/>
                <a:gd name="connsiteX14" fmla="*/ 397930 w 497412"/>
                <a:gd name="connsiteY14" fmla="*/ 236274 h 497412"/>
                <a:gd name="connsiteX15" fmla="*/ 496353 w 497412"/>
                <a:gd name="connsiteY15" fmla="*/ 236274 h 497412"/>
                <a:gd name="connsiteX16" fmla="*/ 497413 w 497412"/>
                <a:gd name="connsiteY16" fmla="*/ 287577 h 497412"/>
                <a:gd name="connsiteX17" fmla="*/ 497413 w 497412"/>
                <a:gd name="connsiteY17" fmla="*/ 298448 h 497412"/>
                <a:gd name="connsiteX18" fmla="*/ 468274 w 497412"/>
                <a:gd name="connsiteY18" fmla="*/ 468275 h 497412"/>
                <a:gd name="connsiteX19" fmla="*/ 298447 w 497412"/>
                <a:gd name="connsiteY19" fmla="*/ 497412 h 49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7412" h="497412">
                  <a:moveTo>
                    <a:pt x="298447" y="497412"/>
                  </a:moveTo>
                  <a:lnTo>
                    <a:pt x="198965" y="497412"/>
                  </a:lnTo>
                  <a:cubicBezTo>
                    <a:pt x="105172" y="497412"/>
                    <a:pt x="58275" y="497412"/>
                    <a:pt x="29138" y="468275"/>
                  </a:cubicBezTo>
                  <a:cubicBezTo>
                    <a:pt x="0" y="439137"/>
                    <a:pt x="0" y="392241"/>
                    <a:pt x="0" y="298448"/>
                  </a:cubicBezTo>
                  <a:lnTo>
                    <a:pt x="0" y="198965"/>
                  </a:lnTo>
                  <a:cubicBezTo>
                    <a:pt x="0" y="105172"/>
                    <a:pt x="0" y="58276"/>
                    <a:pt x="29138" y="29138"/>
                  </a:cubicBezTo>
                  <a:cubicBezTo>
                    <a:pt x="58275" y="0"/>
                    <a:pt x="105419" y="0"/>
                    <a:pt x="199706" y="0"/>
                  </a:cubicBezTo>
                  <a:cubicBezTo>
                    <a:pt x="214778" y="0"/>
                    <a:pt x="226855" y="0"/>
                    <a:pt x="237017" y="414"/>
                  </a:cubicBezTo>
                  <a:cubicBezTo>
                    <a:pt x="236683" y="2402"/>
                    <a:pt x="236508" y="4430"/>
                    <a:pt x="236501" y="6480"/>
                  </a:cubicBezTo>
                  <a:lnTo>
                    <a:pt x="236271" y="76974"/>
                  </a:lnTo>
                  <a:cubicBezTo>
                    <a:pt x="236269" y="104259"/>
                    <a:pt x="236267" y="128373"/>
                    <a:pt x="238880" y="147810"/>
                  </a:cubicBezTo>
                  <a:cubicBezTo>
                    <a:pt x="241712" y="168878"/>
                    <a:pt x="248216" y="189943"/>
                    <a:pt x="265408" y="207136"/>
                  </a:cubicBezTo>
                  <a:cubicBezTo>
                    <a:pt x="282601" y="224328"/>
                    <a:pt x="303666" y="230832"/>
                    <a:pt x="324735" y="233664"/>
                  </a:cubicBezTo>
                  <a:cubicBezTo>
                    <a:pt x="344171" y="236278"/>
                    <a:pt x="368285" y="236276"/>
                    <a:pt x="395571" y="236274"/>
                  </a:cubicBezTo>
                  <a:lnTo>
                    <a:pt x="397930" y="236274"/>
                  </a:lnTo>
                  <a:lnTo>
                    <a:pt x="496353" y="236274"/>
                  </a:lnTo>
                  <a:cubicBezTo>
                    <a:pt x="497413" y="249561"/>
                    <a:pt x="497413" y="265869"/>
                    <a:pt x="497413" y="287577"/>
                  </a:cubicBezTo>
                  <a:lnTo>
                    <a:pt x="497413" y="298448"/>
                  </a:lnTo>
                  <a:cubicBezTo>
                    <a:pt x="497413" y="392241"/>
                    <a:pt x="497413" y="439137"/>
                    <a:pt x="468274" y="468275"/>
                  </a:cubicBezTo>
                  <a:cubicBezTo>
                    <a:pt x="439137" y="497412"/>
                    <a:pt x="392240" y="497412"/>
                    <a:pt x="298447" y="497412"/>
                  </a:cubicBezTo>
                  <a:close/>
                </a:path>
              </a:pathLst>
            </a:custGeom>
            <a:solidFill>
              <a:srgbClr val="00AD9E">
                <a:alpha val="30000"/>
              </a:srgbClr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8F483999-4557-44E6-B5A6-BEA9858CDE22}"/>
                </a:ext>
              </a:extLst>
            </p:cNvPr>
            <p:cNvSpPr/>
            <p:nvPr/>
          </p:nvSpPr>
          <p:spPr>
            <a:xfrm>
              <a:off x="3299213" y="4646684"/>
              <a:ext cx="236271" cy="37305"/>
            </a:xfrm>
            <a:custGeom>
              <a:avLst/>
              <a:gdLst>
                <a:gd name="connsiteX0" fmla="*/ 18653 w 236271"/>
                <a:gd name="connsiteY0" fmla="*/ 0 h 37305"/>
                <a:gd name="connsiteX1" fmla="*/ 0 w 236271"/>
                <a:gd name="connsiteY1" fmla="*/ 18653 h 37305"/>
                <a:gd name="connsiteX2" fmla="*/ 18653 w 236271"/>
                <a:gd name="connsiteY2" fmla="*/ 37306 h 37305"/>
                <a:gd name="connsiteX3" fmla="*/ 217618 w 236271"/>
                <a:gd name="connsiteY3" fmla="*/ 37306 h 37305"/>
                <a:gd name="connsiteX4" fmla="*/ 236271 w 236271"/>
                <a:gd name="connsiteY4" fmla="*/ 18653 h 37305"/>
                <a:gd name="connsiteX5" fmla="*/ 217618 w 236271"/>
                <a:gd name="connsiteY5" fmla="*/ 0 h 37305"/>
                <a:gd name="connsiteX6" fmla="*/ 18653 w 236271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271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217618" y="37306"/>
                  </a:lnTo>
                  <a:cubicBezTo>
                    <a:pt x="227920" y="37306"/>
                    <a:pt x="236271" y="28955"/>
                    <a:pt x="236271" y="18653"/>
                  </a:cubicBezTo>
                  <a:cubicBezTo>
                    <a:pt x="236271" y="8351"/>
                    <a:pt x="227920" y="0"/>
                    <a:pt x="217618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id="{03A5B871-BAEE-40F4-A6B4-1769DC2A5C84}"/>
                </a:ext>
              </a:extLst>
            </p:cNvPr>
            <p:cNvSpPr/>
            <p:nvPr/>
          </p:nvSpPr>
          <p:spPr>
            <a:xfrm>
              <a:off x="3299213" y="4733732"/>
              <a:ext cx="174094" cy="37305"/>
            </a:xfrm>
            <a:custGeom>
              <a:avLst/>
              <a:gdLst>
                <a:gd name="connsiteX0" fmla="*/ 18653 w 174094"/>
                <a:gd name="connsiteY0" fmla="*/ 0 h 37305"/>
                <a:gd name="connsiteX1" fmla="*/ 0 w 174094"/>
                <a:gd name="connsiteY1" fmla="*/ 18653 h 37305"/>
                <a:gd name="connsiteX2" fmla="*/ 18653 w 174094"/>
                <a:gd name="connsiteY2" fmla="*/ 37306 h 37305"/>
                <a:gd name="connsiteX3" fmla="*/ 155441 w 174094"/>
                <a:gd name="connsiteY3" fmla="*/ 37306 h 37305"/>
                <a:gd name="connsiteX4" fmla="*/ 174094 w 174094"/>
                <a:gd name="connsiteY4" fmla="*/ 18653 h 37305"/>
                <a:gd name="connsiteX5" fmla="*/ 155441 w 174094"/>
                <a:gd name="connsiteY5" fmla="*/ 0 h 37305"/>
                <a:gd name="connsiteX6" fmla="*/ 18653 w 174094"/>
                <a:gd name="connsiteY6" fmla="*/ 0 h 3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94" h="37305">
                  <a:moveTo>
                    <a:pt x="18653" y="0"/>
                  </a:moveTo>
                  <a:cubicBezTo>
                    <a:pt x="8351" y="0"/>
                    <a:pt x="0" y="8351"/>
                    <a:pt x="0" y="18653"/>
                  </a:cubicBezTo>
                  <a:cubicBezTo>
                    <a:pt x="0" y="28955"/>
                    <a:pt x="8351" y="37306"/>
                    <a:pt x="18653" y="37306"/>
                  </a:cubicBezTo>
                  <a:lnTo>
                    <a:pt x="155441" y="37306"/>
                  </a:lnTo>
                  <a:cubicBezTo>
                    <a:pt x="165743" y="37306"/>
                    <a:pt x="174094" y="28955"/>
                    <a:pt x="174094" y="18653"/>
                  </a:cubicBezTo>
                  <a:cubicBezTo>
                    <a:pt x="174094" y="8351"/>
                    <a:pt x="165743" y="0"/>
                    <a:pt x="155441" y="0"/>
                  </a:cubicBezTo>
                  <a:lnTo>
                    <a:pt x="18653" y="0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id="{D4251D2E-CC0D-4811-8656-F3FA00DAFA51}"/>
                </a:ext>
              </a:extLst>
            </p:cNvPr>
            <p:cNvSpPr/>
            <p:nvPr/>
          </p:nvSpPr>
          <p:spPr>
            <a:xfrm>
              <a:off x="3454660" y="4354600"/>
              <a:ext cx="261141" cy="248548"/>
            </a:xfrm>
            <a:custGeom>
              <a:avLst/>
              <a:gdLst>
                <a:gd name="connsiteX0" fmla="*/ 230 w 261141"/>
                <a:gd name="connsiteY0" fmla="*/ 6323 h 248548"/>
                <a:gd name="connsiteX1" fmla="*/ 0 w 261141"/>
                <a:gd name="connsiteY1" fmla="*/ 76817 h 248548"/>
                <a:gd name="connsiteX2" fmla="*/ 2609 w 261141"/>
                <a:gd name="connsiteY2" fmla="*/ 147652 h 248548"/>
                <a:gd name="connsiteX3" fmla="*/ 29138 w 261141"/>
                <a:gd name="connsiteY3" fmla="*/ 206979 h 248548"/>
                <a:gd name="connsiteX4" fmla="*/ 88464 w 261141"/>
                <a:gd name="connsiteY4" fmla="*/ 233508 h 248548"/>
                <a:gd name="connsiteX5" fmla="*/ 159299 w 261141"/>
                <a:gd name="connsiteY5" fmla="*/ 236117 h 248548"/>
                <a:gd name="connsiteX6" fmla="*/ 260083 w 261141"/>
                <a:gd name="connsiteY6" fmla="*/ 236116 h 248548"/>
                <a:gd name="connsiteX7" fmla="*/ 260765 w 261141"/>
                <a:gd name="connsiteY7" fmla="*/ 248549 h 248548"/>
                <a:gd name="connsiteX8" fmla="*/ 261142 w 261141"/>
                <a:gd name="connsiteY8" fmla="*/ 248549 h 248548"/>
                <a:gd name="connsiteX9" fmla="*/ 260895 w 261141"/>
                <a:gd name="connsiteY9" fmla="*/ 234654 h 248548"/>
                <a:gd name="connsiteX10" fmla="*/ 237054 w 261141"/>
                <a:gd name="connsiteY10" fmla="*/ 168938 h 248548"/>
                <a:gd name="connsiteX11" fmla="*/ 229972 w 261141"/>
                <a:gd name="connsiteY11" fmla="*/ 160075 h 248548"/>
                <a:gd name="connsiteX12" fmla="*/ 161659 w 261141"/>
                <a:gd name="connsiteY12" fmla="*/ 86890 h 248548"/>
                <a:gd name="connsiteX13" fmla="*/ 89787 w 261141"/>
                <a:gd name="connsiteY13" fmla="*/ 33143 h 248548"/>
                <a:gd name="connsiteX14" fmla="*/ 44557 w 261141"/>
                <a:gd name="connsiteY14" fmla="*/ 7274 h 248548"/>
                <a:gd name="connsiteX15" fmla="*/ 31950 w 261141"/>
                <a:gd name="connsiteY15" fmla="*/ 3452 h 248548"/>
                <a:gd name="connsiteX16" fmla="*/ 0 w 261141"/>
                <a:gd name="connsiteY16" fmla="*/ 0 h 248548"/>
                <a:gd name="connsiteX17" fmla="*/ 230 w 261141"/>
                <a:gd name="connsiteY17" fmla="*/ 6323 h 24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1141" h="248548">
                  <a:moveTo>
                    <a:pt x="230" y="6323"/>
                  </a:moveTo>
                  <a:lnTo>
                    <a:pt x="0" y="76817"/>
                  </a:lnTo>
                  <a:cubicBezTo>
                    <a:pt x="-2" y="104102"/>
                    <a:pt x="-4" y="128216"/>
                    <a:pt x="2609" y="147652"/>
                  </a:cubicBezTo>
                  <a:cubicBezTo>
                    <a:pt x="5442" y="168721"/>
                    <a:pt x="11946" y="189787"/>
                    <a:pt x="29138" y="206979"/>
                  </a:cubicBezTo>
                  <a:cubicBezTo>
                    <a:pt x="46330" y="224171"/>
                    <a:pt x="67396" y="230675"/>
                    <a:pt x="88464" y="233508"/>
                  </a:cubicBezTo>
                  <a:cubicBezTo>
                    <a:pt x="107900" y="236120"/>
                    <a:pt x="132014" y="236118"/>
                    <a:pt x="159299" y="236117"/>
                  </a:cubicBezTo>
                  <a:lnTo>
                    <a:pt x="260083" y="236116"/>
                  </a:lnTo>
                  <a:cubicBezTo>
                    <a:pt x="260391" y="239985"/>
                    <a:pt x="260610" y="244109"/>
                    <a:pt x="260765" y="248549"/>
                  </a:cubicBezTo>
                  <a:lnTo>
                    <a:pt x="261142" y="248549"/>
                  </a:lnTo>
                  <a:cubicBezTo>
                    <a:pt x="261142" y="241896"/>
                    <a:pt x="261142" y="238570"/>
                    <a:pt x="260895" y="234654"/>
                  </a:cubicBezTo>
                  <a:cubicBezTo>
                    <a:pt x="259489" y="212405"/>
                    <a:pt x="250241" y="186912"/>
                    <a:pt x="237054" y="168938"/>
                  </a:cubicBezTo>
                  <a:cubicBezTo>
                    <a:pt x="234733" y="165773"/>
                    <a:pt x="233146" y="163875"/>
                    <a:pt x="229972" y="160075"/>
                  </a:cubicBezTo>
                  <a:cubicBezTo>
                    <a:pt x="210260" y="136483"/>
                    <a:pt x="184317" y="107095"/>
                    <a:pt x="161659" y="86890"/>
                  </a:cubicBezTo>
                  <a:cubicBezTo>
                    <a:pt x="141493" y="68906"/>
                    <a:pt x="113874" y="49231"/>
                    <a:pt x="89787" y="33143"/>
                  </a:cubicBezTo>
                  <a:cubicBezTo>
                    <a:pt x="69092" y="19322"/>
                    <a:pt x="58745" y="12411"/>
                    <a:pt x="44557" y="7274"/>
                  </a:cubicBezTo>
                  <a:cubicBezTo>
                    <a:pt x="40795" y="5912"/>
                    <a:pt x="35834" y="4408"/>
                    <a:pt x="31950" y="3452"/>
                  </a:cubicBezTo>
                  <a:cubicBezTo>
                    <a:pt x="22399" y="1101"/>
                    <a:pt x="13102" y="283"/>
                    <a:pt x="0" y="0"/>
                  </a:cubicBezTo>
                  <a:lnTo>
                    <a:pt x="230" y="6323"/>
                  </a:lnTo>
                  <a:close/>
                </a:path>
              </a:pathLst>
            </a:custGeom>
            <a:solidFill>
              <a:srgbClr val="00AD9E"/>
            </a:solidFill>
            <a:ln w="7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40CF01D5-4632-4BD2-9DEA-4021F404FEC6}"/>
              </a:ext>
            </a:extLst>
          </p:cNvPr>
          <p:cNvGrpSpPr>
            <a:grpSpLocks noChangeAspect="1"/>
          </p:cNvGrpSpPr>
          <p:nvPr/>
        </p:nvGrpSpPr>
        <p:grpSpPr>
          <a:xfrm>
            <a:off x="7269687" y="4575638"/>
            <a:ext cx="431615" cy="432000"/>
            <a:chOff x="7121532" y="3142439"/>
            <a:chExt cx="635000" cy="635566"/>
          </a:xfrm>
        </p:grpSpPr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8C37C8F9-694E-4D60-8EA5-EE8AE58F4BD7}"/>
                </a:ext>
              </a:extLst>
            </p:cNvPr>
            <p:cNvSpPr/>
            <p:nvPr/>
          </p:nvSpPr>
          <p:spPr>
            <a:xfrm>
              <a:off x="7297321" y="3494592"/>
              <a:ext cx="283413" cy="283413"/>
            </a:xfrm>
            <a:custGeom>
              <a:avLst/>
              <a:gdLst>
                <a:gd name="connsiteX0" fmla="*/ 176928 w 283413"/>
                <a:gd name="connsiteY0" fmla="*/ 12972 h 283413"/>
                <a:gd name="connsiteX1" fmla="*/ 106485 w 283413"/>
                <a:gd name="connsiteY1" fmla="*/ 12972 h 283413"/>
                <a:gd name="connsiteX2" fmla="*/ 75583 w 283413"/>
                <a:gd name="connsiteY2" fmla="*/ 25772 h 283413"/>
                <a:gd name="connsiteX3" fmla="*/ 25772 w 283413"/>
                <a:gd name="connsiteY3" fmla="*/ 75583 h 283413"/>
                <a:gd name="connsiteX4" fmla="*/ 12972 w 283413"/>
                <a:gd name="connsiteY4" fmla="*/ 106485 h 283413"/>
                <a:gd name="connsiteX5" fmla="*/ 12972 w 283413"/>
                <a:gd name="connsiteY5" fmla="*/ 176928 h 283413"/>
                <a:gd name="connsiteX6" fmla="*/ 25772 w 283413"/>
                <a:gd name="connsiteY6" fmla="*/ 207830 h 283413"/>
                <a:gd name="connsiteX7" fmla="*/ 75583 w 283413"/>
                <a:gd name="connsiteY7" fmla="*/ 257641 h 283413"/>
                <a:gd name="connsiteX8" fmla="*/ 106485 w 283413"/>
                <a:gd name="connsiteY8" fmla="*/ 270441 h 283413"/>
                <a:gd name="connsiteX9" fmla="*/ 176928 w 283413"/>
                <a:gd name="connsiteY9" fmla="*/ 270441 h 283413"/>
                <a:gd name="connsiteX10" fmla="*/ 207830 w 283413"/>
                <a:gd name="connsiteY10" fmla="*/ 257641 h 283413"/>
                <a:gd name="connsiteX11" fmla="*/ 257641 w 283413"/>
                <a:gd name="connsiteY11" fmla="*/ 207830 h 283413"/>
                <a:gd name="connsiteX12" fmla="*/ 270441 w 283413"/>
                <a:gd name="connsiteY12" fmla="*/ 176928 h 283413"/>
                <a:gd name="connsiteX13" fmla="*/ 270441 w 283413"/>
                <a:gd name="connsiteY13" fmla="*/ 106485 h 283413"/>
                <a:gd name="connsiteX14" fmla="*/ 257641 w 283413"/>
                <a:gd name="connsiteY14" fmla="*/ 75583 h 283413"/>
                <a:gd name="connsiteX15" fmla="*/ 207830 w 283413"/>
                <a:gd name="connsiteY15" fmla="*/ 25772 h 283413"/>
                <a:gd name="connsiteX16" fmla="*/ 176928 w 283413"/>
                <a:gd name="connsiteY16" fmla="*/ 12972 h 283413"/>
                <a:gd name="connsiteX17" fmla="*/ 205585 w 283413"/>
                <a:gd name="connsiteY17" fmla="*/ 127370 h 283413"/>
                <a:gd name="connsiteX18" fmla="*/ 206745 w 283413"/>
                <a:gd name="connsiteY18" fmla="*/ 93715 h 283413"/>
                <a:gd name="connsiteX19" fmla="*/ 173090 w 283413"/>
                <a:gd name="connsiteY19" fmla="*/ 92554 h 283413"/>
                <a:gd name="connsiteX20" fmla="*/ 121302 w 283413"/>
                <a:gd name="connsiteY20" fmla="*/ 140889 h 283413"/>
                <a:gd name="connsiteX21" fmla="*/ 110335 w 283413"/>
                <a:gd name="connsiteY21" fmla="*/ 130654 h 283413"/>
                <a:gd name="connsiteX22" fmla="*/ 76679 w 283413"/>
                <a:gd name="connsiteY22" fmla="*/ 131815 h 283413"/>
                <a:gd name="connsiteX23" fmla="*/ 77840 w 283413"/>
                <a:gd name="connsiteY23" fmla="*/ 165470 h 283413"/>
                <a:gd name="connsiteX24" fmla="*/ 105054 w 283413"/>
                <a:gd name="connsiteY24" fmla="*/ 190871 h 283413"/>
                <a:gd name="connsiteX25" fmla="*/ 137550 w 283413"/>
                <a:gd name="connsiteY25" fmla="*/ 190871 h 283413"/>
                <a:gd name="connsiteX26" fmla="*/ 205585 w 283413"/>
                <a:gd name="connsiteY26" fmla="*/ 127370 h 28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83413" h="283413">
                  <a:moveTo>
                    <a:pt x="176928" y="12972"/>
                  </a:moveTo>
                  <a:cubicBezTo>
                    <a:pt x="156632" y="-4324"/>
                    <a:pt x="126781" y="-4324"/>
                    <a:pt x="106485" y="12972"/>
                  </a:cubicBezTo>
                  <a:cubicBezTo>
                    <a:pt x="97788" y="20384"/>
                    <a:pt x="86974" y="24863"/>
                    <a:pt x="75583" y="25772"/>
                  </a:cubicBezTo>
                  <a:cubicBezTo>
                    <a:pt x="49002" y="27893"/>
                    <a:pt x="27893" y="49002"/>
                    <a:pt x="25772" y="75583"/>
                  </a:cubicBezTo>
                  <a:cubicBezTo>
                    <a:pt x="24863" y="86974"/>
                    <a:pt x="20384" y="97788"/>
                    <a:pt x="12972" y="106485"/>
                  </a:cubicBezTo>
                  <a:cubicBezTo>
                    <a:pt x="-4324" y="126781"/>
                    <a:pt x="-4324" y="156632"/>
                    <a:pt x="12972" y="176928"/>
                  </a:cubicBezTo>
                  <a:cubicBezTo>
                    <a:pt x="20384" y="185625"/>
                    <a:pt x="24863" y="196439"/>
                    <a:pt x="25772" y="207830"/>
                  </a:cubicBezTo>
                  <a:cubicBezTo>
                    <a:pt x="27893" y="234411"/>
                    <a:pt x="49002" y="255520"/>
                    <a:pt x="75583" y="257641"/>
                  </a:cubicBezTo>
                  <a:cubicBezTo>
                    <a:pt x="86974" y="258550"/>
                    <a:pt x="97788" y="263029"/>
                    <a:pt x="106485" y="270441"/>
                  </a:cubicBezTo>
                  <a:cubicBezTo>
                    <a:pt x="126781" y="287737"/>
                    <a:pt x="156632" y="287737"/>
                    <a:pt x="176928" y="270441"/>
                  </a:cubicBezTo>
                  <a:cubicBezTo>
                    <a:pt x="185625" y="263029"/>
                    <a:pt x="196439" y="258550"/>
                    <a:pt x="207830" y="257641"/>
                  </a:cubicBezTo>
                  <a:cubicBezTo>
                    <a:pt x="234411" y="255520"/>
                    <a:pt x="255520" y="234411"/>
                    <a:pt x="257641" y="207830"/>
                  </a:cubicBezTo>
                  <a:cubicBezTo>
                    <a:pt x="258550" y="196439"/>
                    <a:pt x="263029" y="185625"/>
                    <a:pt x="270441" y="176928"/>
                  </a:cubicBezTo>
                  <a:cubicBezTo>
                    <a:pt x="287737" y="156632"/>
                    <a:pt x="287737" y="126781"/>
                    <a:pt x="270441" y="106485"/>
                  </a:cubicBezTo>
                  <a:cubicBezTo>
                    <a:pt x="263029" y="97788"/>
                    <a:pt x="258550" y="86974"/>
                    <a:pt x="257641" y="75583"/>
                  </a:cubicBezTo>
                  <a:cubicBezTo>
                    <a:pt x="255520" y="49002"/>
                    <a:pt x="234411" y="27893"/>
                    <a:pt x="207830" y="25772"/>
                  </a:cubicBezTo>
                  <a:cubicBezTo>
                    <a:pt x="196439" y="24863"/>
                    <a:pt x="185625" y="20384"/>
                    <a:pt x="176928" y="12972"/>
                  </a:cubicBezTo>
                  <a:close/>
                  <a:moveTo>
                    <a:pt x="205585" y="127370"/>
                  </a:moveTo>
                  <a:cubicBezTo>
                    <a:pt x="215200" y="118397"/>
                    <a:pt x="215719" y="103328"/>
                    <a:pt x="206745" y="93715"/>
                  </a:cubicBezTo>
                  <a:cubicBezTo>
                    <a:pt x="197773" y="84100"/>
                    <a:pt x="182704" y="83580"/>
                    <a:pt x="173090" y="92554"/>
                  </a:cubicBezTo>
                  <a:lnTo>
                    <a:pt x="121302" y="140889"/>
                  </a:lnTo>
                  <a:lnTo>
                    <a:pt x="110335" y="130654"/>
                  </a:lnTo>
                  <a:cubicBezTo>
                    <a:pt x="100720" y="121680"/>
                    <a:pt x="85653" y="122200"/>
                    <a:pt x="76679" y="131815"/>
                  </a:cubicBezTo>
                  <a:cubicBezTo>
                    <a:pt x="67706" y="141429"/>
                    <a:pt x="68225" y="156497"/>
                    <a:pt x="77840" y="165470"/>
                  </a:cubicBezTo>
                  <a:lnTo>
                    <a:pt x="105054" y="190871"/>
                  </a:lnTo>
                  <a:cubicBezTo>
                    <a:pt x="114203" y="199410"/>
                    <a:pt x="128400" y="199410"/>
                    <a:pt x="137550" y="190871"/>
                  </a:cubicBezTo>
                  <a:lnTo>
                    <a:pt x="205585" y="127370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3" name="Полилиния: фигура 102">
              <a:extLst>
                <a:ext uri="{FF2B5EF4-FFF2-40B4-BE49-F238E27FC236}">
                  <a16:creationId xmlns:a16="http://schemas.microsoft.com/office/drawing/2014/main" id="{1AEE84BB-1EB0-498B-9286-EA44F379CE21}"/>
                </a:ext>
              </a:extLst>
            </p:cNvPr>
            <p:cNvSpPr/>
            <p:nvPr/>
          </p:nvSpPr>
          <p:spPr>
            <a:xfrm>
              <a:off x="7121532" y="3142439"/>
              <a:ext cx="635000" cy="507996"/>
            </a:xfrm>
            <a:custGeom>
              <a:avLst/>
              <a:gdLst>
                <a:gd name="connsiteX0" fmla="*/ 0 w 635000"/>
                <a:gd name="connsiteY0" fmla="*/ 317500 h 507996"/>
                <a:gd name="connsiteX1" fmla="*/ 0 w 635000"/>
                <a:gd name="connsiteY1" fmla="*/ 190500 h 507996"/>
                <a:gd name="connsiteX2" fmla="*/ 27898 w 635000"/>
                <a:gd name="connsiteY2" fmla="*/ 27898 h 507996"/>
                <a:gd name="connsiteX3" fmla="*/ 190500 w 635000"/>
                <a:gd name="connsiteY3" fmla="*/ 0 h 507996"/>
                <a:gd name="connsiteX4" fmla="*/ 444500 w 635000"/>
                <a:gd name="connsiteY4" fmla="*/ 0 h 507996"/>
                <a:gd name="connsiteX5" fmla="*/ 607102 w 635000"/>
                <a:gd name="connsiteY5" fmla="*/ 27898 h 507996"/>
                <a:gd name="connsiteX6" fmla="*/ 635000 w 635000"/>
                <a:gd name="connsiteY6" fmla="*/ 190500 h 507996"/>
                <a:gd name="connsiteX7" fmla="*/ 635000 w 635000"/>
                <a:gd name="connsiteY7" fmla="*/ 317500 h 507996"/>
                <a:gd name="connsiteX8" fmla="*/ 607102 w 635000"/>
                <a:gd name="connsiteY8" fmla="*/ 480102 h 507996"/>
                <a:gd name="connsiteX9" fmla="*/ 457333 w 635000"/>
                <a:gd name="connsiteY9" fmla="*/ 507997 h 507996"/>
                <a:gd name="connsiteX10" fmla="*/ 446228 w 635000"/>
                <a:gd name="connsiteY10" fmla="*/ 458638 h 507996"/>
                <a:gd name="connsiteX11" fmla="*/ 433428 w 635000"/>
                <a:gd name="connsiteY11" fmla="*/ 427736 h 507996"/>
                <a:gd name="connsiteX12" fmla="*/ 383617 w 635000"/>
                <a:gd name="connsiteY12" fmla="*/ 377925 h 507996"/>
                <a:gd name="connsiteX13" fmla="*/ 352716 w 635000"/>
                <a:gd name="connsiteY13" fmla="*/ 365125 h 507996"/>
                <a:gd name="connsiteX14" fmla="*/ 282272 w 635000"/>
                <a:gd name="connsiteY14" fmla="*/ 365125 h 507996"/>
                <a:gd name="connsiteX15" fmla="*/ 251370 w 635000"/>
                <a:gd name="connsiteY15" fmla="*/ 377925 h 507996"/>
                <a:gd name="connsiteX16" fmla="*/ 201559 w 635000"/>
                <a:gd name="connsiteY16" fmla="*/ 427736 h 507996"/>
                <a:gd name="connsiteX17" fmla="*/ 188760 w 635000"/>
                <a:gd name="connsiteY17" fmla="*/ 458638 h 507996"/>
                <a:gd name="connsiteX18" fmla="*/ 177655 w 635000"/>
                <a:gd name="connsiteY18" fmla="*/ 507997 h 507996"/>
                <a:gd name="connsiteX19" fmla="*/ 27898 w 635000"/>
                <a:gd name="connsiteY19" fmla="*/ 480102 h 507996"/>
                <a:gd name="connsiteX20" fmla="*/ 0 w 635000"/>
                <a:gd name="connsiteY20" fmla="*/ 317500 h 50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5000" h="507996">
                  <a:moveTo>
                    <a:pt x="0" y="317500"/>
                  </a:moveTo>
                  <a:lnTo>
                    <a:pt x="0" y="190500"/>
                  </a:lnTo>
                  <a:cubicBezTo>
                    <a:pt x="0" y="100697"/>
                    <a:pt x="0" y="55796"/>
                    <a:pt x="27898" y="27898"/>
                  </a:cubicBezTo>
                  <a:cubicBezTo>
                    <a:pt x="55796" y="0"/>
                    <a:pt x="100697" y="0"/>
                    <a:pt x="190500" y="0"/>
                  </a:cubicBezTo>
                  <a:lnTo>
                    <a:pt x="444500" y="0"/>
                  </a:lnTo>
                  <a:cubicBezTo>
                    <a:pt x="534303" y="0"/>
                    <a:pt x="579204" y="0"/>
                    <a:pt x="607102" y="27898"/>
                  </a:cubicBezTo>
                  <a:cubicBezTo>
                    <a:pt x="635000" y="55796"/>
                    <a:pt x="635000" y="100697"/>
                    <a:pt x="635000" y="190500"/>
                  </a:cubicBezTo>
                  <a:lnTo>
                    <a:pt x="635000" y="317500"/>
                  </a:lnTo>
                  <a:cubicBezTo>
                    <a:pt x="635000" y="407303"/>
                    <a:pt x="635000" y="452204"/>
                    <a:pt x="607102" y="480102"/>
                  </a:cubicBezTo>
                  <a:cubicBezTo>
                    <a:pt x="580566" y="506638"/>
                    <a:pt x="538645" y="507934"/>
                    <a:pt x="457333" y="507997"/>
                  </a:cubicBezTo>
                  <a:cubicBezTo>
                    <a:pt x="461859" y="491178"/>
                    <a:pt x="458157" y="472636"/>
                    <a:pt x="446228" y="458638"/>
                  </a:cubicBezTo>
                  <a:cubicBezTo>
                    <a:pt x="438817" y="449941"/>
                    <a:pt x="434337" y="439127"/>
                    <a:pt x="433428" y="427736"/>
                  </a:cubicBezTo>
                  <a:cubicBezTo>
                    <a:pt x="431307" y="401155"/>
                    <a:pt x="410200" y="380046"/>
                    <a:pt x="383617" y="377925"/>
                  </a:cubicBezTo>
                  <a:cubicBezTo>
                    <a:pt x="372227" y="377016"/>
                    <a:pt x="361413" y="372537"/>
                    <a:pt x="352716" y="365125"/>
                  </a:cubicBezTo>
                  <a:cubicBezTo>
                    <a:pt x="332420" y="347829"/>
                    <a:pt x="302568" y="347829"/>
                    <a:pt x="282272" y="365125"/>
                  </a:cubicBezTo>
                  <a:cubicBezTo>
                    <a:pt x="273575" y="372537"/>
                    <a:pt x="262761" y="377016"/>
                    <a:pt x="251370" y="377925"/>
                  </a:cubicBezTo>
                  <a:cubicBezTo>
                    <a:pt x="224789" y="380046"/>
                    <a:pt x="203681" y="401155"/>
                    <a:pt x="201559" y="427736"/>
                  </a:cubicBezTo>
                  <a:cubicBezTo>
                    <a:pt x="200651" y="439127"/>
                    <a:pt x="196171" y="449941"/>
                    <a:pt x="188760" y="458638"/>
                  </a:cubicBezTo>
                  <a:cubicBezTo>
                    <a:pt x="176831" y="472636"/>
                    <a:pt x="173129" y="491178"/>
                    <a:pt x="177655" y="507997"/>
                  </a:cubicBezTo>
                  <a:cubicBezTo>
                    <a:pt x="96350" y="507934"/>
                    <a:pt x="54433" y="506636"/>
                    <a:pt x="27898" y="480102"/>
                  </a:cubicBezTo>
                  <a:cubicBezTo>
                    <a:pt x="0" y="452204"/>
                    <a:pt x="0" y="407303"/>
                    <a:pt x="0" y="317500"/>
                  </a:cubicBezTo>
                  <a:close/>
                </a:path>
              </a:pathLst>
            </a:custGeom>
            <a:solidFill>
              <a:srgbClr val="00AD9E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4" name="Полилиния: фигура 103">
              <a:extLst>
                <a:ext uri="{FF2B5EF4-FFF2-40B4-BE49-F238E27FC236}">
                  <a16:creationId xmlns:a16="http://schemas.microsoft.com/office/drawing/2014/main" id="{43AC3092-9415-44DE-9738-3CAF1E29E90F}"/>
                </a:ext>
              </a:extLst>
            </p:cNvPr>
            <p:cNvSpPr/>
            <p:nvPr/>
          </p:nvSpPr>
          <p:spPr>
            <a:xfrm>
              <a:off x="7319973" y="3245627"/>
              <a:ext cx="238124" cy="47625"/>
            </a:xfrm>
            <a:custGeom>
              <a:avLst/>
              <a:gdLst>
                <a:gd name="connsiteX0" fmla="*/ 0 w 238124"/>
                <a:gd name="connsiteY0" fmla="*/ 23813 h 47625"/>
                <a:gd name="connsiteX1" fmla="*/ 23813 w 238124"/>
                <a:gd name="connsiteY1" fmla="*/ 0 h 47625"/>
                <a:gd name="connsiteX2" fmla="*/ 214312 w 238124"/>
                <a:gd name="connsiteY2" fmla="*/ 0 h 47625"/>
                <a:gd name="connsiteX3" fmla="*/ 238125 w 238124"/>
                <a:gd name="connsiteY3" fmla="*/ 23813 h 47625"/>
                <a:gd name="connsiteX4" fmla="*/ 214312 w 238124"/>
                <a:gd name="connsiteY4" fmla="*/ 47625 h 47625"/>
                <a:gd name="connsiteX5" fmla="*/ 23813 w 238124"/>
                <a:gd name="connsiteY5" fmla="*/ 47625 h 47625"/>
                <a:gd name="connsiteX6" fmla="*/ 0 w 238124"/>
                <a:gd name="connsiteY6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124" h="47625">
                  <a:moveTo>
                    <a:pt x="0" y="23813"/>
                  </a:moveTo>
                  <a:cubicBezTo>
                    <a:pt x="0" y="10661"/>
                    <a:pt x="10661" y="0"/>
                    <a:pt x="23813" y="0"/>
                  </a:cubicBezTo>
                  <a:lnTo>
                    <a:pt x="214312" y="0"/>
                  </a:lnTo>
                  <a:cubicBezTo>
                    <a:pt x="227464" y="0"/>
                    <a:pt x="238125" y="10661"/>
                    <a:pt x="238125" y="23813"/>
                  </a:cubicBezTo>
                  <a:cubicBezTo>
                    <a:pt x="238125" y="36964"/>
                    <a:pt x="227464" y="47625"/>
                    <a:pt x="214312" y="47625"/>
                  </a:cubicBezTo>
                  <a:lnTo>
                    <a:pt x="23813" y="47625"/>
                  </a:lnTo>
                  <a:cubicBezTo>
                    <a:pt x="10661" y="47625"/>
                    <a:pt x="0" y="36964"/>
                    <a:pt x="0" y="23813"/>
                  </a:cubicBez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id="{7F53B22F-4E43-49B9-A2E0-BF187301E072}"/>
                </a:ext>
              </a:extLst>
            </p:cNvPr>
            <p:cNvSpPr/>
            <p:nvPr/>
          </p:nvSpPr>
          <p:spPr>
            <a:xfrm>
              <a:off x="7256473" y="3356752"/>
              <a:ext cx="365124" cy="47624"/>
            </a:xfrm>
            <a:custGeom>
              <a:avLst/>
              <a:gdLst>
                <a:gd name="connsiteX0" fmla="*/ 23813 w 365124"/>
                <a:gd name="connsiteY0" fmla="*/ 0 h 47624"/>
                <a:gd name="connsiteX1" fmla="*/ 0 w 365124"/>
                <a:gd name="connsiteY1" fmla="*/ 23813 h 47624"/>
                <a:gd name="connsiteX2" fmla="*/ 23813 w 365124"/>
                <a:gd name="connsiteY2" fmla="*/ 47625 h 47624"/>
                <a:gd name="connsiteX3" fmla="*/ 341312 w 365124"/>
                <a:gd name="connsiteY3" fmla="*/ 47625 h 47624"/>
                <a:gd name="connsiteX4" fmla="*/ 365125 w 365124"/>
                <a:gd name="connsiteY4" fmla="*/ 23813 h 47624"/>
                <a:gd name="connsiteX5" fmla="*/ 341312 w 365124"/>
                <a:gd name="connsiteY5" fmla="*/ 0 h 47624"/>
                <a:gd name="connsiteX6" fmla="*/ 23813 w 365124"/>
                <a:gd name="connsiteY6" fmla="*/ 0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5124" h="47624">
                  <a:moveTo>
                    <a:pt x="23813" y="0"/>
                  </a:move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lnTo>
                    <a:pt x="341312" y="47625"/>
                  </a:lnTo>
                  <a:cubicBezTo>
                    <a:pt x="354463" y="47625"/>
                    <a:pt x="365125" y="36964"/>
                    <a:pt x="365125" y="23813"/>
                  </a:cubicBezTo>
                  <a:cubicBezTo>
                    <a:pt x="365125" y="10661"/>
                    <a:pt x="354463" y="0"/>
                    <a:pt x="341312" y="0"/>
                  </a:cubicBezTo>
                  <a:lnTo>
                    <a:pt x="23813" y="0"/>
                  </a:lnTo>
                  <a:close/>
                </a:path>
              </a:pathLst>
            </a:custGeom>
            <a:solidFill>
              <a:srgbClr val="00AD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1007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45">
            <a:hlinkClick r:id="" action="ppaction://media"/>
            <a:extLst>
              <a:ext uri="{FF2B5EF4-FFF2-40B4-BE49-F238E27FC236}">
                <a16:creationId xmlns:a16="http://schemas.microsoft.com/office/drawing/2014/main" id="{6B392EED-CD1C-486C-B8FF-0A011C4F7B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0" y="6424"/>
            <a:ext cx="6858000" cy="6858000"/>
          </a:xfrm>
          <a:prstGeom prst="rect">
            <a:avLst/>
          </a:prstGeom>
        </p:spPr>
      </p:pic>
      <p:sp>
        <p:nvSpPr>
          <p:cNvPr id="5" name="Прямоугольник 4">
            <a:hlinkClick r:id="rId5"/>
            <a:extLst>
              <a:ext uri="{FF2B5EF4-FFF2-40B4-BE49-F238E27FC236}">
                <a16:creationId xmlns:a16="http://schemas.microsoft.com/office/drawing/2014/main" id="{D37379C2-5E64-4426-8DEA-F944A117EF16}"/>
              </a:ext>
            </a:extLst>
          </p:cNvPr>
          <p:cNvSpPr/>
          <p:nvPr/>
        </p:nvSpPr>
        <p:spPr>
          <a:xfrm>
            <a:off x="2129507" y="3878754"/>
            <a:ext cx="1368000" cy="274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C71440-3612-4B0E-AED6-5747749597A8}"/>
              </a:ext>
            </a:extLst>
          </p:cNvPr>
          <p:cNvSpPr txBox="1"/>
          <p:nvPr/>
        </p:nvSpPr>
        <p:spPr>
          <a:xfrm>
            <a:off x="2044225" y="3004537"/>
            <a:ext cx="27783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22225">
              <a:lnSpc>
                <a:spcPct val="110000"/>
              </a:lnSpc>
              <a:spcBef>
                <a:spcPts val="95"/>
              </a:spcBef>
              <a:spcAft>
                <a:spcPts val="251"/>
              </a:spcAft>
            </a:pPr>
            <a:r>
              <a:rPr lang="en-US" sz="20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accredit@sberbank.ru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F22149-06B5-42A2-A4F8-984421AC3615}"/>
              </a:ext>
            </a:extLst>
          </p:cNvPr>
          <p:cNvSpPr txBox="1"/>
          <p:nvPr/>
        </p:nvSpPr>
        <p:spPr>
          <a:xfrm>
            <a:off x="2044225" y="3410519"/>
            <a:ext cx="22188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22225">
              <a:lnSpc>
                <a:spcPct val="110000"/>
              </a:lnSpc>
              <a:spcBef>
                <a:spcPts val="95"/>
              </a:spcBef>
              <a:spcAft>
                <a:spcPts val="251"/>
              </a:spcAft>
            </a:pPr>
            <a:r>
              <a:rPr lang="ru-RU" sz="20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8 800 200 86 03</a:t>
            </a:r>
            <a:endParaRPr lang="en-US" sz="2000" kern="0" dirty="0">
              <a:solidFill>
                <a:srgbClr val="333F48"/>
              </a:solidFill>
              <a:latin typeface="SB Sans Display Light" panose="020B0303040504020204" pitchFamily="34" charset="0"/>
              <a:ea typeface="+mj-ea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DBEE752-7357-4F3B-B7DD-41435CDFFB52}"/>
              </a:ext>
            </a:extLst>
          </p:cNvPr>
          <p:cNvSpPr txBox="1">
            <a:spLocks/>
          </p:cNvSpPr>
          <p:nvPr/>
        </p:nvSpPr>
        <p:spPr>
          <a:xfrm>
            <a:off x="479425" y="1585238"/>
            <a:ext cx="4587177" cy="732282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Semibold" panose="020B0503040504020204" pitchFamily="34" charset="0"/>
                <a:cs typeface="SB Sans Display Semibold" panose="020B0503040504020204" pitchFamily="34" charset="0"/>
                <a:sym typeface="Helvetica Light"/>
              </a:rPr>
              <a:t>Если у вас остались вопросы</a:t>
            </a:r>
          </a:p>
          <a:p>
            <a:pPr marL="12700" marR="22225">
              <a:spcBef>
                <a:spcPts val="95"/>
              </a:spcBef>
            </a:pPr>
            <a:r>
              <a:rPr lang="ru-RU" sz="2400" kern="0" dirty="0">
                <a:solidFill>
                  <a:srgbClr val="333F48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sym typeface="Helvetica Light"/>
              </a:rPr>
              <a:t>мы готовы помочь вам</a:t>
            </a:r>
            <a:endParaRPr lang="en-US" sz="2400" kern="0" dirty="0">
              <a:solidFill>
                <a:srgbClr val="333F48"/>
              </a:solidFill>
              <a:latin typeface="SB Sans Display Light" panose="020B0303040504020204" pitchFamily="34" charset="0"/>
              <a:cs typeface="SB Sans Display Light" panose="020B0303040504020204" pitchFamily="34" charset="0"/>
              <a:sym typeface="Helvetica Light"/>
            </a:endParaRPr>
          </a:p>
        </p:txBody>
      </p:sp>
      <p:sp>
        <p:nvSpPr>
          <p:cNvPr id="10" name="Скругленный прямоугольник 12">
            <a:extLst>
              <a:ext uri="{FF2B5EF4-FFF2-40B4-BE49-F238E27FC236}">
                <a16:creationId xmlns:a16="http://schemas.microsoft.com/office/drawing/2014/main" id="{6930930A-E1C1-4FA8-80FA-0A6F5F740302}"/>
              </a:ext>
            </a:extLst>
          </p:cNvPr>
          <p:cNvSpPr/>
          <p:nvPr/>
        </p:nvSpPr>
        <p:spPr>
          <a:xfrm>
            <a:off x="635365" y="3024935"/>
            <a:ext cx="1177203" cy="1177203"/>
          </a:xfrm>
          <a:prstGeom prst="roundRect">
            <a:avLst>
              <a:gd name="adj" fmla="val 11588"/>
            </a:avLst>
          </a:prstGeom>
          <a:solidFill>
            <a:schemeClr val="bg1"/>
          </a:solidFill>
          <a:ln>
            <a:noFill/>
          </a:ln>
          <a:effectLst>
            <a:outerShdw blurRad="292100" sx="95000" sy="95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EE6ADA-7521-4383-8B15-6EFC236C9508}"/>
              </a:ext>
            </a:extLst>
          </p:cNvPr>
          <p:cNvSpPr txBox="1"/>
          <p:nvPr/>
        </p:nvSpPr>
        <p:spPr>
          <a:xfrm>
            <a:off x="2053515" y="3775405"/>
            <a:ext cx="15937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22225">
              <a:lnSpc>
                <a:spcPct val="110000"/>
              </a:lnSpc>
              <a:spcBef>
                <a:spcPts val="95"/>
              </a:spcBef>
              <a:spcAft>
                <a:spcPts val="251"/>
              </a:spcAft>
            </a:pPr>
            <a:r>
              <a:rPr lang="en-US" sz="2000" kern="0" dirty="0">
                <a:solidFill>
                  <a:srgbClr val="333F48"/>
                </a:solidFill>
                <a:latin typeface="SB Sans Display Light" panose="020B0303040504020204" pitchFamily="34" charset="0"/>
                <a:ea typeface="+mj-ea"/>
                <a:cs typeface="SB Sans Display Light" panose="020B0303040504020204" pitchFamily="34" charset="0"/>
                <a:sym typeface="Helvetica Light"/>
              </a:rPr>
              <a:t>sberbank.ru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D6DE4F-4547-4B40-81B3-073D42540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425" y="476250"/>
            <a:ext cx="2460303" cy="390525"/>
          </a:xfrm>
          <a:prstGeom prst="rect">
            <a:avLst/>
          </a:prstGeom>
        </p:spPr>
      </p:pic>
      <p:grpSp>
        <p:nvGrpSpPr>
          <p:cNvPr id="886" name="Группа 885">
            <a:extLst>
              <a:ext uri="{FF2B5EF4-FFF2-40B4-BE49-F238E27FC236}">
                <a16:creationId xmlns:a16="http://schemas.microsoft.com/office/drawing/2014/main" id="{EC8DDCE2-B73F-47F2-8508-42B7BA0FA5F6}"/>
              </a:ext>
            </a:extLst>
          </p:cNvPr>
          <p:cNvGrpSpPr/>
          <p:nvPr/>
        </p:nvGrpSpPr>
        <p:grpSpPr>
          <a:xfrm>
            <a:off x="683664" y="3087074"/>
            <a:ext cx="1052923" cy="1052923"/>
            <a:chOff x="2214632" y="4625971"/>
            <a:chExt cx="1794422" cy="1794422"/>
          </a:xfrm>
        </p:grpSpPr>
        <p:grpSp>
          <p:nvGrpSpPr>
            <p:cNvPr id="14" name="Рисунок 2">
              <a:extLst>
                <a:ext uri="{FF2B5EF4-FFF2-40B4-BE49-F238E27FC236}">
                  <a16:creationId xmlns:a16="http://schemas.microsoft.com/office/drawing/2014/main" id="{D1B5FD2C-64E6-4725-94DF-9E7E347D22D3}"/>
                </a:ext>
              </a:extLst>
            </p:cNvPr>
            <p:cNvGrpSpPr/>
            <p:nvPr/>
          </p:nvGrpSpPr>
          <p:grpSpPr>
            <a:xfrm flipV="1">
              <a:off x="2214632" y="4625971"/>
              <a:ext cx="1794422" cy="1794422"/>
              <a:chOff x="2746698" y="79698"/>
              <a:chExt cx="1794422" cy="1794422"/>
            </a:xfrm>
            <a:solidFill>
              <a:srgbClr val="000000"/>
            </a:solidFill>
          </p:grpSpPr>
          <p:sp>
            <p:nvSpPr>
              <p:cNvPr id="15" name="Полилиния: фигура 14">
                <a:extLst>
                  <a:ext uri="{FF2B5EF4-FFF2-40B4-BE49-F238E27FC236}">
                    <a16:creationId xmlns:a16="http://schemas.microsoft.com/office/drawing/2014/main" id="{4574F55D-A4DF-4F37-A0C9-A474DCAC2650}"/>
                  </a:ext>
                </a:extLst>
              </p:cNvPr>
              <p:cNvSpPr/>
              <p:nvPr/>
            </p:nvSpPr>
            <p:spPr>
              <a:xfrm>
                <a:off x="3065494" y="79698"/>
                <a:ext cx="41044" cy="41044"/>
              </a:xfrm>
              <a:custGeom>
                <a:avLst/>
                <a:gdLst>
                  <a:gd name="connsiteX0" fmla="*/ 207 w 41044"/>
                  <a:gd name="connsiteY0" fmla="*/ 47 h 41044"/>
                  <a:gd name="connsiteX1" fmla="*/ 41252 w 41044"/>
                  <a:gd name="connsiteY1" fmla="*/ 47 h 41044"/>
                  <a:gd name="connsiteX2" fmla="*/ 41252 w 41044"/>
                  <a:gd name="connsiteY2" fmla="*/ 41092 h 41044"/>
                  <a:gd name="connsiteX3" fmla="*/ 20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47"/>
                    </a:moveTo>
                    <a:lnTo>
                      <a:pt x="41252" y="47"/>
                    </a:lnTo>
                    <a:lnTo>
                      <a:pt x="41252" y="41092"/>
                    </a:lnTo>
                    <a:lnTo>
                      <a:pt x="20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" name="Полилиния: фигура 15">
                <a:extLst>
                  <a:ext uri="{FF2B5EF4-FFF2-40B4-BE49-F238E27FC236}">
                    <a16:creationId xmlns:a16="http://schemas.microsoft.com/office/drawing/2014/main" id="{D3C963DC-3442-4C08-8417-5136BF54C777}"/>
                  </a:ext>
                </a:extLst>
              </p:cNvPr>
              <p:cNvSpPr/>
              <p:nvPr/>
            </p:nvSpPr>
            <p:spPr>
              <a:xfrm>
                <a:off x="3105344" y="79698"/>
                <a:ext cx="41044" cy="41044"/>
              </a:xfrm>
              <a:custGeom>
                <a:avLst/>
                <a:gdLst>
                  <a:gd name="connsiteX0" fmla="*/ 227 w 41044"/>
                  <a:gd name="connsiteY0" fmla="*/ 47 h 41044"/>
                  <a:gd name="connsiteX1" fmla="*/ 41272 w 41044"/>
                  <a:gd name="connsiteY1" fmla="*/ 47 h 41044"/>
                  <a:gd name="connsiteX2" fmla="*/ 41272 w 41044"/>
                  <a:gd name="connsiteY2" fmla="*/ 41092 h 41044"/>
                  <a:gd name="connsiteX3" fmla="*/ 22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47"/>
                    </a:moveTo>
                    <a:lnTo>
                      <a:pt x="41272" y="47"/>
                    </a:lnTo>
                    <a:lnTo>
                      <a:pt x="41272" y="41092"/>
                    </a:lnTo>
                    <a:lnTo>
                      <a:pt x="22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5D3E81C6-C33A-4B40-9EC3-8CE2E214702C}"/>
                  </a:ext>
                </a:extLst>
              </p:cNvPr>
              <p:cNvSpPr/>
              <p:nvPr/>
            </p:nvSpPr>
            <p:spPr>
              <a:xfrm>
                <a:off x="3185043" y="79698"/>
                <a:ext cx="41044" cy="41044"/>
              </a:xfrm>
              <a:custGeom>
                <a:avLst/>
                <a:gdLst>
                  <a:gd name="connsiteX0" fmla="*/ 267 w 41044"/>
                  <a:gd name="connsiteY0" fmla="*/ 47 h 41044"/>
                  <a:gd name="connsiteX1" fmla="*/ 41312 w 41044"/>
                  <a:gd name="connsiteY1" fmla="*/ 47 h 41044"/>
                  <a:gd name="connsiteX2" fmla="*/ 41312 w 41044"/>
                  <a:gd name="connsiteY2" fmla="*/ 41092 h 41044"/>
                  <a:gd name="connsiteX3" fmla="*/ 26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47"/>
                    </a:moveTo>
                    <a:lnTo>
                      <a:pt x="41312" y="47"/>
                    </a:lnTo>
                    <a:lnTo>
                      <a:pt x="41312" y="41092"/>
                    </a:lnTo>
                    <a:lnTo>
                      <a:pt x="26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009E1C54-4964-4AED-853C-50921475C0CA}"/>
                  </a:ext>
                </a:extLst>
              </p:cNvPr>
              <p:cNvSpPr/>
              <p:nvPr/>
            </p:nvSpPr>
            <p:spPr>
              <a:xfrm>
                <a:off x="3264742" y="79698"/>
                <a:ext cx="41044" cy="41044"/>
              </a:xfrm>
              <a:custGeom>
                <a:avLst/>
                <a:gdLst>
                  <a:gd name="connsiteX0" fmla="*/ 307 w 41044"/>
                  <a:gd name="connsiteY0" fmla="*/ 47 h 41044"/>
                  <a:gd name="connsiteX1" fmla="*/ 41352 w 41044"/>
                  <a:gd name="connsiteY1" fmla="*/ 47 h 41044"/>
                  <a:gd name="connsiteX2" fmla="*/ 41352 w 41044"/>
                  <a:gd name="connsiteY2" fmla="*/ 41092 h 41044"/>
                  <a:gd name="connsiteX3" fmla="*/ 30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47"/>
                    </a:moveTo>
                    <a:lnTo>
                      <a:pt x="41352" y="47"/>
                    </a:lnTo>
                    <a:lnTo>
                      <a:pt x="41352" y="41092"/>
                    </a:lnTo>
                    <a:lnTo>
                      <a:pt x="30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" name="Полилиния: фигура 18">
                <a:extLst>
                  <a:ext uri="{FF2B5EF4-FFF2-40B4-BE49-F238E27FC236}">
                    <a16:creationId xmlns:a16="http://schemas.microsoft.com/office/drawing/2014/main" id="{E16DEB86-F0EC-402F-ADE9-B75F8C0FFF04}"/>
                  </a:ext>
                </a:extLst>
              </p:cNvPr>
              <p:cNvSpPr/>
              <p:nvPr/>
            </p:nvSpPr>
            <p:spPr>
              <a:xfrm>
                <a:off x="3304591" y="79698"/>
                <a:ext cx="41044" cy="41044"/>
              </a:xfrm>
              <a:custGeom>
                <a:avLst/>
                <a:gdLst>
                  <a:gd name="connsiteX0" fmla="*/ 327 w 41044"/>
                  <a:gd name="connsiteY0" fmla="*/ 47 h 41044"/>
                  <a:gd name="connsiteX1" fmla="*/ 41372 w 41044"/>
                  <a:gd name="connsiteY1" fmla="*/ 47 h 41044"/>
                  <a:gd name="connsiteX2" fmla="*/ 41372 w 41044"/>
                  <a:gd name="connsiteY2" fmla="*/ 41092 h 41044"/>
                  <a:gd name="connsiteX3" fmla="*/ 32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47"/>
                    </a:moveTo>
                    <a:lnTo>
                      <a:pt x="41372" y="47"/>
                    </a:lnTo>
                    <a:lnTo>
                      <a:pt x="41372" y="41092"/>
                    </a:lnTo>
                    <a:lnTo>
                      <a:pt x="32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" name="Полилиния: фигура 19">
                <a:extLst>
                  <a:ext uri="{FF2B5EF4-FFF2-40B4-BE49-F238E27FC236}">
                    <a16:creationId xmlns:a16="http://schemas.microsoft.com/office/drawing/2014/main" id="{4C8D2270-D375-4215-AE90-BC59A0B3952D}"/>
                  </a:ext>
                </a:extLst>
              </p:cNvPr>
              <p:cNvSpPr/>
              <p:nvPr/>
            </p:nvSpPr>
            <p:spPr>
              <a:xfrm>
                <a:off x="3344441" y="79698"/>
                <a:ext cx="41044" cy="41044"/>
              </a:xfrm>
              <a:custGeom>
                <a:avLst/>
                <a:gdLst>
                  <a:gd name="connsiteX0" fmla="*/ 347 w 41044"/>
                  <a:gd name="connsiteY0" fmla="*/ 47 h 41044"/>
                  <a:gd name="connsiteX1" fmla="*/ 41392 w 41044"/>
                  <a:gd name="connsiteY1" fmla="*/ 47 h 41044"/>
                  <a:gd name="connsiteX2" fmla="*/ 41392 w 41044"/>
                  <a:gd name="connsiteY2" fmla="*/ 41092 h 41044"/>
                  <a:gd name="connsiteX3" fmla="*/ 34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47"/>
                    </a:moveTo>
                    <a:lnTo>
                      <a:pt x="41392" y="47"/>
                    </a:lnTo>
                    <a:lnTo>
                      <a:pt x="41392" y="41092"/>
                    </a:lnTo>
                    <a:lnTo>
                      <a:pt x="34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: фигура 20">
                <a:extLst>
                  <a:ext uri="{FF2B5EF4-FFF2-40B4-BE49-F238E27FC236}">
                    <a16:creationId xmlns:a16="http://schemas.microsoft.com/office/drawing/2014/main" id="{C0964E8D-E9A6-4702-AF28-E68AC9364B0C}"/>
                  </a:ext>
                </a:extLst>
              </p:cNvPr>
              <p:cNvSpPr/>
              <p:nvPr/>
            </p:nvSpPr>
            <p:spPr>
              <a:xfrm>
                <a:off x="3384290" y="79698"/>
                <a:ext cx="41044" cy="41044"/>
              </a:xfrm>
              <a:custGeom>
                <a:avLst/>
                <a:gdLst>
                  <a:gd name="connsiteX0" fmla="*/ 367 w 41044"/>
                  <a:gd name="connsiteY0" fmla="*/ 47 h 41044"/>
                  <a:gd name="connsiteX1" fmla="*/ 41412 w 41044"/>
                  <a:gd name="connsiteY1" fmla="*/ 47 h 41044"/>
                  <a:gd name="connsiteX2" fmla="*/ 41412 w 41044"/>
                  <a:gd name="connsiteY2" fmla="*/ 41092 h 41044"/>
                  <a:gd name="connsiteX3" fmla="*/ 36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47"/>
                    </a:moveTo>
                    <a:lnTo>
                      <a:pt x="41412" y="47"/>
                    </a:lnTo>
                    <a:lnTo>
                      <a:pt x="41412" y="41092"/>
                    </a:lnTo>
                    <a:lnTo>
                      <a:pt x="36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id="{A68F2B9E-7392-490D-A79E-85D70AFE3C28}"/>
                  </a:ext>
                </a:extLst>
              </p:cNvPr>
              <p:cNvSpPr/>
              <p:nvPr/>
            </p:nvSpPr>
            <p:spPr>
              <a:xfrm>
                <a:off x="3424140" y="79698"/>
                <a:ext cx="41044" cy="41044"/>
              </a:xfrm>
              <a:custGeom>
                <a:avLst/>
                <a:gdLst>
                  <a:gd name="connsiteX0" fmla="*/ 387 w 41044"/>
                  <a:gd name="connsiteY0" fmla="*/ 47 h 41044"/>
                  <a:gd name="connsiteX1" fmla="*/ 41432 w 41044"/>
                  <a:gd name="connsiteY1" fmla="*/ 47 h 41044"/>
                  <a:gd name="connsiteX2" fmla="*/ 41432 w 41044"/>
                  <a:gd name="connsiteY2" fmla="*/ 41092 h 41044"/>
                  <a:gd name="connsiteX3" fmla="*/ 38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47"/>
                    </a:moveTo>
                    <a:lnTo>
                      <a:pt x="41432" y="47"/>
                    </a:lnTo>
                    <a:lnTo>
                      <a:pt x="41432" y="41092"/>
                    </a:lnTo>
                    <a:lnTo>
                      <a:pt x="38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: фигура 22">
                <a:extLst>
                  <a:ext uri="{FF2B5EF4-FFF2-40B4-BE49-F238E27FC236}">
                    <a16:creationId xmlns:a16="http://schemas.microsoft.com/office/drawing/2014/main" id="{FD22F3C3-CBCC-47D3-A60A-B742AAF5E131}"/>
                  </a:ext>
                </a:extLst>
              </p:cNvPr>
              <p:cNvSpPr/>
              <p:nvPr/>
            </p:nvSpPr>
            <p:spPr>
              <a:xfrm>
                <a:off x="3543688" y="79698"/>
                <a:ext cx="41044" cy="41044"/>
              </a:xfrm>
              <a:custGeom>
                <a:avLst/>
                <a:gdLst>
                  <a:gd name="connsiteX0" fmla="*/ 447 w 41044"/>
                  <a:gd name="connsiteY0" fmla="*/ 47 h 41044"/>
                  <a:gd name="connsiteX1" fmla="*/ 41492 w 41044"/>
                  <a:gd name="connsiteY1" fmla="*/ 47 h 41044"/>
                  <a:gd name="connsiteX2" fmla="*/ 41492 w 41044"/>
                  <a:gd name="connsiteY2" fmla="*/ 41092 h 41044"/>
                  <a:gd name="connsiteX3" fmla="*/ 44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47"/>
                    </a:moveTo>
                    <a:lnTo>
                      <a:pt x="41492" y="47"/>
                    </a:lnTo>
                    <a:lnTo>
                      <a:pt x="41492" y="41092"/>
                    </a:lnTo>
                    <a:lnTo>
                      <a:pt x="44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9F763343-F9EB-491C-B7EC-D2B8ED0FC731}"/>
                  </a:ext>
                </a:extLst>
              </p:cNvPr>
              <p:cNvSpPr/>
              <p:nvPr/>
            </p:nvSpPr>
            <p:spPr>
              <a:xfrm>
                <a:off x="3663237" y="79698"/>
                <a:ext cx="41044" cy="41044"/>
              </a:xfrm>
              <a:custGeom>
                <a:avLst/>
                <a:gdLst>
                  <a:gd name="connsiteX0" fmla="*/ 507 w 41044"/>
                  <a:gd name="connsiteY0" fmla="*/ 47 h 41044"/>
                  <a:gd name="connsiteX1" fmla="*/ 41552 w 41044"/>
                  <a:gd name="connsiteY1" fmla="*/ 47 h 41044"/>
                  <a:gd name="connsiteX2" fmla="*/ 41552 w 41044"/>
                  <a:gd name="connsiteY2" fmla="*/ 41092 h 41044"/>
                  <a:gd name="connsiteX3" fmla="*/ 50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47"/>
                    </a:moveTo>
                    <a:lnTo>
                      <a:pt x="41552" y="47"/>
                    </a:lnTo>
                    <a:lnTo>
                      <a:pt x="41552" y="41092"/>
                    </a:lnTo>
                    <a:lnTo>
                      <a:pt x="50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DC7AAA66-1CBA-430C-8704-CBFE4D588A76}"/>
                  </a:ext>
                </a:extLst>
              </p:cNvPr>
              <p:cNvSpPr/>
              <p:nvPr/>
            </p:nvSpPr>
            <p:spPr>
              <a:xfrm>
                <a:off x="3782785" y="79698"/>
                <a:ext cx="41044" cy="41044"/>
              </a:xfrm>
              <a:custGeom>
                <a:avLst/>
                <a:gdLst>
                  <a:gd name="connsiteX0" fmla="*/ 567 w 41044"/>
                  <a:gd name="connsiteY0" fmla="*/ 47 h 41044"/>
                  <a:gd name="connsiteX1" fmla="*/ 41612 w 41044"/>
                  <a:gd name="connsiteY1" fmla="*/ 47 h 41044"/>
                  <a:gd name="connsiteX2" fmla="*/ 41612 w 41044"/>
                  <a:gd name="connsiteY2" fmla="*/ 41092 h 41044"/>
                  <a:gd name="connsiteX3" fmla="*/ 56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47"/>
                    </a:moveTo>
                    <a:lnTo>
                      <a:pt x="41612" y="47"/>
                    </a:lnTo>
                    <a:lnTo>
                      <a:pt x="41612" y="41092"/>
                    </a:lnTo>
                    <a:lnTo>
                      <a:pt x="56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DB7FA504-9D6A-4C49-80D4-F0DB0798023B}"/>
                  </a:ext>
                </a:extLst>
              </p:cNvPr>
              <p:cNvSpPr/>
              <p:nvPr/>
            </p:nvSpPr>
            <p:spPr>
              <a:xfrm>
                <a:off x="3862484" y="79698"/>
                <a:ext cx="41044" cy="41044"/>
              </a:xfrm>
              <a:custGeom>
                <a:avLst/>
                <a:gdLst>
                  <a:gd name="connsiteX0" fmla="*/ 607 w 41044"/>
                  <a:gd name="connsiteY0" fmla="*/ 47 h 41044"/>
                  <a:gd name="connsiteX1" fmla="*/ 41652 w 41044"/>
                  <a:gd name="connsiteY1" fmla="*/ 47 h 41044"/>
                  <a:gd name="connsiteX2" fmla="*/ 41652 w 41044"/>
                  <a:gd name="connsiteY2" fmla="*/ 41092 h 41044"/>
                  <a:gd name="connsiteX3" fmla="*/ 60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47"/>
                    </a:moveTo>
                    <a:lnTo>
                      <a:pt x="41652" y="47"/>
                    </a:lnTo>
                    <a:lnTo>
                      <a:pt x="41652" y="41092"/>
                    </a:lnTo>
                    <a:lnTo>
                      <a:pt x="60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26039B0F-5DC5-4FFF-8D95-FB1D8A5FBA30}"/>
                  </a:ext>
                </a:extLst>
              </p:cNvPr>
              <p:cNvSpPr/>
              <p:nvPr/>
            </p:nvSpPr>
            <p:spPr>
              <a:xfrm>
                <a:off x="3942183" y="79698"/>
                <a:ext cx="41044" cy="41044"/>
              </a:xfrm>
              <a:custGeom>
                <a:avLst/>
                <a:gdLst>
                  <a:gd name="connsiteX0" fmla="*/ 647 w 41044"/>
                  <a:gd name="connsiteY0" fmla="*/ 47 h 41044"/>
                  <a:gd name="connsiteX1" fmla="*/ 41692 w 41044"/>
                  <a:gd name="connsiteY1" fmla="*/ 47 h 41044"/>
                  <a:gd name="connsiteX2" fmla="*/ 41692 w 41044"/>
                  <a:gd name="connsiteY2" fmla="*/ 41092 h 41044"/>
                  <a:gd name="connsiteX3" fmla="*/ 64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47"/>
                    </a:moveTo>
                    <a:lnTo>
                      <a:pt x="41692" y="47"/>
                    </a:lnTo>
                    <a:lnTo>
                      <a:pt x="41692" y="41092"/>
                    </a:lnTo>
                    <a:lnTo>
                      <a:pt x="64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E1D4E444-5B7B-488A-B081-85F909D009D7}"/>
                  </a:ext>
                </a:extLst>
              </p:cNvPr>
              <p:cNvSpPr/>
              <p:nvPr/>
            </p:nvSpPr>
            <p:spPr>
              <a:xfrm>
                <a:off x="3982033" y="79698"/>
                <a:ext cx="41044" cy="41044"/>
              </a:xfrm>
              <a:custGeom>
                <a:avLst/>
                <a:gdLst>
                  <a:gd name="connsiteX0" fmla="*/ 667 w 41044"/>
                  <a:gd name="connsiteY0" fmla="*/ 47 h 41044"/>
                  <a:gd name="connsiteX1" fmla="*/ 41712 w 41044"/>
                  <a:gd name="connsiteY1" fmla="*/ 47 h 41044"/>
                  <a:gd name="connsiteX2" fmla="*/ 41712 w 41044"/>
                  <a:gd name="connsiteY2" fmla="*/ 41092 h 41044"/>
                  <a:gd name="connsiteX3" fmla="*/ 66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7"/>
                    </a:moveTo>
                    <a:lnTo>
                      <a:pt x="41712" y="47"/>
                    </a:lnTo>
                    <a:lnTo>
                      <a:pt x="41712" y="41092"/>
                    </a:lnTo>
                    <a:lnTo>
                      <a:pt x="66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BF88F91-FB70-4CA3-948E-75736F49CBE8}"/>
                  </a:ext>
                </a:extLst>
              </p:cNvPr>
              <p:cNvSpPr/>
              <p:nvPr/>
            </p:nvSpPr>
            <p:spPr>
              <a:xfrm>
                <a:off x="4021882" y="79698"/>
                <a:ext cx="41044" cy="41044"/>
              </a:xfrm>
              <a:custGeom>
                <a:avLst/>
                <a:gdLst>
                  <a:gd name="connsiteX0" fmla="*/ 687 w 41044"/>
                  <a:gd name="connsiteY0" fmla="*/ 47 h 41044"/>
                  <a:gd name="connsiteX1" fmla="*/ 41732 w 41044"/>
                  <a:gd name="connsiteY1" fmla="*/ 47 h 41044"/>
                  <a:gd name="connsiteX2" fmla="*/ 41732 w 41044"/>
                  <a:gd name="connsiteY2" fmla="*/ 41092 h 41044"/>
                  <a:gd name="connsiteX3" fmla="*/ 68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47"/>
                    </a:moveTo>
                    <a:lnTo>
                      <a:pt x="41732" y="47"/>
                    </a:lnTo>
                    <a:lnTo>
                      <a:pt x="41732" y="41092"/>
                    </a:lnTo>
                    <a:lnTo>
                      <a:pt x="68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582C2062-CACE-478A-86B7-46575B998C3E}"/>
                  </a:ext>
                </a:extLst>
              </p:cNvPr>
              <p:cNvSpPr/>
              <p:nvPr/>
            </p:nvSpPr>
            <p:spPr>
              <a:xfrm>
                <a:off x="4181280" y="79698"/>
                <a:ext cx="41044" cy="41044"/>
              </a:xfrm>
              <a:custGeom>
                <a:avLst/>
                <a:gdLst>
                  <a:gd name="connsiteX0" fmla="*/ 767 w 41044"/>
                  <a:gd name="connsiteY0" fmla="*/ 47 h 41044"/>
                  <a:gd name="connsiteX1" fmla="*/ 41812 w 41044"/>
                  <a:gd name="connsiteY1" fmla="*/ 47 h 41044"/>
                  <a:gd name="connsiteX2" fmla="*/ 41812 w 41044"/>
                  <a:gd name="connsiteY2" fmla="*/ 41092 h 41044"/>
                  <a:gd name="connsiteX3" fmla="*/ 767 w 41044"/>
                  <a:gd name="connsiteY3" fmla="*/ 410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47"/>
                    </a:moveTo>
                    <a:lnTo>
                      <a:pt x="41812" y="47"/>
                    </a:lnTo>
                    <a:lnTo>
                      <a:pt x="41812" y="41092"/>
                    </a:lnTo>
                    <a:lnTo>
                      <a:pt x="767" y="410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" name="Полилиния: фигура 30">
                <a:extLst>
                  <a:ext uri="{FF2B5EF4-FFF2-40B4-BE49-F238E27FC236}">
                    <a16:creationId xmlns:a16="http://schemas.microsoft.com/office/drawing/2014/main" id="{9959F961-BA1C-42CA-AB12-A673406F6B67}"/>
                  </a:ext>
                </a:extLst>
              </p:cNvPr>
              <p:cNvSpPr/>
              <p:nvPr/>
            </p:nvSpPr>
            <p:spPr>
              <a:xfrm>
                <a:off x="3065494" y="119548"/>
                <a:ext cx="41044" cy="41044"/>
              </a:xfrm>
              <a:custGeom>
                <a:avLst/>
                <a:gdLst>
                  <a:gd name="connsiteX0" fmla="*/ 207 w 41044"/>
                  <a:gd name="connsiteY0" fmla="*/ 67 h 41044"/>
                  <a:gd name="connsiteX1" fmla="*/ 41252 w 41044"/>
                  <a:gd name="connsiteY1" fmla="*/ 67 h 41044"/>
                  <a:gd name="connsiteX2" fmla="*/ 41252 w 41044"/>
                  <a:gd name="connsiteY2" fmla="*/ 41112 h 41044"/>
                  <a:gd name="connsiteX3" fmla="*/ 20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67"/>
                    </a:moveTo>
                    <a:lnTo>
                      <a:pt x="41252" y="67"/>
                    </a:lnTo>
                    <a:lnTo>
                      <a:pt x="41252" y="41112"/>
                    </a:lnTo>
                    <a:lnTo>
                      <a:pt x="20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F9EB3CC3-5769-48F3-B892-2B9BCA713B69}"/>
                  </a:ext>
                </a:extLst>
              </p:cNvPr>
              <p:cNvSpPr/>
              <p:nvPr/>
            </p:nvSpPr>
            <p:spPr>
              <a:xfrm>
                <a:off x="3105344" y="119548"/>
                <a:ext cx="41044" cy="41044"/>
              </a:xfrm>
              <a:custGeom>
                <a:avLst/>
                <a:gdLst>
                  <a:gd name="connsiteX0" fmla="*/ 227 w 41044"/>
                  <a:gd name="connsiteY0" fmla="*/ 67 h 41044"/>
                  <a:gd name="connsiteX1" fmla="*/ 41272 w 41044"/>
                  <a:gd name="connsiteY1" fmla="*/ 67 h 41044"/>
                  <a:gd name="connsiteX2" fmla="*/ 41272 w 41044"/>
                  <a:gd name="connsiteY2" fmla="*/ 41112 h 41044"/>
                  <a:gd name="connsiteX3" fmla="*/ 22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67"/>
                    </a:moveTo>
                    <a:lnTo>
                      <a:pt x="41272" y="67"/>
                    </a:lnTo>
                    <a:lnTo>
                      <a:pt x="41272" y="41112"/>
                    </a:lnTo>
                    <a:lnTo>
                      <a:pt x="22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96F7D1A0-9581-40EC-BAF5-21CD028D9434}"/>
                  </a:ext>
                </a:extLst>
              </p:cNvPr>
              <p:cNvSpPr/>
              <p:nvPr/>
            </p:nvSpPr>
            <p:spPr>
              <a:xfrm>
                <a:off x="3145193" y="119548"/>
                <a:ext cx="41044" cy="41044"/>
              </a:xfrm>
              <a:custGeom>
                <a:avLst/>
                <a:gdLst>
                  <a:gd name="connsiteX0" fmla="*/ 247 w 41044"/>
                  <a:gd name="connsiteY0" fmla="*/ 67 h 41044"/>
                  <a:gd name="connsiteX1" fmla="*/ 41292 w 41044"/>
                  <a:gd name="connsiteY1" fmla="*/ 67 h 41044"/>
                  <a:gd name="connsiteX2" fmla="*/ 41292 w 41044"/>
                  <a:gd name="connsiteY2" fmla="*/ 41112 h 41044"/>
                  <a:gd name="connsiteX3" fmla="*/ 24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67"/>
                    </a:moveTo>
                    <a:lnTo>
                      <a:pt x="41292" y="67"/>
                    </a:lnTo>
                    <a:lnTo>
                      <a:pt x="41292" y="41112"/>
                    </a:lnTo>
                    <a:lnTo>
                      <a:pt x="24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BE03612D-3DA7-4887-A420-7942EC95FE4B}"/>
                  </a:ext>
                </a:extLst>
              </p:cNvPr>
              <p:cNvSpPr/>
              <p:nvPr/>
            </p:nvSpPr>
            <p:spPr>
              <a:xfrm>
                <a:off x="3224892" y="119548"/>
                <a:ext cx="41044" cy="41044"/>
              </a:xfrm>
              <a:custGeom>
                <a:avLst/>
                <a:gdLst>
                  <a:gd name="connsiteX0" fmla="*/ 287 w 41044"/>
                  <a:gd name="connsiteY0" fmla="*/ 67 h 41044"/>
                  <a:gd name="connsiteX1" fmla="*/ 41332 w 41044"/>
                  <a:gd name="connsiteY1" fmla="*/ 67 h 41044"/>
                  <a:gd name="connsiteX2" fmla="*/ 41332 w 41044"/>
                  <a:gd name="connsiteY2" fmla="*/ 41112 h 41044"/>
                  <a:gd name="connsiteX3" fmla="*/ 28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67"/>
                    </a:moveTo>
                    <a:lnTo>
                      <a:pt x="41332" y="67"/>
                    </a:lnTo>
                    <a:lnTo>
                      <a:pt x="41332" y="41112"/>
                    </a:lnTo>
                    <a:lnTo>
                      <a:pt x="28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DE72C3C4-E031-4059-8304-88A47032FCB5}"/>
                  </a:ext>
                </a:extLst>
              </p:cNvPr>
              <p:cNvSpPr/>
              <p:nvPr/>
            </p:nvSpPr>
            <p:spPr>
              <a:xfrm>
                <a:off x="3304591" y="119548"/>
                <a:ext cx="41044" cy="41044"/>
              </a:xfrm>
              <a:custGeom>
                <a:avLst/>
                <a:gdLst>
                  <a:gd name="connsiteX0" fmla="*/ 327 w 41044"/>
                  <a:gd name="connsiteY0" fmla="*/ 67 h 41044"/>
                  <a:gd name="connsiteX1" fmla="*/ 41372 w 41044"/>
                  <a:gd name="connsiteY1" fmla="*/ 67 h 41044"/>
                  <a:gd name="connsiteX2" fmla="*/ 41372 w 41044"/>
                  <a:gd name="connsiteY2" fmla="*/ 41112 h 41044"/>
                  <a:gd name="connsiteX3" fmla="*/ 32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67"/>
                    </a:moveTo>
                    <a:lnTo>
                      <a:pt x="41372" y="67"/>
                    </a:lnTo>
                    <a:lnTo>
                      <a:pt x="41372" y="41112"/>
                    </a:lnTo>
                    <a:lnTo>
                      <a:pt x="32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DA023642-C677-4E9D-B9D5-CADB9E164035}"/>
                  </a:ext>
                </a:extLst>
              </p:cNvPr>
              <p:cNvSpPr/>
              <p:nvPr/>
            </p:nvSpPr>
            <p:spPr>
              <a:xfrm>
                <a:off x="3344441" y="119548"/>
                <a:ext cx="41044" cy="41044"/>
              </a:xfrm>
              <a:custGeom>
                <a:avLst/>
                <a:gdLst>
                  <a:gd name="connsiteX0" fmla="*/ 347 w 41044"/>
                  <a:gd name="connsiteY0" fmla="*/ 67 h 41044"/>
                  <a:gd name="connsiteX1" fmla="*/ 41392 w 41044"/>
                  <a:gd name="connsiteY1" fmla="*/ 67 h 41044"/>
                  <a:gd name="connsiteX2" fmla="*/ 41392 w 41044"/>
                  <a:gd name="connsiteY2" fmla="*/ 41112 h 41044"/>
                  <a:gd name="connsiteX3" fmla="*/ 34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67"/>
                    </a:moveTo>
                    <a:lnTo>
                      <a:pt x="41392" y="67"/>
                    </a:lnTo>
                    <a:lnTo>
                      <a:pt x="41392" y="41112"/>
                    </a:lnTo>
                    <a:lnTo>
                      <a:pt x="34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80E90843-D16F-4807-8C54-263296898706}"/>
                  </a:ext>
                </a:extLst>
              </p:cNvPr>
              <p:cNvSpPr/>
              <p:nvPr/>
            </p:nvSpPr>
            <p:spPr>
              <a:xfrm>
                <a:off x="3424140" y="119548"/>
                <a:ext cx="41044" cy="41044"/>
              </a:xfrm>
              <a:custGeom>
                <a:avLst/>
                <a:gdLst>
                  <a:gd name="connsiteX0" fmla="*/ 387 w 41044"/>
                  <a:gd name="connsiteY0" fmla="*/ 67 h 41044"/>
                  <a:gd name="connsiteX1" fmla="*/ 41432 w 41044"/>
                  <a:gd name="connsiteY1" fmla="*/ 67 h 41044"/>
                  <a:gd name="connsiteX2" fmla="*/ 41432 w 41044"/>
                  <a:gd name="connsiteY2" fmla="*/ 41112 h 41044"/>
                  <a:gd name="connsiteX3" fmla="*/ 38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67"/>
                    </a:moveTo>
                    <a:lnTo>
                      <a:pt x="41432" y="67"/>
                    </a:lnTo>
                    <a:lnTo>
                      <a:pt x="41432" y="41112"/>
                    </a:lnTo>
                    <a:lnTo>
                      <a:pt x="38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0318F033-42E0-4F4F-8381-D138CB5846F2}"/>
                  </a:ext>
                </a:extLst>
              </p:cNvPr>
              <p:cNvSpPr/>
              <p:nvPr/>
            </p:nvSpPr>
            <p:spPr>
              <a:xfrm>
                <a:off x="3463989" y="119548"/>
                <a:ext cx="41044" cy="41044"/>
              </a:xfrm>
              <a:custGeom>
                <a:avLst/>
                <a:gdLst>
                  <a:gd name="connsiteX0" fmla="*/ 407 w 41044"/>
                  <a:gd name="connsiteY0" fmla="*/ 67 h 41044"/>
                  <a:gd name="connsiteX1" fmla="*/ 41452 w 41044"/>
                  <a:gd name="connsiteY1" fmla="*/ 67 h 41044"/>
                  <a:gd name="connsiteX2" fmla="*/ 41452 w 41044"/>
                  <a:gd name="connsiteY2" fmla="*/ 41112 h 41044"/>
                  <a:gd name="connsiteX3" fmla="*/ 40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67"/>
                    </a:moveTo>
                    <a:lnTo>
                      <a:pt x="41452" y="67"/>
                    </a:lnTo>
                    <a:lnTo>
                      <a:pt x="41452" y="41112"/>
                    </a:lnTo>
                    <a:lnTo>
                      <a:pt x="40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100187FE-8181-4523-9670-77C823104C30}"/>
                  </a:ext>
                </a:extLst>
              </p:cNvPr>
              <p:cNvSpPr/>
              <p:nvPr/>
            </p:nvSpPr>
            <p:spPr>
              <a:xfrm>
                <a:off x="3543688" y="119548"/>
                <a:ext cx="41044" cy="41044"/>
              </a:xfrm>
              <a:custGeom>
                <a:avLst/>
                <a:gdLst>
                  <a:gd name="connsiteX0" fmla="*/ 447 w 41044"/>
                  <a:gd name="connsiteY0" fmla="*/ 67 h 41044"/>
                  <a:gd name="connsiteX1" fmla="*/ 41492 w 41044"/>
                  <a:gd name="connsiteY1" fmla="*/ 67 h 41044"/>
                  <a:gd name="connsiteX2" fmla="*/ 41492 w 41044"/>
                  <a:gd name="connsiteY2" fmla="*/ 41112 h 41044"/>
                  <a:gd name="connsiteX3" fmla="*/ 44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67"/>
                    </a:moveTo>
                    <a:lnTo>
                      <a:pt x="41492" y="67"/>
                    </a:lnTo>
                    <a:lnTo>
                      <a:pt x="41492" y="41112"/>
                    </a:lnTo>
                    <a:lnTo>
                      <a:pt x="44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03D69428-7A2E-45B3-976C-4A3BB4AD1473}"/>
                  </a:ext>
                </a:extLst>
              </p:cNvPr>
              <p:cNvSpPr/>
              <p:nvPr/>
            </p:nvSpPr>
            <p:spPr>
              <a:xfrm>
                <a:off x="3703086" y="119548"/>
                <a:ext cx="41044" cy="41044"/>
              </a:xfrm>
              <a:custGeom>
                <a:avLst/>
                <a:gdLst>
                  <a:gd name="connsiteX0" fmla="*/ 527 w 41044"/>
                  <a:gd name="connsiteY0" fmla="*/ 67 h 41044"/>
                  <a:gd name="connsiteX1" fmla="*/ 41572 w 41044"/>
                  <a:gd name="connsiteY1" fmla="*/ 67 h 41044"/>
                  <a:gd name="connsiteX2" fmla="*/ 41572 w 41044"/>
                  <a:gd name="connsiteY2" fmla="*/ 41112 h 41044"/>
                  <a:gd name="connsiteX3" fmla="*/ 52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67"/>
                    </a:moveTo>
                    <a:lnTo>
                      <a:pt x="41572" y="67"/>
                    </a:lnTo>
                    <a:lnTo>
                      <a:pt x="41572" y="41112"/>
                    </a:lnTo>
                    <a:lnTo>
                      <a:pt x="52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CA26E286-99FF-45F8-A084-D768978EF913}"/>
                  </a:ext>
                </a:extLst>
              </p:cNvPr>
              <p:cNvSpPr/>
              <p:nvPr/>
            </p:nvSpPr>
            <p:spPr>
              <a:xfrm>
                <a:off x="3782785" y="119548"/>
                <a:ext cx="41044" cy="41044"/>
              </a:xfrm>
              <a:custGeom>
                <a:avLst/>
                <a:gdLst>
                  <a:gd name="connsiteX0" fmla="*/ 567 w 41044"/>
                  <a:gd name="connsiteY0" fmla="*/ 67 h 41044"/>
                  <a:gd name="connsiteX1" fmla="*/ 41612 w 41044"/>
                  <a:gd name="connsiteY1" fmla="*/ 67 h 41044"/>
                  <a:gd name="connsiteX2" fmla="*/ 41612 w 41044"/>
                  <a:gd name="connsiteY2" fmla="*/ 41112 h 41044"/>
                  <a:gd name="connsiteX3" fmla="*/ 56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67"/>
                    </a:moveTo>
                    <a:lnTo>
                      <a:pt x="41612" y="67"/>
                    </a:lnTo>
                    <a:lnTo>
                      <a:pt x="41612" y="41112"/>
                    </a:lnTo>
                    <a:lnTo>
                      <a:pt x="56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C92373D9-2F9E-41DE-9F4C-EEBA834780E7}"/>
                  </a:ext>
                </a:extLst>
              </p:cNvPr>
              <p:cNvSpPr/>
              <p:nvPr/>
            </p:nvSpPr>
            <p:spPr>
              <a:xfrm>
                <a:off x="3822635" y="119548"/>
                <a:ext cx="41044" cy="41044"/>
              </a:xfrm>
              <a:custGeom>
                <a:avLst/>
                <a:gdLst>
                  <a:gd name="connsiteX0" fmla="*/ 587 w 41044"/>
                  <a:gd name="connsiteY0" fmla="*/ 67 h 41044"/>
                  <a:gd name="connsiteX1" fmla="*/ 41632 w 41044"/>
                  <a:gd name="connsiteY1" fmla="*/ 67 h 41044"/>
                  <a:gd name="connsiteX2" fmla="*/ 41632 w 41044"/>
                  <a:gd name="connsiteY2" fmla="*/ 41112 h 41044"/>
                  <a:gd name="connsiteX3" fmla="*/ 58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67"/>
                    </a:moveTo>
                    <a:lnTo>
                      <a:pt x="41632" y="67"/>
                    </a:lnTo>
                    <a:lnTo>
                      <a:pt x="41632" y="41112"/>
                    </a:lnTo>
                    <a:lnTo>
                      <a:pt x="58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46CBDE43-D743-4934-B006-649E9D1AFFA2}"/>
                  </a:ext>
                </a:extLst>
              </p:cNvPr>
              <p:cNvSpPr/>
              <p:nvPr/>
            </p:nvSpPr>
            <p:spPr>
              <a:xfrm>
                <a:off x="3862484" y="119548"/>
                <a:ext cx="41044" cy="41044"/>
              </a:xfrm>
              <a:custGeom>
                <a:avLst/>
                <a:gdLst>
                  <a:gd name="connsiteX0" fmla="*/ 607 w 41044"/>
                  <a:gd name="connsiteY0" fmla="*/ 67 h 41044"/>
                  <a:gd name="connsiteX1" fmla="*/ 41652 w 41044"/>
                  <a:gd name="connsiteY1" fmla="*/ 67 h 41044"/>
                  <a:gd name="connsiteX2" fmla="*/ 41652 w 41044"/>
                  <a:gd name="connsiteY2" fmla="*/ 41112 h 41044"/>
                  <a:gd name="connsiteX3" fmla="*/ 60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67"/>
                    </a:moveTo>
                    <a:lnTo>
                      <a:pt x="41652" y="67"/>
                    </a:lnTo>
                    <a:lnTo>
                      <a:pt x="41652" y="41112"/>
                    </a:lnTo>
                    <a:lnTo>
                      <a:pt x="60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4C102335-C17A-4583-93E5-D02199770005}"/>
                  </a:ext>
                </a:extLst>
              </p:cNvPr>
              <p:cNvSpPr/>
              <p:nvPr/>
            </p:nvSpPr>
            <p:spPr>
              <a:xfrm>
                <a:off x="3982033" y="119548"/>
                <a:ext cx="41044" cy="41044"/>
              </a:xfrm>
              <a:custGeom>
                <a:avLst/>
                <a:gdLst>
                  <a:gd name="connsiteX0" fmla="*/ 667 w 41044"/>
                  <a:gd name="connsiteY0" fmla="*/ 67 h 41044"/>
                  <a:gd name="connsiteX1" fmla="*/ 41712 w 41044"/>
                  <a:gd name="connsiteY1" fmla="*/ 67 h 41044"/>
                  <a:gd name="connsiteX2" fmla="*/ 41712 w 41044"/>
                  <a:gd name="connsiteY2" fmla="*/ 41112 h 41044"/>
                  <a:gd name="connsiteX3" fmla="*/ 66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67"/>
                    </a:moveTo>
                    <a:lnTo>
                      <a:pt x="41712" y="67"/>
                    </a:lnTo>
                    <a:lnTo>
                      <a:pt x="41712" y="41112"/>
                    </a:lnTo>
                    <a:lnTo>
                      <a:pt x="66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2F9C911D-ED0A-43A2-92FA-6D73728B5996}"/>
                  </a:ext>
                </a:extLst>
              </p:cNvPr>
              <p:cNvSpPr/>
              <p:nvPr/>
            </p:nvSpPr>
            <p:spPr>
              <a:xfrm>
                <a:off x="4141431" y="119548"/>
                <a:ext cx="41044" cy="41044"/>
              </a:xfrm>
              <a:custGeom>
                <a:avLst/>
                <a:gdLst>
                  <a:gd name="connsiteX0" fmla="*/ 747 w 41044"/>
                  <a:gd name="connsiteY0" fmla="*/ 67 h 41044"/>
                  <a:gd name="connsiteX1" fmla="*/ 41792 w 41044"/>
                  <a:gd name="connsiteY1" fmla="*/ 67 h 41044"/>
                  <a:gd name="connsiteX2" fmla="*/ 41792 w 41044"/>
                  <a:gd name="connsiteY2" fmla="*/ 41112 h 41044"/>
                  <a:gd name="connsiteX3" fmla="*/ 747 w 41044"/>
                  <a:gd name="connsiteY3" fmla="*/ 411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67"/>
                    </a:moveTo>
                    <a:lnTo>
                      <a:pt x="41792" y="67"/>
                    </a:lnTo>
                    <a:lnTo>
                      <a:pt x="41792" y="41112"/>
                    </a:lnTo>
                    <a:lnTo>
                      <a:pt x="747" y="411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5C033413-869C-4529-8B89-3338030E9B28}"/>
                  </a:ext>
                </a:extLst>
              </p:cNvPr>
              <p:cNvSpPr/>
              <p:nvPr/>
            </p:nvSpPr>
            <p:spPr>
              <a:xfrm>
                <a:off x="3065494" y="159397"/>
                <a:ext cx="41044" cy="41044"/>
              </a:xfrm>
              <a:custGeom>
                <a:avLst/>
                <a:gdLst>
                  <a:gd name="connsiteX0" fmla="*/ 207 w 41044"/>
                  <a:gd name="connsiteY0" fmla="*/ 87 h 41044"/>
                  <a:gd name="connsiteX1" fmla="*/ 41252 w 41044"/>
                  <a:gd name="connsiteY1" fmla="*/ 87 h 41044"/>
                  <a:gd name="connsiteX2" fmla="*/ 41252 w 41044"/>
                  <a:gd name="connsiteY2" fmla="*/ 41132 h 41044"/>
                  <a:gd name="connsiteX3" fmla="*/ 2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87"/>
                    </a:moveTo>
                    <a:lnTo>
                      <a:pt x="41252" y="87"/>
                    </a:lnTo>
                    <a:lnTo>
                      <a:pt x="41252" y="41132"/>
                    </a:lnTo>
                    <a:lnTo>
                      <a:pt x="2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C67691DE-B554-4287-8DE9-28148B441DF0}"/>
                  </a:ext>
                </a:extLst>
              </p:cNvPr>
              <p:cNvSpPr/>
              <p:nvPr/>
            </p:nvSpPr>
            <p:spPr>
              <a:xfrm>
                <a:off x="3105344" y="159397"/>
                <a:ext cx="41044" cy="41044"/>
              </a:xfrm>
              <a:custGeom>
                <a:avLst/>
                <a:gdLst>
                  <a:gd name="connsiteX0" fmla="*/ 227 w 41044"/>
                  <a:gd name="connsiteY0" fmla="*/ 87 h 41044"/>
                  <a:gd name="connsiteX1" fmla="*/ 41272 w 41044"/>
                  <a:gd name="connsiteY1" fmla="*/ 87 h 41044"/>
                  <a:gd name="connsiteX2" fmla="*/ 41272 w 41044"/>
                  <a:gd name="connsiteY2" fmla="*/ 41132 h 41044"/>
                  <a:gd name="connsiteX3" fmla="*/ 22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87"/>
                    </a:moveTo>
                    <a:lnTo>
                      <a:pt x="41272" y="87"/>
                    </a:lnTo>
                    <a:lnTo>
                      <a:pt x="41272" y="41132"/>
                    </a:lnTo>
                    <a:lnTo>
                      <a:pt x="22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2C6661BD-6875-42F4-A38C-6C0096B74846}"/>
                  </a:ext>
                </a:extLst>
              </p:cNvPr>
              <p:cNvSpPr/>
              <p:nvPr/>
            </p:nvSpPr>
            <p:spPr>
              <a:xfrm>
                <a:off x="3264742" y="159397"/>
                <a:ext cx="41044" cy="41044"/>
              </a:xfrm>
              <a:custGeom>
                <a:avLst/>
                <a:gdLst>
                  <a:gd name="connsiteX0" fmla="*/ 307 w 41044"/>
                  <a:gd name="connsiteY0" fmla="*/ 87 h 41044"/>
                  <a:gd name="connsiteX1" fmla="*/ 41352 w 41044"/>
                  <a:gd name="connsiteY1" fmla="*/ 87 h 41044"/>
                  <a:gd name="connsiteX2" fmla="*/ 41352 w 41044"/>
                  <a:gd name="connsiteY2" fmla="*/ 41132 h 41044"/>
                  <a:gd name="connsiteX3" fmla="*/ 3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87"/>
                    </a:moveTo>
                    <a:lnTo>
                      <a:pt x="41352" y="87"/>
                    </a:lnTo>
                    <a:lnTo>
                      <a:pt x="41352" y="41132"/>
                    </a:lnTo>
                    <a:lnTo>
                      <a:pt x="3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6F1EB4A3-F5D6-4321-9A8D-7FF1FB100ACF}"/>
                  </a:ext>
                </a:extLst>
              </p:cNvPr>
              <p:cNvSpPr/>
              <p:nvPr/>
            </p:nvSpPr>
            <p:spPr>
              <a:xfrm>
                <a:off x="3384290" y="159397"/>
                <a:ext cx="41044" cy="41044"/>
              </a:xfrm>
              <a:custGeom>
                <a:avLst/>
                <a:gdLst>
                  <a:gd name="connsiteX0" fmla="*/ 367 w 41044"/>
                  <a:gd name="connsiteY0" fmla="*/ 87 h 41044"/>
                  <a:gd name="connsiteX1" fmla="*/ 41412 w 41044"/>
                  <a:gd name="connsiteY1" fmla="*/ 87 h 41044"/>
                  <a:gd name="connsiteX2" fmla="*/ 41412 w 41044"/>
                  <a:gd name="connsiteY2" fmla="*/ 41132 h 41044"/>
                  <a:gd name="connsiteX3" fmla="*/ 36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87"/>
                    </a:moveTo>
                    <a:lnTo>
                      <a:pt x="41412" y="87"/>
                    </a:lnTo>
                    <a:lnTo>
                      <a:pt x="41412" y="41132"/>
                    </a:lnTo>
                    <a:lnTo>
                      <a:pt x="36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B7F4A030-CC1D-4EB0-BDE6-4B1943021695}"/>
                  </a:ext>
                </a:extLst>
              </p:cNvPr>
              <p:cNvSpPr/>
              <p:nvPr/>
            </p:nvSpPr>
            <p:spPr>
              <a:xfrm>
                <a:off x="3424140" y="159397"/>
                <a:ext cx="41044" cy="41044"/>
              </a:xfrm>
              <a:custGeom>
                <a:avLst/>
                <a:gdLst>
                  <a:gd name="connsiteX0" fmla="*/ 387 w 41044"/>
                  <a:gd name="connsiteY0" fmla="*/ 87 h 41044"/>
                  <a:gd name="connsiteX1" fmla="*/ 41432 w 41044"/>
                  <a:gd name="connsiteY1" fmla="*/ 87 h 41044"/>
                  <a:gd name="connsiteX2" fmla="*/ 41432 w 41044"/>
                  <a:gd name="connsiteY2" fmla="*/ 41132 h 41044"/>
                  <a:gd name="connsiteX3" fmla="*/ 38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87"/>
                    </a:moveTo>
                    <a:lnTo>
                      <a:pt x="41432" y="87"/>
                    </a:lnTo>
                    <a:lnTo>
                      <a:pt x="41432" y="41132"/>
                    </a:lnTo>
                    <a:lnTo>
                      <a:pt x="38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" name="Полилиния: фигура 50">
                <a:extLst>
                  <a:ext uri="{FF2B5EF4-FFF2-40B4-BE49-F238E27FC236}">
                    <a16:creationId xmlns:a16="http://schemas.microsoft.com/office/drawing/2014/main" id="{7754D2E2-49E4-4F4C-81FF-7CED92AC6DC3}"/>
                  </a:ext>
                </a:extLst>
              </p:cNvPr>
              <p:cNvSpPr/>
              <p:nvPr/>
            </p:nvSpPr>
            <p:spPr>
              <a:xfrm>
                <a:off x="3463989" y="159397"/>
                <a:ext cx="41044" cy="41044"/>
              </a:xfrm>
              <a:custGeom>
                <a:avLst/>
                <a:gdLst>
                  <a:gd name="connsiteX0" fmla="*/ 407 w 41044"/>
                  <a:gd name="connsiteY0" fmla="*/ 87 h 41044"/>
                  <a:gd name="connsiteX1" fmla="*/ 41452 w 41044"/>
                  <a:gd name="connsiteY1" fmla="*/ 87 h 41044"/>
                  <a:gd name="connsiteX2" fmla="*/ 41452 w 41044"/>
                  <a:gd name="connsiteY2" fmla="*/ 41132 h 41044"/>
                  <a:gd name="connsiteX3" fmla="*/ 4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87"/>
                    </a:moveTo>
                    <a:lnTo>
                      <a:pt x="41452" y="87"/>
                    </a:lnTo>
                    <a:lnTo>
                      <a:pt x="41452" y="41132"/>
                    </a:lnTo>
                    <a:lnTo>
                      <a:pt x="4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8D22CC7-8A77-456A-8CF8-DAE658950053}"/>
                  </a:ext>
                </a:extLst>
              </p:cNvPr>
              <p:cNvSpPr/>
              <p:nvPr/>
            </p:nvSpPr>
            <p:spPr>
              <a:xfrm>
                <a:off x="3543688" y="159397"/>
                <a:ext cx="41044" cy="41044"/>
              </a:xfrm>
              <a:custGeom>
                <a:avLst/>
                <a:gdLst>
                  <a:gd name="connsiteX0" fmla="*/ 447 w 41044"/>
                  <a:gd name="connsiteY0" fmla="*/ 87 h 41044"/>
                  <a:gd name="connsiteX1" fmla="*/ 41492 w 41044"/>
                  <a:gd name="connsiteY1" fmla="*/ 87 h 41044"/>
                  <a:gd name="connsiteX2" fmla="*/ 41492 w 41044"/>
                  <a:gd name="connsiteY2" fmla="*/ 41132 h 41044"/>
                  <a:gd name="connsiteX3" fmla="*/ 44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87"/>
                    </a:moveTo>
                    <a:lnTo>
                      <a:pt x="41492" y="87"/>
                    </a:lnTo>
                    <a:lnTo>
                      <a:pt x="41492" y="41132"/>
                    </a:lnTo>
                    <a:lnTo>
                      <a:pt x="44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F9EEC26B-4F1F-41C1-83E0-CCD32EE43A9A}"/>
                  </a:ext>
                </a:extLst>
              </p:cNvPr>
              <p:cNvSpPr/>
              <p:nvPr/>
            </p:nvSpPr>
            <p:spPr>
              <a:xfrm>
                <a:off x="3583538" y="159397"/>
                <a:ext cx="41044" cy="41044"/>
              </a:xfrm>
              <a:custGeom>
                <a:avLst/>
                <a:gdLst>
                  <a:gd name="connsiteX0" fmla="*/ 467 w 41044"/>
                  <a:gd name="connsiteY0" fmla="*/ 87 h 41044"/>
                  <a:gd name="connsiteX1" fmla="*/ 41512 w 41044"/>
                  <a:gd name="connsiteY1" fmla="*/ 87 h 41044"/>
                  <a:gd name="connsiteX2" fmla="*/ 41512 w 41044"/>
                  <a:gd name="connsiteY2" fmla="*/ 41132 h 41044"/>
                  <a:gd name="connsiteX3" fmla="*/ 46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87"/>
                    </a:moveTo>
                    <a:lnTo>
                      <a:pt x="41512" y="87"/>
                    </a:lnTo>
                    <a:lnTo>
                      <a:pt x="41512" y="41132"/>
                    </a:lnTo>
                    <a:lnTo>
                      <a:pt x="46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88E5F38D-87F1-451E-8DC7-CBD35B421888}"/>
                  </a:ext>
                </a:extLst>
              </p:cNvPr>
              <p:cNvSpPr/>
              <p:nvPr/>
            </p:nvSpPr>
            <p:spPr>
              <a:xfrm>
                <a:off x="3663237" y="159397"/>
                <a:ext cx="41044" cy="41044"/>
              </a:xfrm>
              <a:custGeom>
                <a:avLst/>
                <a:gdLst>
                  <a:gd name="connsiteX0" fmla="*/ 507 w 41044"/>
                  <a:gd name="connsiteY0" fmla="*/ 87 h 41044"/>
                  <a:gd name="connsiteX1" fmla="*/ 41552 w 41044"/>
                  <a:gd name="connsiteY1" fmla="*/ 87 h 41044"/>
                  <a:gd name="connsiteX2" fmla="*/ 41552 w 41044"/>
                  <a:gd name="connsiteY2" fmla="*/ 41132 h 41044"/>
                  <a:gd name="connsiteX3" fmla="*/ 5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87"/>
                    </a:moveTo>
                    <a:lnTo>
                      <a:pt x="41552" y="87"/>
                    </a:lnTo>
                    <a:lnTo>
                      <a:pt x="41552" y="41132"/>
                    </a:lnTo>
                    <a:lnTo>
                      <a:pt x="5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A7294C30-A998-49FA-A4AE-ED995FF72F85}"/>
                  </a:ext>
                </a:extLst>
              </p:cNvPr>
              <p:cNvSpPr/>
              <p:nvPr/>
            </p:nvSpPr>
            <p:spPr>
              <a:xfrm>
                <a:off x="3742936" y="159397"/>
                <a:ext cx="41044" cy="41044"/>
              </a:xfrm>
              <a:custGeom>
                <a:avLst/>
                <a:gdLst>
                  <a:gd name="connsiteX0" fmla="*/ 547 w 41044"/>
                  <a:gd name="connsiteY0" fmla="*/ 87 h 41044"/>
                  <a:gd name="connsiteX1" fmla="*/ 41592 w 41044"/>
                  <a:gd name="connsiteY1" fmla="*/ 87 h 41044"/>
                  <a:gd name="connsiteX2" fmla="*/ 41592 w 41044"/>
                  <a:gd name="connsiteY2" fmla="*/ 41132 h 41044"/>
                  <a:gd name="connsiteX3" fmla="*/ 54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87"/>
                    </a:moveTo>
                    <a:lnTo>
                      <a:pt x="41592" y="87"/>
                    </a:lnTo>
                    <a:lnTo>
                      <a:pt x="41592" y="41132"/>
                    </a:lnTo>
                    <a:lnTo>
                      <a:pt x="54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74EDBBF2-3D29-4AAE-BA29-CF6F109CD7AE}"/>
                  </a:ext>
                </a:extLst>
              </p:cNvPr>
              <p:cNvSpPr/>
              <p:nvPr/>
            </p:nvSpPr>
            <p:spPr>
              <a:xfrm>
                <a:off x="3862484" y="159397"/>
                <a:ext cx="41044" cy="41044"/>
              </a:xfrm>
              <a:custGeom>
                <a:avLst/>
                <a:gdLst>
                  <a:gd name="connsiteX0" fmla="*/ 607 w 41044"/>
                  <a:gd name="connsiteY0" fmla="*/ 87 h 41044"/>
                  <a:gd name="connsiteX1" fmla="*/ 41652 w 41044"/>
                  <a:gd name="connsiteY1" fmla="*/ 87 h 41044"/>
                  <a:gd name="connsiteX2" fmla="*/ 41652 w 41044"/>
                  <a:gd name="connsiteY2" fmla="*/ 41132 h 41044"/>
                  <a:gd name="connsiteX3" fmla="*/ 6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87"/>
                    </a:moveTo>
                    <a:lnTo>
                      <a:pt x="41652" y="87"/>
                    </a:lnTo>
                    <a:lnTo>
                      <a:pt x="41652" y="41132"/>
                    </a:lnTo>
                    <a:lnTo>
                      <a:pt x="6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" name="Полилиния: фигура 56">
                <a:extLst>
                  <a:ext uri="{FF2B5EF4-FFF2-40B4-BE49-F238E27FC236}">
                    <a16:creationId xmlns:a16="http://schemas.microsoft.com/office/drawing/2014/main" id="{65158E80-957E-4B84-B867-9916858DCA93}"/>
                  </a:ext>
                </a:extLst>
              </p:cNvPr>
              <p:cNvSpPr/>
              <p:nvPr/>
            </p:nvSpPr>
            <p:spPr>
              <a:xfrm>
                <a:off x="3902334" y="159397"/>
                <a:ext cx="41044" cy="41044"/>
              </a:xfrm>
              <a:custGeom>
                <a:avLst/>
                <a:gdLst>
                  <a:gd name="connsiteX0" fmla="*/ 627 w 41044"/>
                  <a:gd name="connsiteY0" fmla="*/ 87 h 41044"/>
                  <a:gd name="connsiteX1" fmla="*/ 41672 w 41044"/>
                  <a:gd name="connsiteY1" fmla="*/ 87 h 41044"/>
                  <a:gd name="connsiteX2" fmla="*/ 41672 w 41044"/>
                  <a:gd name="connsiteY2" fmla="*/ 41132 h 41044"/>
                  <a:gd name="connsiteX3" fmla="*/ 62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87"/>
                    </a:moveTo>
                    <a:lnTo>
                      <a:pt x="41672" y="87"/>
                    </a:lnTo>
                    <a:lnTo>
                      <a:pt x="41672" y="41132"/>
                    </a:lnTo>
                    <a:lnTo>
                      <a:pt x="62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" name="Полилиния: фигура 57">
                <a:extLst>
                  <a:ext uri="{FF2B5EF4-FFF2-40B4-BE49-F238E27FC236}">
                    <a16:creationId xmlns:a16="http://schemas.microsoft.com/office/drawing/2014/main" id="{6FFC785C-C013-4F97-ABE1-E0DDE7F03C30}"/>
                  </a:ext>
                </a:extLst>
              </p:cNvPr>
              <p:cNvSpPr/>
              <p:nvPr/>
            </p:nvSpPr>
            <p:spPr>
              <a:xfrm>
                <a:off x="4021882" y="159397"/>
                <a:ext cx="41044" cy="41044"/>
              </a:xfrm>
              <a:custGeom>
                <a:avLst/>
                <a:gdLst>
                  <a:gd name="connsiteX0" fmla="*/ 687 w 41044"/>
                  <a:gd name="connsiteY0" fmla="*/ 87 h 41044"/>
                  <a:gd name="connsiteX1" fmla="*/ 41732 w 41044"/>
                  <a:gd name="connsiteY1" fmla="*/ 87 h 41044"/>
                  <a:gd name="connsiteX2" fmla="*/ 41732 w 41044"/>
                  <a:gd name="connsiteY2" fmla="*/ 41132 h 41044"/>
                  <a:gd name="connsiteX3" fmla="*/ 68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87"/>
                    </a:moveTo>
                    <a:lnTo>
                      <a:pt x="41732" y="87"/>
                    </a:lnTo>
                    <a:lnTo>
                      <a:pt x="41732" y="41132"/>
                    </a:lnTo>
                    <a:lnTo>
                      <a:pt x="68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" name="Полилиния: фигура 58">
                <a:extLst>
                  <a:ext uri="{FF2B5EF4-FFF2-40B4-BE49-F238E27FC236}">
                    <a16:creationId xmlns:a16="http://schemas.microsoft.com/office/drawing/2014/main" id="{7EA4683B-B74E-4C38-8450-E5E9B55736D1}"/>
                  </a:ext>
                </a:extLst>
              </p:cNvPr>
              <p:cNvSpPr/>
              <p:nvPr/>
            </p:nvSpPr>
            <p:spPr>
              <a:xfrm>
                <a:off x="4061732" y="159397"/>
                <a:ext cx="41044" cy="41044"/>
              </a:xfrm>
              <a:custGeom>
                <a:avLst/>
                <a:gdLst>
                  <a:gd name="connsiteX0" fmla="*/ 707 w 41044"/>
                  <a:gd name="connsiteY0" fmla="*/ 87 h 41044"/>
                  <a:gd name="connsiteX1" fmla="*/ 41752 w 41044"/>
                  <a:gd name="connsiteY1" fmla="*/ 87 h 41044"/>
                  <a:gd name="connsiteX2" fmla="*/ 41752 w 41044"/>
                  <a:gd name="connsiteY2" fmla="*/ 41132 h 41044"/>
                  <a:gd name="connsiteX3" fmla="*/ 70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87"/>
                    </a:moveTo>
                    <a:lnTo>
                      <a:pt x="41752" y="87"/>
                    </a:lnTo>
                    <a:lnTo>
                      <a:pt x="41752" y="41132"/>
                    </a:lnTo>
                    <a:lnTo>
                      <a:pt x="70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EDEF85D9-2C6D-42D5-9EC8-723788B4F0B8}"/>
                  </a:ext>
                </a:extLst>
              </p:cNvPr>
              <p:cNvSpPr/>
              <p:nvPr/>
            </p:nvSpPr>
            <p:spPr>
              <a:xfrm>
                <a:off x="4141431" y="159397"/>
                <a:ext cx="41044" cy="41044"/>
              </a:xfrm>
              <a:custGeom>
                <a:avLst/>
                <a:gdLst>
                  <a:gd name="connsiteX0" fmla="*/ 747 w 41044"/>
                  <a:gd name="connsiteY0" fmla="*/ 87 h 41044"/>
                  <a:gd name="connsiteX1" fmla="*/ 41792 w 41044"/>
                  <a:gd name="connsiteY1" fmla="*/ 87 h 41044"/>
                  <a:gd name="connsiteX2" fmla="*/ 41792 w 41044"/>
                  <a:gd name="connsiteY2" fmla="*/ 41132 h 41044"/>
                  <a:gd name="connsiteX3" fmla="*/ 747 w 41044"/>
                  <a:gd name="connsiteY3" fmla="*/ 411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87"/>
                    </a:moveTo>
                    <a:lnTo>
                      <a:pt x="41792" y="87"/>
                    </a:lnTo>
                    <a:lnTo>
                      <a:pt x="41792" y="41132"/>
                    </a:lnTo>
                    <a:lnTo>
                      <a:pt x="747" y="411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05AB635E-460F-426D-81F0-6FD60E571974}"/>
                  </a:ext>
                </a:extLst>
              </p:cNvPr>
              <p:cNvSpPr/>
              <p:nvPr/>
            </p:nvSpPr>
            <p:spPr>
              <a:xfrm>
                <a:off x="3145193" y="199247"/>
                <a:ext cx="41044" cy="41044"/>
              </a:xfrm>
              <a:custGeom>
                <a:avLst/>
                <a:gdLst>
                  <a:gd name="connsiteX0" fmla="*/ 247 w 41044"/>
                  <a:gd name="connsiteY0" fmla="*/ 107 h 41044"/>
                  <a:gd name="connsiteX1" fmla="*/ 41292 w 41044"/>
                  <a:gd name="connsiteY1" fmla="*/ 107 h 41044"/>
                  <a:gd name="connsiteX2" fmla="*/ 41292 w 41044"/>
                  <a:gd name="connsiteY2" fmla="*/ 41152 h 41044"/>
                  <a:gd name="connsiteX3" fmla="*/ 24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107"/>
                    </a:moveTo>
                    <a:lnTo>
                      <a:pt x="41292" y="107"/>
                    </a:lnTo>
                    <a:lnTo>
                      <a:pt x="41292" y="41152"/>
                    </a:lnTo>
                    <a:lnTo>
                      <a:pt x="24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D3061380-92BA-4FF0-AE59-A4614CCB29E7}"/>
                  </a:ext>
                </a:extLst>
              </p:cNvPr>
              <p:cNvSpPr/>
              <p:nvPr/>
            </p:nvSpPr>
            <p:spPr>
              <a:xfrm>
                <a:off x="3264742" y="199247"/>
                <a:ext cx="41044" cy="41044"/>
              </a:xfrm>
              <a:custGeom>
                <a:avLst/>
                <a:gdLst>
                  <a:gd name="connsiteX0" fmla="*/ 307 w 41044"/>
                  <a:gd name="connsiteY0" fmla="*/ 107 h 41044"/>
                  <a:gd name="connsiteX1" fmla="*/ 41352 w 41044"/>
                  <a:gd name="connsiteY1" fmla="*/ 107 h 41044"/>
                  <a:gd name="connsiteX2" fmla="*/ 41352 w 41044"/>
                  <a:gd name="connsiteY2" fmla="*/ 41152 h 41044"/>
                  <a:gd name="connsiteX3" fmla="*/ 30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107"/>
                    </a:moveTo>
                    <a:lnTo>
                      <a:pt x="41352" y="107"/>
                    </a:lnTo>
                    <a:lnTo>
                      <a:pt x="41352" y="41152"/>
                    </a:lnTo>
                    <a:lnTo>
                      <a:pt x="30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6A4CD18A-A0CB-45C1-ADC7-BDB1F7B45574}"/>
                  </a:ext>
                </a:extLst>
              </p:cNvPr>
              <p:cNvSpPr/>
              <p:nvPr/>
            </p:nvSpPr>
            <p:spPr>
              <a:xfrm>
                <a:off x="3424140" y="199247"/>
                <a:ext cx="41044" cy="41044"/>
              </a:xfrm>
              <a:custGeom>
                <a:avLst/>
                <a:gdLst>
                  <a:gd name="connsiteX0" fmla="*/ 387 w 41044"/>
                  <a:gd name="connsiteY0" fmla="*/ 107 h 41044"/>
                  <a:gd name="connsiteX1" fmla="*/ 41432 w 41044"/>
                  <a:gd name="connsiteY1" fmla="*/ 107 h 41044"/>
                  <a:gd name="connsiteX2" fmla="*/ 41432 w 41044"/>
                  <a:gd name="connsiteY2" fmla="*/ 41152 h 41044"/>
                  <a:gd name="connsiteX3" fmla="*/ 38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107"/>
                    </a:moveTo>
                    <a:lnTo>
                      <a:pt x="41432" y="107"/>
                    </a:lnTo>
                    <a:lnTo>
                      <a:pt x="41432" y="41152"/>
                    </a:lnTo>
                    <a:lnTo>
                      <a:pt x="38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0ABB3A83-42C5-454D-AB93-69D89F8C4DB8}"/>
                  </a:ext>
                </a:extLst>
              </p:cNvPr>
              <p:cNvSpPr/>
              <p:nvPr/>
            </p:nvSpPr>
            <p:spPr>
              <a:xfrm>
                <a:off x="3503839" y="199247"/>
                <a:ext cx="41044" cy="41044"/>
              </a:xfrm>
              <a:custGeom>
                <a:avLst/>
                <a:gdLst>
                  <a:gd name="connsiteX0" fmla="*/ 427 w 41044"/>
                  <a:gd name="connsiteY0" fmla="*/ 107 h 41044"/>
                  <a:gd name="connsiteX1" fmla="*/ 41472 w 41044"/>
                  <a:gd name="connsiteY1" fmla="*/ 107 h 41044"/>
                  <a:gd name="connsiteX2" fmla="*/ 41472 w 41044"/>
                  <a:gd name="connsiteY2" fmla="*/ 41152 h 41044"/>
                  <a:gd name="connsiteX3" fmla="*/ 42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107"/>
                    </a:moveTo>
                    <a:lnTo>
                      <a:pt x="41472" y="107"/>
                    </a:lnTo>
                    <a:lnTo>
                      <a:pt x="41472" y="41152"/>
                    </a:lnTo>
                    <a:lnTo>
                      <a:pt x="42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1B4EC093-44FE-43E5-A42C-F5EBA2CBC13E}"/>
                  </a:ext>
                </a:extLst>
              </p:cNvPr>
              <p:cNvSpPr/>
              <p:nvPr/>
            </p:nvSpPr>
            <p:spPr>
              <a:xfrm>
                <a:off x="3583538" y="199247"/>
                <a:ext cx="41044" cy="41044"/>
              </a:xfrm>
              <a:custGeom>
                <a:avLst/>
                <a:gdLst>
                  <a:gd name="connsiteX0" fmla="*/ 467 w 41044"/>
                  <a:gd name="connsiteY0" fmla="*/ 107 h 41044"/>
                  <a:gd name="connsiteX1" fmla="*/ 41512 w 41044"/>
                  <a:gd name="connsiteY1" fmla="*/ 107 h 41044"/>
                  <a:gd name="connsiteX2" fmla="*/ 41512 w 41044"/>
                  <a:gd name="connsiteY2" fmla="*/ 41152 h 41044"/>
                  <a:gd name="connsiteX3" fmla="*/ 46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107"/>
                    </a:moveTo>
                    <a:lnTo>
                      <a:pt x="41512" y="107"/>
                    </a:lnTo>
                    <a:lnTo>
                      <a:pt x="41512" y="41152"/>
                    </a:lnTo>
                    <a:lnTo>
                      <a:pt x="46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77C96A95-2F7E-4FEF-9E06-38C039A20656}"/>
                  </a:ext>
                </a:extLst>
              </p:cNvPr>
              <p:cNvSpPr/>
              <p:nvPr/>
            </p:nvSpPr>
            <p:spPr>
              <a:xfrm>
                <a:off x="3703086" y="199247"/>
                <a:ext cx="41044" cy="41044"/>
              </a:xfrm>
              <a:custGeom>
                <a:avLst/>
                <a:gdLst>
                  <a:gd name="connsiteX0" fmla="*/ 527 w 41044"/>
                  <a:gd name="connsiteY0" fmla="*/ 107 h 41044"/>
                  <a:gd name="connsiteX1" fmla="*/ 41572 w 41044"/>
                  <a:gd name="connsiteY1" fmla="*/ 107 h 41044"/>
                  <a:gd name="connsiteX2" fmla="*/ 41572 w 41044"/>
                  <a:gd name="connsiteY2" fmla="*/ 41152 h 41044"/>
                  <a:gd name="connsiteX3" fmla="*/ 52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107"/>
                    </a:moveTo>
                    <a:lnTo>
                      <a:pt x="41572" y="107"/>
                    </a:lnTo>
                    <a:lnTo>
                      <a:pt x="41572" y="41152"/>
                    </a:lnTo>
                    <a:lnTo>
                      <a:pt x="52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288D5F73-0DBB-4FDC-B58A-34EB769D7C1F}"/>
                  </a:ext>
                </a:extLst>
              </p:cNvPr>
              <p:cNvSpPr/>
              <p:nvPr/>
            </p:nvSpPr>
            <p:spPr>
              <a:xfrm>
                <a:off x="3822635" y="199247"/>
                <a:ext cx="41044" cy="41044"/>
              </a:xfrm>
              <a:custGeom>
                <a:avLst/>
                <a:gdLst>
                  <a:gd name="connsiteX0" fmla="*/ 587 w 41044"/>
                  <a:gd name="connsiteY0" fmla="*/ 107 h 41044"/>
                  <a:gd name="connsiteX1" fmla="*/ 41632 w 41044"/>
                  <a:gd name="connsiteY1" fmla="*/ 107 h 41044"/>
                  <a:gd name="connsiteX2" fmla="*/ 41632 w 41044"/>
                  <a:gd name="connsiteY2" fmla="*/ 41152 h 41044"/>
                  <a:gd name="connsiteX3" fmla="*/ 58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107"/>
                    </a:moveTo>
                    <a:lnTo>
                      <a:pt x="41632" y="107"/>
                    </a:lnTo>
                    <a:lnTo>
                      <a:pt x="41632" y="41152"/>
                    </a:lnTo>
                    <a:lnTo>
                      <a:pt x="58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0CCC379B-F661-43EC-8185-344887E910C4}"/>
                  </a:ext>
                </a:extLst>
              </p:cNvPr>
              <p:cNvSpPr/>
              <p:nvPr/>
            </p:nvSpPr>
            <p:spPr>
              <a:xfrm>
                <a:off x="3902334" y="199247"/>
                <a:ext cx="41044" cy="41044"/>
              </a:xfrm>
              <a:custGeom>
                <a:avLst/>
                <a:gdLst>
                  <a:gd name="connsiteX0" fmla="*/ 627 w 41044"/>
                  <a:gd name="connsiteY0" fmla="*/ 107 h 41044"/>
                  <a:gd name="connsiteX1" fmla="*/ 41672 w 41044"/>
                  <a:gd name="connsiteY1" fmla="*/ 107 h 41044"/>
                  <a:gd name="connsiteX2" fmla="*/ 41672 w 41044"/>
                  <a:gd name="connsiteY2" fmla="*/ 41152 h 41044"/>
                  <a:gd name="connsiteX3" fmla="*/ 62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107"/>
                    </a:moveTo>
                    <a:lnTo>
                      <a:pt x="41672" y="107"/>
                    </a:lnTo>
                    <a:lnTo>
                      <a:pt x="41672" y="41152"/>
                    </a:lnTo>
                    <a:lnTo>
                      <a:pt x="62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" name="Полилиния: фигура 68">
                <a:extLst>
                  <a:ext uri="{FF2B5EF4-FFF2-40B4-BE49-F238E27FC236}">
                    <a16:creationId xmlns:a16="http://schemas.microsoft.com/office/drawing/2014/main" id="{053462F8-334A-4386-8B88-F0E46E4D9CE4}"/>
                  </a:ext>
                </a:extLst>
              </p:cNvPr>
              <p:cNvSpPr/>
              <p:nvPr/>
            </p:nvSpPr>
            <p:spPr>
              <a:xfrm>
                <a:off x="3982033" y="199247"/>
                <a:ext cx="41044" cy="41044"/>
              </a:xfrm>
              <a:custGeom>
                <a:avLst/>
                <a:gdLst>
                  <a:gd name="connsiteX0" fmla="*/ 667 w 41044"/>
                  <a:gd name="connsiteY0" fmla="*/ 107 h 41044"/>
                  <a:gd name="connsiteX1" fmla="*/ 41712 w 41044"/>
                  <a:gd name="connsiteY1" fmla="*/ 107 h 41044"/>
                  <a:gd name="connsiteX2" fmla="*/ 41712 w 41044"/>
                  <a:gd name="connsiteY2" fmla="*/ 41152 h 41044"/>
                  <a:gd name="connsiteX3" fmla="*/ 66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107"/>
                    </a:moveTo>
                    <a:lnTo>
                      <a:pt x="41712" y="107"/>
                    </a:lnTo>
                    <a:lnTo>
                      <a:pt x="41712" y="41152"/>
                    </a:lnTo>
                    <a:lnTo>
                      <a:pt x="66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" name="Полилиния: фигура 69">
                <a:extLst>
                  <a:ext uri="{FF2B5EF4-FFF2-40B4-BE49-F238E27FC236}">
                    <a16:creationId xmlns:a16="http://schemas.microsoft.com/office/drawing/2014/main" id="{AB0363F8-E664-49E1-A798-3A4799AC0090}"/>
                  </a:ext>
                </a:extLst>
              </p:cNvPr>
              <p:cNvSpPr/>
              <p:nvPr/>
            </p:nvSpPr>
            <p:spPr>
              <a:xfrm>
                <a:off x="4141431" y="199247"/>
                <a:ext cx="41044" cy="41044"/>
              </a:xfrm>
              <a:custGeom>
                <a:avLst/>
                <a:gdLst>
                  <a:gd name="connsiteX0" fmla="*/ 747 w 41044"/>
                  <a:gd name="connsiteY0" fmla="*/ 107 h 41044"/>
                  <a:gd name="connsiteX1" fmla="*/ 41792 w 41044"/>
                  <a:gd name="connsiteY1" fmla="*/ 107 h 41044"/>
                  <a:gd name="connsiteX2" fmla="*/ 41792 w 41044"/>
                  <a:gd name="connsiteY2" fmla="*/ 41152 h 41044"/>
                  <a:gd name="connsiteX3" fmla="*/ 74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107"/>
                    </a:moveTo>
                    <a:lnTo>
                      <a:pt x="41792" y="107"/>
                    </a:lnTo>
                    <a:lnTo>
                      <a:pt x="41792" y="41152"/>
                    </a:lnTo>
                    <a:lnTo>
                      <a:pt x="74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id="{27E1AF69-4A4F-466E-B26B-5D9EC1433537}"/>
                  </a:ext>
                </a:extLst>
              </p:cNvPr>
              <p:cNvSpPr/>
              <p:nvPr/>
            </p:nvSpPr>
            <p:spPr>
              <a:xfrm>
                <a:off x="4181280" y="199247"/>
                <a:ext cx="41044" cy="41044"/>
              </a:xfrm>
              <a:custGeom>
                <a:avLst/>
                <a:gdLst>
                  <a:gd name="connsiteX0" fmla="*/ 767 w 41044"/>
                  <a:gd name="connsiteY0" fmla="*/ 107 h 41044"/>
                  <a:gd name="connsiteX1" fmla="*/ 41812 w 41044"/>
                  <a:gd name="connsiteY1" fmla="*/ 107 h 41044"/>
                  <a:gd name="connsiteX2" fmla="*/ 41812 w 41044"/>
                  <a:gd name="connsiteY2" fmla="*/ 41152 h 41044"/>
                  <a:gd name="connsiteX3" fmla="*/ 767 w 41044"/>
                  <a:gd name="connsiteY3" fmla="*/ 411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107"/>
                    </a:moveTo>
                    <a:lnTo>
                      <a:pt x="41812" y="107"/>
                    </a:lnTo>
                    <a:lnTo>
                      <a:pt x="41812" y="41152"/>
                    </a:lnTo>
                    <a:lnTo>
                      <a:pt x="767" y="411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" name="Полилиния: фигура 71">
                <a:extLst>
                  <a:ext uri="{FF2B5EF4-FFF2-40B4-BE49-F238E27FC236}">
                    <a16:creationId xmlns:a16="http://schemas.microsoft.com/office/drawing/2014/main" id="{61458B10-169B-435F-84B6-30BCAB8B6ABD}"/>
                  </a:ext>
                </a:extLst>
              </p:cNvPr>
              <p:cNvSpPr/>
              <p:nvPr/>
            </p:nvSpPr>
            <p:spPr>
              <a:xfrm>
                <a:off x="3185043" y="239096"/>
                <a:ext cx="41044" cy="41044"/>
              </a:xfrm>
              <a:custGeom>
                <a:avLst/>
                <a:gdLst>
                  <a:gd name="connsiteX0" fmla="*/ 267 w 41044"/>
                  <a:gd name="connsiteY0" fmla="*/ 127 h 41044"/>
                  <a:gd name="connsiteX1" fmla="*/ 41312 w 41044"/>
                  <a:gd name="connsiteY1" fmla="*/ 127 h 41044"/>
                  <a:gd name="connsiteX2" fmla="*/ 41312 w 41044"/>
                  <a:gd name="connsiteY2" fmla="*/ 41172 h 41044"/>
                  <a:gd name="connsiteX3" fmla="*/ 26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127"/>
                    </a:moveTo>
                    <a:lnTo>
                      <a:pt x="41312" y="127"/>
                    </a:lnTo>
                    <a:lnTo>
                      <a:pt x="41312" y="41172"/>
                    </a:lnTo>
                    <a:lnTo>
                      <a:pt x="26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" name="Полилиния: фигура 72">
                <a:extLst>
                  <a:ext uri="{FF2B5EF4-FFF2-40B4-BE49-F238E27FC236}">
                    <a16:creationId xmlns:a16="http://schemas.microsoft.com/office/drawing/2014/main" id="{BBA37438-CD97-4CB8-94A5-F6BDE6684B07}"/>
                  </a:ext>
                </a:extLst>
              </p:cNvPr>
              <p:cNvSpPr/>
              <p:nvPr/>
            </p:nvSpPr>
            <p:spPr>
              <a:xfrm>
                <a:off x="3344441" y="239096"/>
                <a:ext cx="41044" cy="41044"/>
              </a:xfrm>
              <a:custGeom>
                <a:avLst/>
                <a:gdLst>
                  <a:gd name="connsiteX0" fmla="*/ 347 w 41044"/>
                  <a:gd name="connsiteY0" fmla="*/ 127 h 41044"/>
                  <a:gd name="connsiteX1" fmla="*/ 41392 w 41044"/>
                  <a:gd name="connsiteY1" fmla="*/ 127 h 41044"/>
                  <a:gd name="connsiteX2" fmla="*/ 41392 w 41044"/>
                  <a:gd name="connsiteY2" fmla="*/ 41172 h 41044"/>
                  <a:gd name="connsiteX3" fmla="*/ 34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127"/>
                    </a:moveTo>
                    <a:lnTo>
                      <a:pt x="41392" y="127"/>
                    </a:lnTo>
                    <a:lnTo>
                      <a:pt x="41392" y="41172"/>
                    </a:lnTo>
                    <a:lnTo>
                      <a:pt x="34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" name="Полилиния: фигура 73">
                <a:extLst>
                  <a:ext uri="{FF2B5EF4-FFF2-40B4-BE49-F238E27FC236}">
                    <a16:creationId xmlns:a16="http://schemas.microsoft.com/office/drawing/2014/main" id="{54926E47-A7E2-4473-B428-28AE656B51CD}"/>
                  </a:ext>
                </a:extLst>
              </p:cNvPr>
              <p:cNvSpPr/>
              <p:nvPr/>
            </p:nvSpPr>
            <p:spPr>
              <a:xfrm>
                <a:off x="3384290" y="239096"/>
                <a:ext cx="41044" cy="41044"/>
              </a:xfrm>
              <a:custGeom>
                <a:avLst/>
                <a:gdLst>
                  <a:gd name="connsiteX0" fmla="*/ 367 w 41044"/>
                  <a:gd name="connsiteY0" fmla="*/ 127 h 41044"/>
                  <a:gd name="connsiteX1" fmla="*/ 41412 w 41044"/>
                  <a:gd name="connsiteY1" fmla="*/ 127 h 41044"/>
                  <a:gd name="connsiteX2" fmla="*/ 41412 w 41044"/>
                  <a:gd name="connsiteY2" fmla="*/ 41172 h 41044"/>
                  <a:gd name="connsiteX3" fmla="*/ 36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127"/>
                    </a:moveTo>
                    <a:lnTo>
                      <a:pt x="41412" y="127"/>
                    </a:lnTo>
                    <a:lnTo>
                      <a:pt x="41412" y="41172"/>
                    </a:lnTo>
                    <a:lnTo>
                      <a:pt x="36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A92F2C75-170D-4D46-8855-CAEFA73BA7B8}"/>
                  </a:ext>
                </a:extLst>
              </p:cNvPr>
              <p:cNvSpPr/>
              <p:nvPr/>
            </p:nvSpPr>
            <p:spPr>
              <a:xfrm>
                <a:off x="3424140" y="239096"/>
                <a:ext cx="41044" cy="41044"/>
              </a:xfrm>
              <a:custGeom>
                <a:avLst/>
                <a:gdLst>
                  <a:gd name="connsiteX0" fmla="*/ 387 w 41044"/>
                  <a:gd name="connsiteY0" fmla="*/ 127 h 41044"/>
                  <a:gd name="connsiteX1" fmla="*/ 41432 w 41044"/>
                  <a:gd name="connsiteY1" fmla="*/ 127 h 41044"/>
                  <a:gd name="connsiteX2" fmla="*/ 41432 w 41044"/>
                  <a:gd name="connsiteY2" fmla="*/ 41172 h 41044"/>
                  <a:gd name="connsiteX3" fmla="*/ 38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127"/>
                    </a:moveTo>
                    <a:lnTo>
                      <a:pt x="41432" y="127"/>
                    </a:lnTo>
                    <a:lnTo>
                      <a:pt x="41432" y="41172"/>
                    </a:lnTo>
                    <a:lnTo>
                      <a:pt x="38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36830547-576F-4A13-9EF7-72FAA1EA5084}"/>
                  </a:ext>
                </a:extLst>
              </p:cNvPr>
              <p:cNvSpPr/>
              <p:nvPr/>
            </p:nvSpPr>
            <p:spPr>
              <a:xfrm>
                <a:off x="3543688" y="239096"/>
                <a:ext cx="41044" cy="41044"/>
              </a:xfrm>
              <a:custGeom>
                <a:avLst/>
                <a:gdLst>
                  <a:gd name="connsiteX0" fmla="*/ 447 w 41044"/>
                  <a:gd name="connsiteY0" fmla="*/ 127 h 41044"/>
                  <a:gd name="connsiteX1" fmla="*/ 41492 w 41044"/>
                  <a:gd name="connsiteY1" fmla="*/ 127 h 41044"/>
                  <a:gd name="connsiteX2" fmla="*/ 41492 w 41044"/>
                  <a:gd name="connsiteY2" fmla="*/ 41172 h 41044"/>
                  <a:gd name="connsiteX3" fmla="*/ 44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127"/>
                    </a:moveTo>
                    <a:lnTo>
                      <a:pt x="41492" y="127"/>
                    </a:lnTo>
                    <a:lnTo>
                      <a:pt x="41492" y="41172"/>
                    </a:lnTo>
                    <a:lnTo>
                      <a:pt x="44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967C73D2-27C2-4A94-BC40-059113A31634}"/>
                  </a:ext>
                </a:extLst>
              </p:cNvPr>
              <p:cNvSpPr/>
              <p:nvPr/>
            </p:nvSpPr>
            <p:spPr>
              <a:xfrm>
                <a:off x="3583538" y="239096"/>
                <a:ext cx="41044" cy="41044"/>
              </a:xfrm>
              <a:custGeom>
                <a:avLst/>
                <a:gdLst>
                  <a:gd name="connsiteX0" fmla="*/ 467 w 41044"/>
                  <a:gd name="connsiteY0" fmla="*/ 127 h 41044"/>
                  <a:gd name="connsiteX1" fmla="*/ 41512 w 41044"/>
                  <a:gd name="connsiteY1" fmla="*/ 127 h 41044"/>
                  <a:gd name="connsiteX2" fmla="*/ 41512 w 41044"/>
                  <a:gd name="connsiteY2" fmla="*/ 41172 h 41044"/>
                  <a:gd name="connsiteX3" fmla="*/ 46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127"/>
                    </a:moveTo>
                    <a:lnTo>
                      <a:pt x="41512" y="127"/>
                    </a:lnTo>
                    <a:lnTo>
                      <a:pt x="41512" y="41172"/>
                    </a:lnTo>
                    <a:lnTo>
                      <a:pt x="46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A789C474-B171-45E1-809D-F1AA7CC4504D}"/>
                  </a:ext>
                </a:extLst>
              </p:cNvPr>
              <p:cNvSpPr/>
              <p:nvPr/>
            </p:nvSpPr>
            <p:spPr>
              <a:xfrm>
                <a:off x="3623387" y="239096"/>
                <a:ext cx="41044" cy="41044"/>
              </a:xfrm>
              <a:custGeom>
                <a:avLst/>
                <a:gdLst>
                  <a:gd name="connsiteX0" fmla="*/ 487 w 41044"/>
                  <a:gd name="connsiteY0" fmla="*/ 127 h 41044"/>
                  <a:gd name="connsiteX1" fmla="*/ 41532 w 41044"/>
                  <a:gd name="connsiteY1" fmla="*/ 127 h 41044"/>
                  <a:gd name="connsiteX2" fmla="*/ 41532 w 41044"/>
                  <a:gd name="connsiteY2" fmla="*/ 41172 h 41044"/>
                  <a:gd name="connsiteX3" fmla="*/ 48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127"/>
                    </a:moveTo>
                    <a:lnTo>
                      <a:pt x="41532" y="127"/>
                    </a:lnTo>
                    <a:lnTo>
                      <a:pt x="41532" y="41172"/>
                    </a:lnTo>
                    <a:lnTo>
                      <a:pt x="48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0CB7C605-3454-459E-B0BC-60B53B186D5D}"/>
                  </a:ext>
                </a:extLst>
              </p:cNvPr>
              <p:cNvSpPr/>
              <p:nvPr/>
            </p:nvSpPr>
            <p:spPr>
              <a:xfrm>
                <a:off x="3663237" y="239096"/>
                <a:ext cx="41044" cy="41044"/>
              </a:xfrm>
              <a:custGeom>
                <a:avLst/>
                <a:gdLst>
                  <a:gd name="connsiteX0" fmla="*/ 507 w 41044"/>
                  <a:gd name="connsiteY0" fmla="*/ 127 h 41044"/>
                  <a:gd name="connsiteX1" fmla="*/ 41552 w 41044"/>
                  <a:gd name="connsiteY1" fmla="*/ 127 h 41044"/>
                  <a:gd name="connsiteX2" fmla="*/ 41552 w 41044"/>
                  <a:gd name="connsiteY2" fmla="*/ 41172 h 41044"/>
                  <a:gd name="connsiteX3" fmla="*/ 50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127"/>
                    </a:moveTo>
                    <a:lnTo>
                      <a:pt x="41552" y="127"/>
                    </a:lnTo>
                    <a:lnTo>
                      <a:pt x="41552" y="41172"/>
                    </a:lnTo>
                    <a:lnTo>
                      <a:pt x="50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7988CE85-3D29-4F77-8AD4-6133A6EFCBEA}"/>
                  </a:ext>
                </a:extLst>
              </p:cNvPr>
              <p:cNvSpPr/>
              <p:nvPr/>
            </p:nvSpPr>
            <p:spPr>
              <a:xfrm>
                <a:off x="3703086" y="239096"/>
                <a:ext cx="41044" cy="41044"/>
              </a:xfrm>
              <a:custGeom>
                <a:avLst/>
                <a:gdLst>
                  <a:gd name="connsiteX0" fmla="*/ 527 w 41044"/>
                  <a:gd name="connsiteY0" fmla="*/ 127 h 41044"/>
                  <a:gd name="connsiteX1" fmla="*/ 41572 w 41044"/>
                  <a:gd name="connsiteY1" fmla="*/ 127 h 41044"/>
                  <a:gd name="connsiteX2" fmla="*/ 41572 w 41044"/>
                  <a:gd name="connsiteY2" fmla="*/ 41172 h 41044"/>
                  <a:gd name="connsiteX3" fmla="*/ 52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127"/>
                    </a:moveTo>
                    <a:lnTo>
                      <a:pt x="41572" y="127"/>
                    </a:lnTo>
                    <a:lnTo>
                      <a:pt x="41572" y="41172"/>
                    </a:lnTo>
                    <a:lnTo>
                      <a:pt x="52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057BEB85-2B65-4FAC-A133-15B9FAA19D99}"/>
                  </a:ext>
                </a:extLst>
              </p:cNvPr>
              <p:cNvSpPr/>
              <p:nvPr/>
            </p:nvSpPr>
            <p:spPr>
              <a:xfrm>
                <a:off x="3742936" y="239096"/>
                <a:ext cx="41044" cy="41044"/>
              </a:xfrm>
              <a:custGeom>
                <a:avLst/>
                <a:gdLst>
                  <a:gd name="connsiteX0" fmla="*/ 547 w 41044"/>
                  <a:gd name="connsiteY0" fmla="*/ 127 h 41044"/>
                  <a:gd name="connsiteX1" fmla="*/ 41592 w 41044"/>
                  <a:gd name="connsiteY1" fmla="*/ 127 h 41044"/>
                  <a:gd name="connsiteX2" fmla="*/ 41592 w 41044"/>
                  <a:gd name="connsiteY2" fmla="*/ 41172 h 41044"/>
                  <a:gd name="connsiteX3" fmla="*/ 54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127"/>
                    </a:moveTo>
                    <a:lnTo>
                      <a:pt x="41592" y="127"/>
                    </a:lnTo>
                    <a:lnTo>
                      <a:pt x="41592" y="41172"/>
                    </a:lnTo>
                    <a:lnTo>
                      <a:pt x="54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" name="Полилиния: фигура 81">
                <a:extLst>
                  <a:ext uri="{FF2B5EF4-FFF2-40B4-BE49-F238E27FC236}">
                    <a16:creationId xmlns:a16="http://schemas.microsoft.com/office/drawing/2014/main" id="{5770FE43-7912-4246-959F-70B7F5D1E476}"/>
                  </a:ext>
                </a:extLst>
              </p:cNvPr>
              <p:cNvSpPr/>
              <p:nvPr/>
            </p:nvSpPr>
            <p:spPr>
              <a:xfrm>
                <a:off x="3782785" y="239096"/>
                <a:ext cx="41044" cy="41044"/>
              </a:xfrm>
              <a:custGeom>
                <a:avLst/>
                <a:gdLst>
                  <a:gd name="connsiteX0" fmla="*/ 567 w 41044"/>
                  <a:gd name="connsiteY0" fmla="*/ 127 h 41044"/>
                  <a:gd name="connsiteX1" fmla="*/ 41612 w 41044"/>
                  <a:gd name="connsiteY1" fmla="*/ 127 h 41044"/>
                  <a:gd name="connsiteX2" fmla="*/ 41612 w 41044"/>
                  <a:gd name="connsiteY2" fmla="*/ 41172 h 41044"/>
                  <a:gd name="connsiteX3" fmla="*/ 56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127"/>
                    </a:moveTo>
                    <a:lnTo>
                      <a:pt x="41612" y="127"/>
                    </a:lnTo>
                    <a:lnTo>
                      <a:pt x="41612" y="41172"/>
                    </a:lnTo>
                    <a:lnTo>
                      <a:pt x="56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F8B5456F-9A31-467F-878B-93E3A0FE6178}"/>
                  </a:ext>
                </a:extLst>
              </p:cNvPr>
              <p:cNvSpPr/>
              <p:nvPr/>
            </p:nvSpPr>
            <p:spPr>
              <a:xfrm>
                <a:off x="3822635" y="239096"/>
                <a:ext cx="41044" cy="41044"/>
              </a:xfrm>
              <a:custGeom>
                <a:avLst/>
                <a:gdLst>
                  <a:gd name="connsiteX0" fmla="*/ 587 w 41044"/>
                  <a:gd name="connsiteY0" fmla="*/ 127 h 41044"/>
                  <a:gd name="connsiteX1" fmla="*/ 41632 w 41044"/>
                  <a:gd name="connsiteY1" fmla="*/ 127 h 41044"/>
                  <a:gd name="connsiteX2" fmla="*/ 41632 w 41044"/>
                  <a:gd name="connsiteY2" fmla="*/ 41172 h 41044"/>
                  <a:gd name="connsiteX3" fmla="*/ 58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127"/>
                    </a:moveTo>
                    <a:lnTo>
                      <a:pt x="41632" y="127"/>
                    </a:lnTo>
                    <a:lnTo>
                      <a:pt x="41632" y="41172"/>
                    </a:lnTo>
                    <a:lnTo>
                      <a:pt x="58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18C83006-CFE5-495C-B36E-FE76727D2A69}"/>
                  </a:ext>
                </a:extLst>
              </p:cNvPr>
              <p:cNvSpPr/>
              <p:nvPr/>
            </p:nvSpPr>
            <p:spPr>
              <a:xfrm>
                <a:off x="3902334" y="239096"/>
                <a:ext cx="41044" cy="41044"/>
              </a:xfrm>
              <a:custGeom>
                <a:avLst/>
                <a:gdLst>
                  <a:gd name="connsiteX0" fmla="*/ 627 w 41044"/>
                  <a:gd name="connsiteY0" fmla="*/ 127 h 41044"/>
                  <a:gd name="connsiteX1" fmla="*/ 41672 w 41044"/>
                  <a:gd name="connsiteY1" fmla="*/ 127 h 41044"/>
                  <a:gd name="connsiteX2" fmla="*/ 41672 w 41044"/>
                  <a:gd name="connsiteY2" fmla="*/ 41172 h 41044"/>
                  <a:gd name="connsiteX3" fmla="*/ 62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127"/>
                    </a:moveTo>
                    <a:lnTo>
                      <a:pt x="41672" y="127"/>
                    </a:lnTo>
                    <a:lnTo>
                      <a:pt x="41672" y="41172"/>
                    </a:lnTo>
                    <a:lnTo>
                      <a:pt x="62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C974F72D-3496-442F-94BC-AB5F62E7273A}"/>
                  </a:ext>
                </a:extLst>
              </p:cNvPr>
              <p:cNvSpPr/>
              <p:nvPr/>
            </p:nvSpPr>
            <p:spPr>
              <a:xfrm>
                <a:off x="3942183" y="239096"/>
                <a:ext cx="41044" cy="41044"/>
              </a:xfrm>
              <a:custGeom>
                <a:avLst/>
                <a:gdLst>
                  <a:gd name="connsiteX0" fmla="*/ 647 w 41044"/>
                  <a:gd name="connsiteY0" fmla="*/ 127 h 41044"/>
                  <a:gd name="connsiteX1" fmla="*/ 41692 w 41044"/>
                  <a:gd name="connsiteY1" fmla="*/ 127 h 41044"/>
                  <a:gd name="connsiteX2" fmla="*/ 41692 w 41044"/>
                  <a:gd name="connsiteY2" fmla="*/ 41172 h 41044"/>
                  <a:gd name="connsiteX3" fmla="*/ 64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127"/>
                    </a:moveTo>
                    <a:lnTo>
                      <a:pt x="41692" y="127"/>
                    </a:lnTo>
                    <a:lnTo>
                      <a:pt x="41692" y="41172"/>
                    </a:lnTo>
                    <a:lnTo>
                      <a:pt x="64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C0133C94-F5AA-4928-9B88-3565DE33C674}"/>
                  </a:ext>
                </a:extLst>
              </p:cNvPr>
              <p:cNvSpPr/>
              <p:nvPr/>
            </p:nvSpPr>
            <p:spPr>
              <a:xfrm>
                <a:off x="4101581" y="239096"/>
                <a:ext cx="41044" cy="41044"/>
              </a:xfrm>
              <a:custGeom>
                <a:avLst/>
                <a:gdLst>
                  <a:gd name="connsiteX0" fmla="*/ 727 w 41044"/>
                  <a:gd name="connsiteY0" fmla="*/ 127 h 41044"/>
                  <a:gd name="connsiteX1" fmla="*/ 41772 w 41044"/>
                  <a:gd name="connsiteY1" fmla="*/ 127 h 41044"/>
                  <a:gd name="connsiteX2" fmla="*/ 41772 w 41044"/>
                  <a:gd name="connsiteY2" fmla="*/ 41172 h 41044"/>
                  <a:gd name="connsiteX3" fmla="*/ 72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127"/>
                    </a:moveTo>
                    <a:lnTo>
                      <a:pt x="41772" y="127"/>
                    </a:lnTo>
                    <a:lnTo>
                      <a:pt x="41772" y="41172"/>
                    </a:lnTo>
                    <a:lnTo>
                      <a:pt x="72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0D64424C-9DB7-40A7-8355-3A3971C49143}"/>
                  </a:ext>
                </a:extLst>
              </p:cNvPr>
              <p:cNvSpPr/>
              <p:nvPr/>
            </p:nvSpPr>
            <p:spPr>
              <a:xfrm>
                <a:off x="4141431" y="239096"/>
                <a:ext cx="41044" cy="41044"/>
              </a:xfrm>
              <a:custGeom>
                <a:avLst/>
                <a:gdLst>
                  <a:gd name="connsiteX0" fmla="*/ 747 w 41044"/>
                  <a:gd name="connsiteY0" fmla="*/ 127 h 41044"/>
                  <a:gd name="connsiteX1" fmla="*/ 41792 w 41044"/>
                  <a:gd name="connsiteY1" fmla="*/ 127 h 41044"/>
                  <a:gd name="connsiteX2" fmla="*/ 41792 w 41044"/>
                  <a:gd name="connsiteY2" fmla="*/ 41172 h 41044"/>
                  <a:gd name="connsiteX3" fmla="*/ 74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127"/>
                    </a:moveTo>
                    <a:lnTo>
                      <a:pt x="41792" y="127"/>
                    </a:lnTo>
                    <a:lnTo>
                      <a:pt x="41792" y="41172"/>
                    </a:lnTo>
                    <a:lnTo>
                      <a:pt x="74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0DA0965D-A7C4-4E3A-8249-1E8399ED443F}"/>
                  </a:ext>
                </a:extLst>
              </p:cNvPr>
              <p:cNvSpPr/>
              <p:nvPr/>
            </p:nvSpPr>
            <p:spPr>
              <a:xfrm>
                <a:off x="4181280" y="239096"/>
                <a:ext cx="41044" cy="41044"/>
              </a:xfrm>
              <a:custGeom>
                <a:avLst/>
                <a:gdLst>
                  <a:gd name="connsiteX0" fmla="*/ 767 w 41044"/>
                  <a:gd name="connsiteY0" fmla="*/ 127 h 41044"/>
                  <a:gd name="connsiteX1" fmla="*/ 41812 w 41044"/>
                  <a:gd name="connsiteY1" fmla="*/ 127 h 41044"/>
                  <a:gd name="connsiteX2" fmla="*/ 41812 w 41044"/>
                  <a:gd name="connsiteY2" fmla="*/ 41172 h 41044"/>
                  <a:gd name="connsiteX3" fmla="*/ 767 w 41044"/>
                  <a:gd name="connsiteY3" fmla="*/ 411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127"/>
                    </a:moveTo>
                    <a:lnTo>
                      <a:pt x="41812" y="127"/>
                    </a:lnTo>
                    <a:lnTo>
                      <a:pt x="41812" y="41172"/>
                    </a:lnTo>
                    <a:lnTo>
                      <a:pt x="767" y="411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141949BC-D51B-4D5C-B4F3-1928227D2ACE}"/>
                  </a:ext>
                </a:extLst>
              </p:cNvPr>
              <p:cNvSpPr/>
              <p:nvPr/>
            </p:nvSpPr>
            <p:spPr>
              <a:xfrm>
                <a:off x="3065494" y="278946"/>
                <a:ext cx="41044" cy="41044"/>
              </a:xfrm>
              <a:custGeom>
                <a:avLst/>
                <a:gdLst>
                  <a:gd name="connsiteX0" fmla="*/ 207 w 41044"/>
                  <a:gd name="connsiteY0" fmla="*/ 147 h 41044"/>
                  <a:gd name="connsiteX1" fmla="*/ 41252 w 41044"/>
                  <a:gd name="connsiteY1" fmla="*/ 147 h 41044"/>
                  <a:gd name="connsiteX2" fmla="*/ 41252 w 41044"/>
                  <a:gd name="connsiteY2" fmla="*/ 41192 h 41044"/>
                  <a:gd name="connsiteX3" fmla="*/ 20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147"/>
                    </a:moveTo>
                    <a:lnTo>
                      <a:pt x="41252" y="147"/>
                    </a:lnTo>
                    <a:lnTo>
                      <a:pt x="41252" y="41192"/>
                    </a:lnTo>
                    <a:lnTo>
                      <a:pt x="20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8E43B2E8-2757-4A4E-839C-61B432E2D48D}"/>
                  </a:ext>
                </a:extLst>
              </p:cNvPr>
              <p:cNvSpPr/>
              <p:nvPr/>
            </p:nvSpPr>
            <p:spPr>
              <a:xfrm>
                <a:off x="3105344" y="278946"/>
                <a:ext cx="41044" cy="41044"/>
              </a:xfrm>
              <a:custGeom>
                <a:avLst/>
                <a:gdLst>
                  <a:gd name="connsiteX0" fmla="*/ 227 w 41044"/>
                  <a:gd name="connsiteY0" fmla="*/ 147 h 41044"/>
                  <a:gd name="connsiteX1" fmla="*/ 41272 w 41044"/>
                  <a:gd name="connsiteY1" fmla="*/ 147 h 41044"/>
                  <a:gd name="connsiteX2" fmla="*/ 41272 w 41044"/>
                  <a:gd name="connsiteY2" fmla="*/ 41192 h 41044"/>
                  <a:gd name="connsiteX3" fmla="*/ 22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147"/>
                    </a:moveTo>
                    <a:lnTo>
                      <a:pt x="41272" y="147"/>
                    </a:lnTo>
                    <a:lnTo>
                      <a:pt x="41272" y="41192"/>
                    </a:lnTo>
                    <a:lnTo>
                      <a:pt x="22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" name="Полилиния: фигура 90">
                <a:extLst>
                  <a:ext uri="{FF2B5EF4-FFF2-40B4-BE49-F238E27FC236}">
                    <a16:creationId xmlns:a16="http://schemas.microsoft.com/office/drawing/2014/main" id="{05BD2AA3-A7CB-4D85-8B14-E11D7492D38F}"/>
                  </a:ext>
                </a:extLst>
              </p:cNvPr>
              <p:cNvSpPr/>
              <p:nvPr/>
            </p:nvSpPr>
            <p:spPr>
              <a:xfrm>
                <a:off x="3185043" y="278946"/>
                <a:ext cx="41044" cy="41044"/>
              </a:xfrm>
              <a:custGeom>
                <a:avLst/>
                <a:gdLst>
                  <a:gd name="connsiteX0" fmla="*/ 267 w 41044"/>
                  <a:gd name="connsiteY0" fmla="*/ 147 h 41044"/>
                  <a:gd name="connsiteX1" fmla="*/ 41312 w 41044"/>
                  <a:gd name="connsiteY1" fmla="*/ 147 h 41044"/>
                  <a:gd name="connsiteX2" fmla="*/ 41312 w 41044"/>
                  <a:gd name="connsiteY2" fmla="*/ 41192 h 41044"/>
                  <a:gd name="connsiteX3" fmla="*/ 26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147"/>
                    </a:moveTo>
                    <a:lnTo>
                      <a:pt x="41312" y="147"/>
                    </a:lnTo>
                    <a:lnTo>
                      <a:pt x="41312" y="41192"/>
                    </a:lnTo>
                    <a:lnTo>
                      <a:pt x="26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" name="Полилиния: фигура 91">
                <a:extLst>
                  <a:ext uri="{FF2B5EF4-FFF2-40B4-BE49-F238E27FC236}">
                    <a16:creationId xmlns:a16="http://schemas.microsoft.com/office/drawing/2014/main" id="{119C4D7C-60DD-483B-B1EB-5C94360523D5}"/>
                  </a:ext>
                </a:extLst>
              </p:cNvPr>
              <p:cNvSpPr/>
              <p:nvPr/>
            </p:nvSpPr>
            <p:spPr>
              <a:xfrm>
                <a:off x="3224892" y="278946"/>
                <a:ext cx="41044" cy="41044"/>
              </a:xfrm>
              <a:custGeom>
                <a:avLst/>
                <a:gdLst>
                  <a:gd name="connsiteX0" fmla="*/ 287 w 41044"/>
                  <a:gd name="connsiteY0" fmla="*/ 147 h 41044"/>
                  <a:gd name="connsiteX1" fmla="*/ 41332 w 41044"/>
                  <a:gd name="connsiteY1" fmla="*/ 147 h 41044"/>
                  <a:gd name="connsiteX2" fmla="*/ 41332 w 41044"/>
                  <a:gd name="connsiteY2" fmla="*/ 41192 h 41044"/>
                  <a:gd name="connsiteX3" fmla="*/ 28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147"/>
                    </a:moveTo>
                    <a:lnTo>
                      <a:pt x="41332" y="147"/>
                    </a:lnTo>
                    <a:lnTo>
                      <a:pt x="41332" y="41192"/>
                    </a:lnTo>
                    <a:lnTo>
                      <a:pt x="28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1ABD3B67-700F-4493-A00B-77A240BCCA15}"/>
                  </a:ext>
                </a:extLst>
              </p:cNvPr>
              <p:cNvSpPr/>
              <p:nvPr/>
            </p:nvSpPr>
            <p:spPr>
              <a:xfrm>
                <a:off x="3264742" y="278946"/>
                <a:ext cx="41044" cy="41044"/>
              </a:xfrm>
              <a:custGeom>
                <a:avLst/>
                <a:gdLst>
                  <a:gd name="connsiteX0" fmla="*/ 307 w 41044"/>
                  <a:gd name="connsiteY0" fmla="*/ 147 h 41044"/>
                  <a:gd name="connsiteX1" fmla="*/ 41352 w 41044"/>
                  <a:gd name="connsiteY1" fmla="*/ 147 h 41044"/>
                  <a:gd name="connsiteX2" fmla="*/ 41352 w 41044"/>
                  <a:gd name="connsiteY2" fmla="*/ 41192 h 41044"/>
                  <a:gd name="connsiteX3" fmla="*/ 30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147"/>
                    </a:moveTo>
                    <a:lnTo>
                      <a:pt x="41352" y="147"/>
                    </a:lnTo>
                    <a:lnTo>
                      <a:pt x="41352" y="41192"/>
                    </a:lnTo>
                    <a:lnTo>
                      <a:pt x="30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" name="Полилиния: фигура 93">
                <a:extLst>
                  <a:ext uri="{FF2B5EF4-FFF2-40B4-BE49-F238E27FC236}">
                    <a16:creationId xmlns:a16="http://schemas.microsoft.com/office/drawing/2014/main" id="{3D07404D-2E93-4BBE-A158-29ED1C314D96}"/>
                  </a:ext>
                </a:extLst>
              </p:cNvPr>
              <p:cNvSpPr/>
              <p:nvPr/>
            </p:nvSpPr>
            <p:spPr>
              <a:xfrm>
                <a:off x="3344441" y="278946"/>
                <a:ext cx="41044" cy="41044"/>
              </a:xfrm>
              <a:custGeom>
                <a:avLst/>
                <a:gdLst>
                  <a:gd name="connsiteX0" fmla="*/ 347 w 41044"/>
                  <a:gd name="connsiteY0" fmla="*/ 147 h 41044"/>
                  <a:gd name="connsiteX1" fmla="*/ 41392 w 41044"/>
                  <a:gd name="connsiteY1" fmla="*/ 147 h 41044"/>
                  <a:gd name="connsiteX2" fmla="*/ 41392 w 41044"/>
                  <a:gd name="connsiteY2" fmla="*/ 41192 h 41044"/>
                  <a:gd name="connsiteX3" fmla="*/ 34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147"/>
                    </a:moveTo>
                    <a:lnTo>
                      <a:pt x="41392" y="147"/>
                    </a:lnTo>
                    <a:lnTo>
                      <a:pt x="41392" y="41192"/>
                    </a:lnTo>
                    <a:lnTo>
                      <a:pt x="34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" name="Полилиния: фигура 94">
                <a:extLst>
                  <a:ext uri="{FF2B5EF4-FFF2-40B4-BE49-F238E27FC236}">
                    <a16:creationId xmlns:a16="http://schemas.microsoft.com/office/drawing/2014/main" id="{45C29603-F5B0-4963-AEA0-BDB65C1316E1}"/>
                  </a:ext>
                </a:extLst>
              </p:cNvPr>
              <p:cNvSpPr/>
              <p:nvPr/>
            </p:nvSpPr>
            <p:spPr>
              <a:xfrm>
                <a:off x="3424140" y="278946"/>
                <a:ext cx="41044" cy="41044"/>
              </a:xfrm>
              <a:custGeom>
                <a:avLst/>
                <a:gdLst>
                  <a:gd name="connsiteX0" fmla="*/ 387 w 41044"/>
                  <a:gd name="connsiteY0" fmla="*/ 147 h 41044"/>
                  <a:gd name="connsiteX1" fmla="*/ 41432 w 41044"/>
                  <a:gd name="connsiteY1" fmla="*/ 147 h 41044"/>
                  <a:gd name="connsiteX2" fmla="*/ 41432 w 41044"/>
                  <a:gd name="connsiteY2" fmla="*/ 41192 h 41044"/>
                  <a:gd name="connsiteX3" fmla="*/ 38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147"/>
                    </a:moveTo>
                    <a:lnTo>
                      <a:pt x="41432" y="147"/>
                    </a:lnTo>
                    <a:lnTo>
                      <a:pt x="41432" y="41192"/>
                    </a:lnTo>
                    <a:lnTo>
                      <a:pt x="38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" name="Полилиния: фигура 95">
                <a:extLst>
                  <a:ext uri="{FF2B5EF4-FFF2-40B4-BE49-F238E27FC236}">
                    <a16:creationId xmlns:a16="http://schemas.microsoft.com/office/drawing/2014/main" id="{B2CABE22-3CA6-4358-BC6B-F8BC321D4913}"/>
                  </a:ext>
                </a:extLst>
              </p:cNvPr>
              <p:cNvSpPr/>
              <p:nvPr/>
            </p:nvSpPr>
            <p:spPr>
              <a:xfrm>
                <a:off x="3503839" y="278946"/>
                <a:ext cx="41044" cy="41044"/>
              </a:xfrm>
              <a:custGeom>
                <a:avLst/>
                <a:gdLst>
                  <a:gd name="connsiteX0" fmla="*/ 427 w 41044"/>
                  <a:gd name="connsiteY0" fmla="*/ 147 h 41044"/>
                  <a:gd name="connsiteX1" fmla="*/ 41472 w 41044"/>
                  <a:gd name="connsiteY1" fmla="*/ 147 h 41044"/>
                  <a:gd name="connsiteX2" fmla="*/ 41472 w 41044"/>
                  <a:gd name="connsiteY2" fmla="*/ 41192 h 41044"/>
                  <a:gd name="connsiteX3" fmla="*/ 42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147"/>
                    </a:moveTo>
                    <a:lnTo>
                      <a:pt x="41472" y="147"/>
                    </a:lnTo>
                    <a:lnTo>
                      <a:pt x="41472" y="41192"/>
                    </a:lnTo>
                    <a:lnTo>
                      <a:pt x="42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" name="Полилиния: фигура 96">
                <a:extLst>
                  <a:ext uri="{FF2B5EF4-FFF2-40B4-BE49-F238E27FC236}">
                    <a16:creationId xmlns:a16="http://schemas.microsoft.com/office/drawing/2014/main" id="{5008BBA0-6E79-436F-BF86-6FA17B79A5A2}"/>
                  </a:ext>
                </a:extLst>
              </p:cNvPr>
              <p:cNvSpPr/>
              <p:nvPr/>
            </p:nvSpPr>
            <p:spPr>
              <a:xfrm>
                <a:off x="3543688" y="278946"/>
                <a:ext cx="41044" cy="41044"/>
              </a:xfrm>
              <a:custGeom>
                <a:avLst/>
                <a:gdLst>
                  <a:gd name="connsiteX0" fmla="*/ 447 w 41044"/>
                  <a:gd name="connsiteY0" fmla="*/ 147 h 41044"/>
                  <a:gd name="connsiteX1" fmla="*/ 41492 w 41044"/>
                  <a:gd name="connsiteY1" fmla="*/ 147 h 41044"/>
                  <a:gd name="connsiteX2" fmla="*/ 41492 w 41044"/>
                  <a:gd name="connsiteY2" fmla="*/ 41192 h 41044"/>
                  <a:gd name="connsiteX3" fmla="*/ 44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147"/>
                    </a:moveTo>
                    <a:lnTo>
                      <a:pt x="41492" y="147"/>
                    </a:lnTo>
                    <a:lnTo>
                      <a:pt x="41492" y="41192"/>
                    </a:lnTo>
                    <a:lnTo>
                      <a:pt x="44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" name="Полилиния: фигура 97">
                <a:extLst>
                  <a:ext uri="{FF2B5EF4-FFF2-40B4-BE49-F238E27FC236}">
                    <a16:creationId xmlns:a16="http://schemas.microsoft.com/office/drawing/2014/main" id="{446CEC4F-30EE-4A64-8F2E-D00307C21047}"/>
                  </a:ext>
                </a:extLst>
              </p:cNvPr>
              <p:cNvSpPr/>
              <p:nvPr/>
            </p:nvSpPr>
            <p:spPr>
              <a:xfrm>
                <a:off x="3703086" y="278946"/>
                <a:ext cx="41044" cy="41044"/>
              </a:xfrm>
              <a:custGeom>
                <a:avLst/>
                <a:gdLst>
                  <a:gd name="connsiteX0" fmla="*/ 527 w 41044"/>
                  <a:gd name="connsiteY0" fmla="*/ 147 h 41044"/>
                  <a:gd name="connsiteX1" fmla="*/ 41572 w 41044"/>
                  <a:gd name="connsiteY1" fmla="*/ 147 h 41044"/>
                  <a:gd name="connsiteX2" fmla="*/ 41572 w 41044"/>
                  <a:gd name="connsiteY2" fmla="*/ 41192 h 41044"/>
                  <a:gd name="connsiteX3" fmla="*/ 52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147"/>
                    </a:moveTo>
                    <a:lnTo>
                      <a:pt x="41572" y="147"/>
                    </a:lnTo>
                    <a:lnTo>
                      <a:pt x="41572" y="41192"/>
                    </a:lnTo>
                    <a:lnTo>
                      <a:pt x="52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" name="Полилиния: фигура 98">
                <a:extLst>
                  <a:ext uri="{FF2B5EF4-FFF2-40B4-BE49-F238E27FC236}">
                    <a16:creationId xmlns:a16="http://schemas.microsoft.com/office/drawing/2014/main" id="{CCB675D9-FB39-4F74-9EB5-BAC140B87E2A}"/>
                  </a:ext>
                </a:extLst>
              </p:cNvPr>
              <p:cNvSpPr/>
              <p:nvPr/>
            </p:nvSpPr>
            <p:spPr>
              <a:xfrm>
                <a:off x="3742936" y="278946"/>
                <a:ext cx="41044" cy="41044"/>
              </a:xfrm>
              <a:custGeom>
                <a:avLst/>
                <a:gdLst>
                  <a:gd name="connsiteX0" fmla="*/ 547 w 41044"/>
                  <a:gd name="connsiteY0" fmla="*/ 147 h 41044"/>
                  <a:gd name="connsiteX1" fmla="*/ 41592 w 41044"/>
                  <a:gd name="connsiteY1" fmla="*/ 147 h 41044"/>
                  <a:gd name="connsiteX2" fmla="*/ 41592 w 41044"/>
                  <a:gd name="connsiteY2" fmla="*/ 41192 h 41044"/>
                  <a:gd name="connsiteX3" fmla="*/ 54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147"/>
                    </a:moveTo>
                    <a:lnTo>
                      <a:pt x="41592" y="147"/>
                    </a:lnTo>
                    <a:lnTo>
                      <a:pt x="41592" y="41192"/>
                    </a:lnTo>
                    <a:lnTo>
                      <a:pt x="54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" name="Полилиния: фигура 99">
                <a:extLst>
                  <a:ext uri="{FF2B5EF4-FFF2-40B4-BE49-F238E27FC236}">
                    <a16:creationId xmlns:a16="http://schemas.microsoft.com/office/drawing/2014/main" id="{D623198F-453C-4605-9B1A-AAE5A953C4A0}"/>
                  </a:ext>
                </a:extLst>
              </p:cNvPr>
              <p:cNvSpPr/>
              <p:nvPr/>
            </p:nvSpPr>
            <p:spPr>
              <a:xfrm>
                <a:off x="3822635" y="278946"/>
                <a:ext cx="41044" cy="41044"/>
              </a:xfrm>
              <a:custGeom>
                <a:avLst/>
                <a:gdLst>
                  <a:gd name="connsiteX0" fmla="*/ 587 w 41044"/>
                  <a:gd name="connsiteY0" fmla="*/ 147 h 41044"/>
                  <a:gd name="connsiteX1" fmla="*/ 41632 w 41044"/>
                  <a:gd name="connsiteY1" fmla="*/ 147 h 41044"/>
                  <a:gd name="connsiteX2" fmla="*/ 41632 w 41044"/>
                  <a:gd name="connsiteY2" fmla="*/ 41192 h 41044"/>
                  <a:gd name="connsiteX3" fmla="*/ 58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147"/>
                    </a:moveTo>
                    <a:lnTo>
                      <a:pt x="41632" y="147"/>
                    </a:lnTo>
                    <a:lnTo>
                      <a:pt x="41632" y="41192"/>
                    </a:lnTo>
                    <a:lnTo>
                      <a:pt x="58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" name="Полилиния: фигура 100">
                <a:extLst>
                  <a:ext uri="{FF2B5EF4-FFF2-40B4-BE49-F238E27FC236}">
                    <a16:creationId xmlns:a16="http://schemas.microsoft.com/office/drawing/2014/main" id="{5FA7D066-FFA8-4833-9021-9F791D6F48B0}"/>
                  </a:ext>
                </a:extLst>
              </p:cNvPr>
              <p:cNvSpPr/>
              <p:nvPr/>
            </p:nvSpPr>
            <p:spPr>
              <a:xfrm>
                <a:off x="3902334" y="278946"/>
                <a:ext cx="41044" cy="41044"/>
              </a:xfrm>
              <a:custGeom>
                <a:avLst/>
                <a:gdLst>
                  <a:gd name="connsiteX0" fmla="*/ 627 w 41044"/>
                  <a:gd name="connsiteY0" fmla="*/ 147 h 41044"/>
                  <a:gd name="connsiteX1" fmla="*/ 41672 w 41044"/>
                  <a:gd name="connsiteY1" fmla="*/ 147 h 41044"/>
                  <a:gd name="connsiteX2" fmla="*/ 41672 w 41044"/>
                  <a:gd name="connsiteY2" fmla="*/ 41192 h 41044"/>
                  <a:gd name="connsiteX3" fmla="*/ 62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147"/>
                    </a:moveTo>
                    <a:lnTo>
                      <a:pt x="41672" y="147"/>
                    </a:lnTo>
                    <a:lnTo>
                      <a:pt x="41672" y="41192"/>
                    </a:lnTo>
                    <a:lnTo>
                      <a:pt x="62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" name="Полилиния: фигура 101">
                <a:extLst>
                  <a:ext uri="{FF2B5EF4-FFF2-40B4-BE49-F238E27FC236}">
                    <a16:creationId xmlns:a16="http://schemas.microsoft.com/office/drawing/2014/main" id="{6B7119FF-4D23-4A9F-BFD0-6CC000AE55B3}"/>
                  </a:ext>
                </a:extLst>
              </p:cNvPr>
              <p:cNvSpPr/>
              <p:nvPr/>
            </p:nvSpPr>
            <p:spPr>
              <a:xfrm>
                <a:off x="3982033" y="278946"/>
                <a:ext cx="41044" cy="41044"/>
              </a:xfrm>
              <a:custGeom>
                <a:avLst/>
                <a:gdLst>
                  <a:gd name="connsiteX0" fmla="*/ 667 w 41044"/>
                  <a:gd name="connsiteY0" fmla="*/ 147 h 41044"/>
                  <a:gd name="connsiteX1" fmla="*/ 41712 w 41044"/>
                  <a:gd name="connsiteY1" fmla="*/ 147 h 41044"/>
                  <a:gd name="connsiteX2" fmla="*/ 41712 w 41044"/>
                  <a:gd name="connsiteY2" fmla="*/ 41192 h 41044"/>
                  <a:gd name="connsiteX3" fmla="*/ 66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147"/>
                    </a:moveTo>
                    <a:lnTo>
                      <a:pt x="41712" y="147"/>
                    </a:lnTo>
                    <a:lnTo>
                      <a:pt x="41712" y="41192"/>
                    </a:lnTo>
                    <a:lnTo>
                      <a:pt x="66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" name="Полилиния: фигура 102">
                <a:extLst>
                  <a:ext uri="{FF2B5EF4-FFF2-40B4-BE49-F238E27FC236}">
                    <a16:creationId xmlns:a16="http://schemas.microsoft.com/office/drawing/2014/main" id="{E593216C-EDC4-4646-8A3F-D566AC454221}"/>
                  </a:ext>
                </a:extLst>
              </p:cNvPr>
              <p:cNvSpPr/>
              <p:nvPr/>
            </p:nvSpPr>
            <p:spPr>
              <a:xfrm>
                <a:off x="4061732" y="278946"/>
                <a:ext cx="41044" cy="41044"/>
              </a:xfrm>
              <a:custGeom>
                <a:avLst/>
                <a:gdLst>
                  <a:gd name="connsiteX0" fmla="*/ 707 w 41044"/>
                  <a:gd name="connsiteY0" fmla="*/ 147 h 41044"/>
                  <a:gd name="connsiteX1" fmla="*/ 41752 w 41044"/>
                  <a:gd name="connsiteY1" fmla="*/ 147 h 41044"/>
                  <a:gd name="connsiteX2" fmla="*/ 41752 w 41044"/>
                  <a:gd name="connsiteY2" fmla="*/ 41192 h 41044"/>
                  <a:gd name="connsiteX3" fmla="*/ 707 w 41044"/>
                  <a:gd name="connsiteY3" fmla="*/ 411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147"/>
                    </a:moveTo>
                    <a:lnTo>
                      <a:pt x="41752" y="147"/>
                    </a:lnTo>
                    <a:lnTo>
                      <a:pt x="41752" y="41192"/>
                    </a:lnTo>
                    <a:lnTo>
                      <a:pt x="707" y="411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" name="Полилиния: фигура 103">
                <a:extLst>
                  <a:ext uri="{FF2B5EF4-FFF2-40B4-BE49-F238E27FC236}">
                    <a16:creationId xmlns:a16="http://schemas.microsoft.com/office/drawing/2014/main" id="{4718459D-C04F-4281-AE91-B0D8CD081DE2}"/>
                  </a:ext>
                </a:extLst>
              </p:cNvPr>
              <p:cNvSpPr/>
              <p:nvPr/>
            </p:nvSpPr>
            <p:spPr>
              <a:xfrm>
                <a:off x="3065494" y="318795"/>
                <a:ext cx="41044" cy="41044"/>
              </a:xfrm>
              <a:custGeom>
                <a:avLst/>
                <a:gdLst>
                  <a:gd name="connsiteX0" fmla="*/ 207 w 41044"/>
                  <a:gd name="connsiteY0" fmla="*/ 167 h 41044"/>
                  <a:gd name="connsiteX1" fmla="*/ 41252 w 41044"/>
                  <a:gd name="connsiteY1" fmla="*/ 167 h 41044"/>
                  <a:gd name="connsiteX2" fmla="*/ 41252 w 41044"/>
                  <a:gd name="connsiteY2" fmla="*/ 41212 h 41044"/>
                  <a:gd name="connsiteX3" fmla="*/ 20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167"/>
                    </a:moveTo>
                    <a:lnTo>
                      <a:pt x="41252" y="167"/>
                    </a:lnTo>
                    <a:lnTo>
                      <a:pt x="41252" y="41212"/>
                    </a:lnTo>
                    <a:lnTo>
                      <a:pt x="20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" name="Полилиния: фигура 104">
                <a:extLst>
                  <a:ext uri="{FF2B5EF4-FFF2-40B4-BE49-F238E27FC236}">
                    <a16:creationId xmlns:a16="http://schemas.microsoft.com/office/drawing/2014/main" id="{57025236-FCC8-4204-BB1A-CD6061DD7616}"/>
                  </a:ext>
                </a:extLst>
              </p:cNvPr>
              <p:cNvSpPr/>
              <p:nvPr/>
            </p:nvSpPr>
            <p:spPr>
              <a:xfrm>
                <a:off x="3145193" y="318795"/>
                <a:ext cx="41044" cy="41044"/>
              </a:xfrm>
              <a:custGeom>
                <a:avLst/>
                <a:gdLst>
                  <a:gd name="connsiteX0" fmla="*/ 247 w 41044"/>
                  <a:gd name="connsiteY0" fmla="*/ 167 h 41044"/>
                  <a:gd name="connsiteX1" fmla="*/ 41292 w 41044"/>
                  <a:gd name="connsiteY1" fmla="*/ 167 h 41044"/>
                  <a:gd name="connsiteX2" fmla="*/ 41292 w 41044"/>
                  <a:gd name="connsiteY2" fmla="*/ 41212 h 41044"/>
                  <a:gd name="connsiteX3" fmla="*/ 24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167"/>
                    </a:moveTo>
                    <a:lnTo>
                      <a:pt x="41292" y="167"/>
                    </a:lnTo>
                    <a:lnTo>
                      <a:pt x="41292" y="41212"/>
                    </a:lnTo>
                    <a:lnTo>
                      <a:pt x="24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" name="Полилиния: фигура 105">
                <a:extLst>
                  <a:ext uri="{FF2B5EF4-FFF2-40B4-BE49-F238E27FC236}">
                    <a16:creationId xmlns:a16="http://schemas.microsoft.com/office/drawing/2014/main" id="{D141B490-59AE-4DB1-89DB-FC4A1029E5D1}"/>
                  </a:ext>
                </a:extLst>
              </p:cNvPr>
              <p:cNvSpPr/>
              <p:nvPr/>
            </p:nvSpPr>
            <p:spPr>
              <a:xfrm>
                <a:off x="3224892" y="318795"/>
                <a:ext cx="41044" cy="41044"/>
              </a:xfrm>
              <a:custGeom>
                <a:avLst/>
                <a:gdLst>
                  <a:gd name="connsiteX0" fmla="*/ 287 w 41044"/>
                  <a:gd name="connsiteY0" fmla="*/ 167 h 41044"/>
                  <a:gd name="connsiteX1" fmla="*/ 41332 w 41044"/>
                  <a:gd name="connsiteY1" fmla="*/ 167 h 41044"/>
                  <a:gd name="connsiteX2" fmla="*/ 41332 w 41044"/>
                  <a:gd name="connsiteY2" fmla="*/ 41212 h 41044"/>
                  <a:gd name="connsiteX3" fmla="*/ 28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167"/>
                    </a:moveTo>
                    <a:lnTo>
                      <a:pt x="41332" y="167"/>
                    </a:lnTo>
                    <a:lnTo>
                      <a:pt x="41332" y="41212"/>
                    </a:lnTo>
                    <a:lnTo>
                      <a:pt x="28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" name="Полилиния: фигура 106">
                <a:extLst>
                  <a:ext uri="{FF2B5EF4-FFF2-40B4-BE49-F238E27FC236}">
                    <a16:creationId xmlns:a16="http://schemas.microsoft.com/office/drawing/2014/main" id="{7BEDD0B1-ABF7-42A6-B424-16E1D32955F6}"/>
                  </a:ext>
                </a:extLst>
              </p:cNvPr>
              <p:cNvSpPr/>
              <p:nvPr/>
            </p:nvSpPr>
            <p:spPr>
              <a:xfrm>
                <a:off x="3304591" y="318795"/>
                <a:ext cx="41044" cy="41044"/>
              </a:xfrm>
              <a:custGeom>
                <a:avLst/>
                <a:gdLst>
                  <a:gd name="connsiteX0" fmla="*/ 327 w 41044"/>
                  <a:gd name="connsiteY0" fmla="*/ 167 h 41044"/>
                  <a:gd name="connsiteX1" fmla="*/ 41372 w 41044"/>
                  <a:gd name="connsiteY1" fmla="*/ 167 h 41044"/>
                  <a:gd name="connsiteX2" fmla="*/ 41372 w 41044"/>
                  <a:gd name="connsiteY2" fmla="*/ 41212 h 41044"/>
                  <a:gd name="connsiteX3" fmla="*/ 32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167"/>
                    </a:moveTo>
                    <a:lnTo>
                      <a:pt x="41372" y="167"/>
                    </a:lnTo>
                    <a:lnTo>
                      <a:pt x="41372" y="41212"/>
                    </a:lnTo>
                    <a:lnTo>
                      <a:pt x="32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" name="Полилиния: фигура 107">
                <a:extLst>
                  <a:ext uri="{FF2B5EF4-FFF2-40B4-BE49-F238E27FC236}">
                    <a16:creationId xmlns:a16="http://schemas.microsoft.com/office/drawing/2014/main" id="{EDCCBD34-2B07-4D0E-8AF3-34C0F5E217DA}"/>
                  </a:ext>
                </a:extLst>
              </p:cNvPr>
              <p:cNvSpPr/>
              <p:nvPr/>
            </p:nvSpPr>
            <p:spPr>
              <a:xfrm>
                <a:off x="3384290" y="318795"/>
                <a:ext cx="41044" cy="41044"/>
              </a:xfrm>
              <a:custGeom>
                <a:avLst/>
                <a:gdLst>
                  <a:gd name="connsiteX0" fmla="*/ 367 w 41044"/>
                  <a:gd name="connsiteY0" fmla="*/ 167 h 41044"/>
                  <a:gd name="connsiteX1" fmla="*/ 41412 w 41044"/>
                  <a:gd name="connsiteY1" fmla="*/ 167 h 41044"/>
                  <a:gd name="connsiteX2" fmla="*/ 41412 w 41044"/>
                  <a:gd name="connsiteY2" fmla="*/ 41212 h 41044"/>
                  <a:gd name="connsiteX3" fmla="*/ 36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167"/>
                    </a:moveTo>
                    <a:lnTo>
                      <a:pt x="41412" y="167"/>
                    </a:lnTo>
                    <a:lnTo>
                      <a:pt x="41412" y="41212"/>
                    </a:lnTo>
                    <a:lnTo>
                      <a:pt x="36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" name="Полилиния: фигура 108">
                <a:extLst>
                  <a:ext uri="{FF2B5EF4-FFF2-40B4-BE49-F238E27FC236}">
                    <a16:creationId xmlns:a16="http://schemas.microsoft.com/office/drawing/2014/main" id="{B3CCFE2D-C3AD-4191-B047-B74351317530}"/>
                  </a:ext>
                </a:extLst>
              </p:cNvPr>
              <p:cNvSpPr/>
              <p:nvPr/>
            </p:nvSpPr>
            <p:spPr>
              <a:xfrm>
                <a:off x="3463989" y="318795"/>
                <a:ext cx="41044" cy="41044"/>
              </a:xfrm>
              <a:custGeom>
                <a:avLst/>
                <a:gdLst>
                  <a:gd name="connsiteX0" fmla="*/ 407 w 41044"/>
                  <a:gd name="connsiteY0" fmla="*/ 167 h 41044"/>
                  <a:gd name="connsiteX1" fmla="*/ 41452 w 41044"/>
                  <a:gd name="connsiteY1" fmla="*/ 167 h 41044"/>
                  <a:gd name="connsiteX2" fmla="*/ 41452 w 41044"/>
                  <a:gd name="connsiteY2" fmla="*/ 41212 h 41044"/>
                  <a:gd name="connsiteX3" fmla="*/ 40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167"/>
                    </a:moveTo>
                    <a:lnTo>
                      <a:pt x="41452" y="167"/>
                    </a:lnTo>
                    <a:lnTo>
                      <a:pt x="41452" y="41212"/>
                    </a:lnTo>
                    <a:lnTo>
                      <a:pt x="40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" name="Полилиния: фигура 109">
                <a:extLst>
                  <a:ext uri="{FF2B5EF4-FFF2-40B4-BE49-F238E27FC236}">
                    <a16:creationId xmlns:a16="http://schemas.microsoft.com/office/drawing/2014/main" id="{FD317107-19AC-47A5-A725-AB5027B4483B}"/>
                  </a:ext>
                </a:extLst>
              </p:cNvPr>
              <p:cNvSpPr/>
              <p:nvPr/>
            </p:nvSpPr>
            <p:spPr>
              <a:xfrm>
                <a:off x="3543688" y="318795"/>
                <a:ext cx="41044" cy="41044"/>
              </a:xfrm>
              <a:custGeom>
                <a:avLst/>
                <a:gdLst>
                  <a:gd name="connsiteX0" fmla="*/ 447 w 41044"/>
                  <a:gd name="connsiteY0" fmla="*/ 167 h 41044"/>
                  <a:gd name="connsiteX1" fmla="*/ 41492 w 41044"/>
                  <a:gd name="connsiteY1" fmla="*/ 167 h 41044"/>
                  <a:gd name="connsiteX2" fmla="*/ 41492 w 41044"/>
                  <a:gd name="connsiteY2" fmla="*/ 41212 h 41044"/>
                  <a:gd name="connsiteX3" fmla="*/ 44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167"/>
                    </a:moveTo>
                    <a:lnTo>
                      <a:pt x="41492" y="167"/>
                    </a:lnTo>
                    <a:lnTo>
                      <a:pt x="41492" y="41212"/>
                    </a:lnTo>
                    <a:lnTo>
                      <a:pt x="44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" name="Полилиния: фигура 110">
                <a:extLst>
                  <a:ext uri="{FF2B5EF4-FFF2-40B4-BE49-F238E27FC236}">
                    <a16:creationId xmlns:a16="http://schemas.microsoft.com/office/drawing/2014/main" id="{32AE6AA8-8CAF-4377-8A0E-0EEE9568FA2A}"/>
                  </a:ext>
                </a:extLst>
              </p:cNvPr>
              <p:cNvSpPr/>
              <p:nvPr/>
            </p:nvSpPr>
            <p:spPr>
              <a:xfrm>
                <a:off x="3623387" y="318795"/>
                <a:ext cx="41044" cy="41044"/>
              </a:xfrm>
              <a:custGeom>
                <a:avLst/>
                <a:gdLst>
                  <a:gd name="connsiteX0" fmla="*/ 487 w 41044"/>
                  <a:gd name="connsiteY0" fmla="*/ 167 h 41044"/>
                  <a:gd name="connsiteX1" fmla="*/ 41532 w 41044"/>
                  <a:gd name="connsiteY1" fmla="*/ 167 h 41044"/>
                  <a:gd name="connsiteX2" fmla="*/ 41532 w 41044"/>
                  <a:gd name="connsiteY2" fmla="*/ 41212 h 41044"/>
                  <a:gd name="connsiteX3" fmla="*/ 48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167"/>
                    </a:moveTo>
                    <a:lnTo>
                      <a:pt x="41532" y="167"/>
                    </a:lnTo>
                    <a:lnTo>
                      <a:pt x="41532" y="41212"/>
                    </a:lnTo>
                    <a:lnTo>
                      <a:pt x="48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" name="Полилиния: фигура 111">
                <a:extLst>
                  <a:ext uri="{FF2B5EF4-FFF2-40B4-BE49-F238E27FC236}">
                    <a16:creationId xmlns:a16="http://schemas.microsoft.com/office/drawing/2014/main" id="{DDB1FB31-A3A4-4753-8FD2-57EBF32C5AAC}"/>
                  </a:ext>
                </a:extLst>
              </p:cNvPr>
              <p:cNvSpPr/>
              <p:nvPr/>
            </p:nvSpPr>
            <p:spPr>
              <a:xfrm>
                <a:off x="3703086" y="318795"/>
                <a:ext cx="41044" cy="41044"/>
              </a:xfrm>
              <a:custGeom>
                <a:avLst/>
                <a:gdLst>
                  <a:gd name="connsiteX0" fmla="*/ 527 w 41044"/>
                  <a:gd name="connsiteY0" fmla="*/ 167 h 41044"/>
                  <a:gd name="connsiteX1" fmla="*/ 41572 w 41044"/>
                  <a:gd name="connsiteY1" fmla="*/ 167 h 41044"/>
                  <a:gd name="connsiteX2" fmla="*/ 41572 w 41044"/>
                  <a:gd name="connsiteY2" fmla="*/ 41212 h 41044"/>
                  <a:gd name="connsiteX3" fmla="*/ 52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167"/>
                    </a:moveTo>
                    <a:lnTo>
                      <a:pt x="41572" y="167"/>
                    </a:lnTo>
                    <a:lnTo>
                      <a:pt x="41572" y="41212"/>
                    </a:lnTo>
                    <a:lnTo>
                      <a:pt x="52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" name="Полилиния: фигура 112">
                <a:extLst>
                  <a:ext uri="{FF2B5EF4-FFF2-40B4-BE49-F238E27FC236}">
                    <a16:creationId xmlns:a16="http://schemas.microsoft.com/office/drawing/2014/main" id="{5AC5CB0E-4B01-4289-A803-3FC9AFAC0F1B}"/>
                  </a:ext>
                </a:extLst>
              </p:cNvPr>
              <p:cNvSpPr/>
              <p:nvPr/>
            </p:nvSpPr>
            <p:spPr>
              <a:xfrm>
                <a:off x="3782785" y="318795"/>
                <a:ext cx="41044" cy="41044"/>
              </a:xfrm>
              <a:custGeom>
                <a:avLst/>
                <a:gdLst>
                  <a:gd name="connsiteX0" fmla="*/ 567 w 41044"/>
                  <a:gd name="connsiteY0" fmla="*/ 167 h 41044"/>
                  <a:gd name="connsiteX1" fmla="*/ 41612 w 41044"/>
                  <a:gd name="connsiteY1" fmla="*/ 167 h 41044"/>
                  <a:gd name="connsiteX2" fmla="*/ 41612 w 41044"/>
                  <a:gd name="connsiteY2" fmla="*/ 41212 h 41044"/>
                  <a:gd name="connsiteX3" fmla="*/ 56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167"/>
                    </a:moveTo>
                    <a:lnTo>
                      <a:pt x="41612" y="167"/>
                    </a:lnTo>
                    <a:lnTo>
                      <a:pt x="41612" y="41212"/>
                    </a:lnTo>
                    <a:lnTo>
                      <a:pt x="56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" name="Полилиния: фигура 113">
                <a:extLst>
                  <a:ext uri="{FF2B5EF4-FFF2-40B4-BE49-F238E27FC236}">
                    <a16:creationId xmlns:a16="http://schemas.microsoft.com/office/drawing/2014/main" id="{690304B2-F46E-401F-B697-80FF6C065474}"/>
                  </a:ext>
                </a:extLst>
              </p:cNvPr>
              <p:cNvSpPr/>
              <p:nvPr/>
            </p:nvSpPr>
            <p:spPr>
              <a:xfrm>
                <a:off x="3862484" y="318795"/>
                <a:ext cx="41044" cy="41044"/>
              </a:xfrm>
              <a:custGeom>
                <a:avLst/>
                <a:gdLst>
                  <a:gd name="connsiteX0" fmla="*/ 607 w 41044"/>
                  <a:gd name="connsiteY0" fmla="*/ 167 h 41044"/>
                  <a:gd name="connsiteX1" fmla="*/ 41652 w 41044"/>
                  <a:gd name="connsiteY1" fmla="*/ 167 h 41044"/>
                  <a:gd name="connsiteX2" fmla="*/ 41652 w 41044"/>
                  <a:gd name="connsiteY2" fmla="*/ 41212 h 41044"/>
                  <a:gd name="connsiteX3" fmla="*/ 60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167"/>
                    </a:moveTo>
                    <a:lnTo>
                      <a:pt x="41652" y="167"/>
                    </a:lnTo>
                    <a:lnTo>
                      <a:pt x="41652" y="41212"/>
                    </a:lnTo>
                    <a:lnTo>
                      <a:pt x="60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" name="Полилиния: фигура 114">
                <a:extLst>
                  <a:ext uri="{FF2B5EF4-FFF2-40B4-BE49-F238E27FC236}">
                    <a16:creationId xmlns:a16="http://schemas.microsoft.com/office/drawing/2014/main" id="{5C2D476F-A12E-413A-873C-7AFE30734DE8}"/>
                  </a:ext>
                </a:extLst>
              </p:cNvPr>
              <p:cNvSpPr/>
              <p:nvPr/>
            </p:nvSpPr>
            <p:spPr>
              <a:xfrm>
                <a:off x="3942183" y="318795"/>
                <a:ext cx="41044" cy="41044"/>
              </a:xfrm>
              <a:custGeom>
                <a:avLst/>
                <a:gdLst>
                  <a:gd name="connsiteX0" fmla="*/ 647 w 41044"/>
                  <a:gd name="connsiteY0" fmla="*/ 167 h 41044"/>
                  <a:gd name="connsiteX1" fmla="*/ 41692 w 41044"/>
                  <a:gd name="connsiteY1" fmla="*/ 167 h 41044"/>
                  <a:gd name="connsiteX2" fmla="*/ 41692 w 41044"/>
                  <a:gd name="connsiteY2" fmla="*/ 41212 h 41044"/>
                  <a:gd name="connsiteX3" fmla="*/ 64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167"/>
                    </a:moveTo>
                    <a:lnTo>
                      <a:pt x="41692" y="167"/>
                    </a:lnTo>
                    <a:lnTo>
                      <a:pt x="41692" y="41212"/>
                    </a:lnTo>
                    <a:lnTo>
                      <a:pt x="64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" name="Полилиния: фигура 115">
                <a:extLst>
                  <a:ext uri="{FF2B5EF4-FFF2-40B4-BE49-F238E27FC236}">
                    <a16:creationId xmlns:a16="http://schemas.microsoft.com/office/drawing/2014/main" id="{A86052A9-ADBA-46C0-8759-EF1DC8D470DD}"/>
                  </a:ext>
                </a:extLst>
              </p:cNvPr>
              <p:cNvSpPr/>
              <p:nvPr/>
            </p:nvSpPr>
            <p:spPr>
              <a:xfrm>
                <a:off x="4021882" y="318795"/>
                <a:ext cx="41044" cy="41044"/>
              </a:xfrm>
              <a:custGeom>
                <a:avLst/>
                <a:gdLst>
                  <a:gd name="connsiteX0" fmla="*/ 687 w 41044"/>
                  <a:gd name="connsiteY0" fmla="*/ 167 h 41044"/>
                  <a:gd name="connsiteX1" fmla="*/ 41732 w 41044"/>
                  <a:gd name="connsiteY1" fmla="*/ 167 h 41044"/>
                  <a:gd name="connsiteX2" fmla="*/ 41732 w 41044"/>
                  <a:gd name="connsiteY2" fmla="*/ 41212 h 41044"/>
                  <a:gd name="connsiteX3" fmla="*/ 68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167"/>
                    </a:moveTo>
                    <a:lnTo>
                      <a:pt x="41732" y="167"/>
                    </a:lnTo>
                    <a:lnTo>
                      <a:pt x="41732" y="41212"/>
                    </a:lnTo>
                    <a:lnTo>
                      <a:pt x="68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" name="Полилиния: фигура 116">
                <a:extLst>
                  <a:ext uri="{FF2B5EF4-FFF2-40B4-BE49-F238E27FC236}">
                    <a16:creationId xmlns:a16="http://schemas.microsoft.com/office/drawing/2014/main" id="{F5F273B0-A1D2-4521-88CE-23585B236D93}"/>
                  </a:ext>
                </a:extLst>
              </p:cNvPr>
              <p:cNvSpPr/>
              <p:nvPr/>
            </p:nvSpPr>
            <p:spPr>
              <a:xfrm>
                <a:off x="4101581" y="318795"/>
                <a:ext cx="41044" cy="41044"/>
              </a:xfrm>
              <a:custGeom>
                <a:avLst/>
                <a:gdLst>
                  <a:gd name="connsiteX0" fmla="*/ 727 w 41044"/>
                  <a:gd name="connsiteY0" fmla="*/ 167 h 41044"/>
                  <a:gd name="connsiteX1" fmla="*/ 41772 w 41044"/>
                  <a:gd name="connsiteY1" fmla="*/ 167 h 41044"/>
                  <a:gd name="connsiteX2" fmla="*/ 41772 w 41044"/>
                  <a:gd name="connsiteY2" fmla="*/ 41212 h 41044"/>
                  <a:gd name="connsiteX3" fmla="*/ 72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167"/>
                    </a:moveTo>
                    <a:lnTo>
                      <a:pt x="41772" y="167"/>
                    </a:lnTo>
                    <a:lnTo>
                      <a:pt x="41772" y="41212"/>
                    </a:lnTo>
                    <a:lnTo>
                      <a:pt x="72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" name="Полилиния: фигура 117">
                <a:extLst>
                  <a:ext uri="{FF2B5EF4-FFF2-40B4-BE49-F238E27FC236}">
                    <a16:creationId xmlns:a16="http://schemas.microsoft.com/office/drawing/2014/main" id="{0A19F75E-F048-41E6-A6D1-8D1C8B7582CF}"/>
                  </a:ext>
                </a:extLst>
              </p:cNvPr>
              <p:cNvSpPr/>
              <p:nvPr/>
            </p:nvSpPr>
            <p:spPr>
              <a:xfrm>
                <a:off x="4181280" y="318795"/>
                <a:ext cx="41044" cy="41044"/>
              </a:xfrm>
              <a:custGeom>
                <a:avLst/>
                <a:gdLst>
                  <a:gd name="connsiteX0" fmla="*/ 767 w 41044"/>
                  <a:gd name="connsiteY0" fmla="*/ 167 h 41044"/>
                  <a:gd name="connsiteX1" fmla="*/ 41812 w 41044"/>
                  <a:gd name="connsiteY1" fmla="*/ 167 h 41044"/>
                  <a:gd name="connsiteX2" fmla="*/ 41812 w 41044"/>
                  <a:gd name="connsiteY2" fmla="*/ 41212 h 41044"/>
                  <a:gd name="connsiteX3" fmla="*/ 767 w 41044"/>
                  <a:gd name="connsiteY3" fmla="*/ 412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167"/>
                    </a:moveTo>
                    <a:lnTo>
                      <a:pt x="41812" y="167"/>
                    </a:lnTo>
                    <a:lnTo>
                      <a:pt x="41812" y="41212"/>
                    </a:lnTo>
                    <a:lnTo>
                      <a:pt x="767" y="412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" name="Полилиния: фигура 118">
                <a:extLst>
                  <a:ext uri="{FF2B5EF4-FFF2-40B4-BE49-F238E27FC236}">
                    <a16:creationId xmlns:a16="http://schemas.microsoft.com/office/drawing/2014/main" id="{214315F3-4469-4229-87A7-55823723438E}"/>
                  </a:ext>
                </a:extLst>
              </p:cNvPr>
              <p:cNvSpPr/>
              <p:nvPr/>
            </p:nvSpPr>
            <p:spPr>
              <a:xfrm>
                <a:off x="3065494" y="358645"/>
                <a:ext cx="41044" cy="41044"/>
              </a:xfrm>
              <a:custGeom>
                <a:avLst/>
                <a:gdLst>
                  <a:gd name="connsiteX0" fmla="*/ 207 w 41044"/>
                  <a:gd name="connsiteY0" fmla="*/ 187 h 41044"/>
                  <a:gd name="connsiteX1" fmla="*/ 41252 w 41044"/>
                  <a:gd name="connsiteY1" fmla="*/ 187 h 41044"/>
                  <a:gd name="connsiteX2" fmla="*/ 41252 w 41044"/>
                  <a:gd name="connsiteY2" fmla="*/ 41232 h 41044"/>
                  <a:gd name="connsiteX3" fmla="*/ 20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187"/>
                    </a:moveTo>
                    <a:lnTo>
                      <a:pt x="41252" y="187"/>
                    </a:lnTo>
                    <a:lnTo>
                      <a:pt x="41252" y="41232"/>
                    </a:lnTo>
                    <a:lnTo>
                      <a:pt x="20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" name="Полилиния: фигура 119">
                <a:extLst>
                  <a:ext uri="{FF2B5EF4-FFF2-40B4-BE49-F238E27FC236}">
                    <a16:creationId xmlns:a16="http://schemas.microsoft.com/office/drawing/2014/main" id="{D3F69B79-EF26-42C4-8BDB-363881A6F9BD}"/>
                  </a:ext>
                </a:extLst>
              </p:cNvPr>
              <p:cNvSpPr/>
              <p:nvPr/>
            </p:nvSpPr>
            <p:spPr>
              <a:xfrm>
                <a:off x="3185043" y="358645"/>
                <a:ext cx="41044" cy="41044"/>
              </a:xfrm>
              <a:custGeom>
                <a:avLst/>
                <a:gdLst>
                  <a:gd name="connsiteX0" fmla="*/ 267 w 41044"/>
                  <a:gd name="connsiteY0" fmla="*/ 187 h 41044"/>
                  <a:gd name="connsiteX1" fmla="*/ 41312 w 41044"/>
                  <a:gd name="connsiteY1" fmla="*/ 187 h 41044"/>
                  <a:gd name="connsiteX2" fmla="*/ 41312 w 41044"/>
                  <a:gd name="connsiteY2" fmla="*/ 41232 h 41044"/>
                  <a:gd name="connsiteX3" fmla="*/ 26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187"/>
                    </a:moveTo>
                    <a:lnTo>
                      <a:pt x="41312" y="187"/>
                    </a:lnTo>
                    <a:lnTo>
                      <a:pt x="41312" y="41232"/>
                    </a:lnTo>
                    <a:lnTo>
                      <a:pt x="26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" name="Полилиния: фигура 120">
                <a:extLst>
                  <a:ext uri="{FF2B5EF4-FFF2-40B4-BE49-F238E27FC236}">
                    <a16:creationId xmlns:a16="http://schemas.microsoft.com/office/drawing/2014/main" id="{23824A15-CE70-4B10-93F9-0FDC95C242F9}"/>
                  </a:ext>
                </a:extLst>
              </p:cNvPr>
              <p:cNvSpPr/>
              <p:nvPr/>
            </p:nvSpPr>
            <p:spPr>
              <a:xfrm>
                <a:off x="3224892" y="358645"/>
                <a:ext cx="41044" cy="41044"/>
              </a:xfrm>
              <a:custGeom>
                <a:avLst/>
                <a:gdLst>
                  <a:gd name="connsiteX0" fmla="*/ 287 w 41044"/>
                  <a:gd name="connsiteY0" fmla="*/ 187 h 41044"/>
                  <a:gd name="connsiteX1" fmla="*/ 41332 w 41044"/>
                  <a:gd name="connsiteY1" fmla="*/ 187 h 41044"/>
                  <a:gd name="connsiteX2" fmla="*/ 41332 w 41044"/>
                  <a:gd name="connsiteY2" fmla="*/ 41232 h 41044"/>
                  <a:gd name="connsiteX3" fmla="*/ 28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187"/>
                    </a:moveTo>
                    <a:lnTo>
                      <a:pt x="41332" y="187"/>
                    </a:lnTo>
                    <a:lnTo>
                      <a:pt x="41332" y="41232"/>
                    </a:lnTo>
                    <a:lnTo>
                      <a:pt x="28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" name="Полилиния: фигура 121">
                <a:extLst>
                  <a:ext uri="{FF2B5EF4-FFF2-40B4-BE49-F238E27FC236}">
                    <a16:creationId xmlns:a16="http://schemas.microsoft.com/office/drawing/2014/main" id="{2027C87D-DF4E-4687-997F-07FE52FDD416}"/>
                  </a:ext>
                </a:extLst>
              </p:cNvPr>
              <p:cNvSpPr/>
              <p:nvPr/>
            </p:nvSpPr>
            <p:spPr>
              <a:xfrm>
                <a:off x="3304591" y="358645"/>
                <a:ext cx="41044" cy="41044"/>
              </a:xfrm>
              <a:custGeom>
                <a:avLst/>
                <a:gdLst>
                  <a:gd name="connsiteX0" fmla="*/ 327 w 41044"/>
                  <a:gd name="connsiteY0" fmla="*/ 187 h 41044"/>
                  <a:gd name="connsiteX1" fmla="*/ 41372 w 41044"/>
                  <a:gd name="connsiteY1" fmla="*/ 187 h 41044"/>
                  <a:gd name="connsiteX2" fmla="*/ 41372 w 41044"/>
                  <a:gd name="connsiteY2" fmla="*/ 41232 h 41044"/>
                  <a:gd name="connsiteX3" fmla="*/ 32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187"/>
                    </a:moveTo>
                    <a:lnTo>
                      <a:pt x="41372" y="187"/>
                    </a:lnTo>
                    <a:lnTo>
                      <a:pt x="41372" y="41232"/>
                    </a:lnTo>
                    <a:lnTo>
                      <a:pt x="32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" name="Полилиния: фигура 122">
                <a:extLst>
                  <a:ext uri="{FF2B5EF4-FFF2-40B4-BE49-F238E27FC236}">
                    <a16:creationId xmlns:a16="http://schemas.microsoft.com/office/drawing/2014/main" id="{B5FE6C1D-2062-4123-AA82-2F1356BF2E26}"/>
                  </a:ext>
                </a:extLst>
              </p:cNvPr>
              <p:cNvSpPr/>
              <p:nvPr/>
            </p:nvSpPr>
            <p:spPr>
              <a:xfrm>
                <a:off x="3344441" y="358645"/>
                <a:ext cx="41044" cy="41044"/>
              </a:xfrm>
              <a:custGeom>
                <a:avLst/>
                <a:gdLst>
                  <a:gd name="connsiteX0" fmla="*/ 347 w 41044"/>
                  <a:gd name="connsiteY0" fmla="*/ 187 h 41044"/>
                  <a:gd name="connsiteX1" fmla="*/ 41392 w 41044"/>
                  <a:gd name="connsiteY1" fmla="*/ 187 h 41044"/>
                  <a:gd name="connsiteX2" fmla="*/ 41392 w 41044"/>
                  <a:gd name="connsiteY2" fmla="*/ 41232 h 41044"/>
                  <a:gd name="connsiteX3" fmla="*/ 34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187"/>
                    </a:moveTo>
                    <a:lnTo>
                      <a:pt x="41392" y="187"/>
                    </a:lnTo>
                    <a:lnTo>
                      <a:pt x="41392" y="41232"/>
                    </a:lnTo>
                    <a:lnTo>
                      <a:pt x="34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" name="Полилиния: фигура 123">
                <a:extLst>
                  <a:ext uri="{FF2B5EF4-FFF2-40B4-BE49-F238E27FC236}">
                    <a16:creationId xmlns:a16="http://schemas.microsoft.com/office/drawing/2014/main" id="{A5D05BAB-E873-4016-9567-2D97841176CE}"/>
                  </a:ext>
                </a:extLst>
              </p:cNvPr>
              <p:cNvSpPr/>
              <p:nvPr/>
            </p:nvSpPr>
            <p:spPr>
              <a:xfrm>
                <a:off x="3503839" y="358645"/>
                <a:ext cx="41044" cy="41044"/>
              </a:xfrm>
              <a:custGeom>
                <a:avLst/>
                <a:gdLst>
                  <a:gd name="connsiteX0" fmla="*/ 427 w 41044"/>
                  <a:gd name="connsiteY0" fmla="*/ 187 h 41044"/>
                  <a:gd name="connsiteX1" fmla="*/ 41472 w 41044"/>
                  <a:gd name="connsiteY1" fmla="*/ 187 h 41044"/>
                  <a:gd name="connsiteX2" fmla="*/ 41472 w 41044"/>
                  <a:gd name="connsiteY2" fmla="*/ 41232 h 41044"/>
                  <a:gd name="connsiteX3" fmla="*/ 42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187"/>
                    </a:moveTo>
                    <a:lnTo>
                      <a:pt x="41472" y="187"/>
                    </a:lnTo>
                    <a:lnTo>
                      <a:pt x="41472" y="41232"/>
                    </a:lnTo>
                    <a:lnTo>
                      <a:pt x="42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" name="Полилиния: фигура 124">
                <a:extLst>
                  <a:ext uri="{FF2B5EF4-FFF2-40B4-BE49-F238E27FC236}">
                    <a16:creationId xmlns:a16="http://schemas.microsoft.com/office/drawing/2014/main" id="{B134FD05-8FEF-4D33-9917-FC2660657754}"/>
                  </a:ext>
                </a:extLst>
              </p:cNvPr>
              <p:cNvSpPr/>
              <p:nvPr/>
            </p:nvSpPr>
            <p:spPr>
              <a:xfrm>
                <a:off x="3543688" y="358645"/>
                <a:ext cx="41044" cy="41044"/>
              </a:xfrm>
              <a:custGeom>
                <a:avLst/>
                <a:gdLst>
                  <a:gd name="connsiteX0" fmla="*/ 447 w 41044"/>
                  <a:gd name="connsiteY0" fmla="*/ 187 h 41044"/>
                  <a:gd name="connsiteX1" fmla="*/ 41492 w 41044"/>
                  <a:gd name="connsiteY1" fmla="*/ 187 h 41044"/>
                  <a:gd name="connsiteX2" fmla="*/ 41492 w 41044"/>
                  <a:gd name="connsiteY2" fmla="*/ 41232 h 41044"/>
                  <a:gd name="connsiteX3" fmla="*/ 44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187"/>
                    </a:moveTo>
                    <a:lnTo>
                      <a:pt x="41492" y="187"/>
                    </a:lnTo>
                    <a:lnTo>
                      <a:pt x="41492" y="41232"/>
                    </a:lnTo>
                    <a:lnTo>
                      <a:pt x="44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" name="Полилиния: фигура 125">
                <a:extLst>
                  <a:ext uri="{FF2B5EF4-FFF2-40B4-BE49-F238E27FC236}">
                    <a16:creationId xmlns:a16="http://schemas.microsoft.com/office/drawing/2014/main" id="{B7BD32EA-3BC7-4448-AD87-F226C67447A0}"/>
                  </a:ext>
                </a:extLst>
              </p:cNvPr>
              <p:cNvSpPr/>
              <p:nvPr/>
            </p:nvSpPr>
            <p:spPr>
              <a:xfrm>
                <a:off x="3703086" y="358645"/>
                <a:ext cx="41044" cy="41044"/>
              </a:xfrm>
              <a:custGeom>
                <a:avLst/>
                <a:gdLst>
                  <a:gd name="connsiteX0" fmla="*/ 527 w 41044"/>
                  <a:gd name="connsiteY0" fmla="*/ 187 h 41044"/>
                  <a:gd name="connsiteX1" fmla="*/ 41572 w 41044"/>
                  <a:gd name="connsiteY1" fmla="*/ 187 h 41044"/>
                  <a:gd name="connsiteX2" fmla="*/ 41572 w 41044"/>
                  <a:gd name="connsiteY2" fmla="*/ 41232 h 41044"/>
                  <a:gd name="connsiteX3" fmla="*/ 52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187"/>
                    </a:moveTo>
                    <a:lnTo>
                      <a:pt x="41572" y="187"/>
                    </a:lnTo>
                    <a:lnTo>
                      <a:pt x="41572" y="41232"/>
                    </a:lnTo>
                    <a:lnTo>
                      <a:pt x="52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" name="Полилиния: фигура 126">
                <a:extLst>
                  <a:ext uri="{FF2B5EF4-FFF2-40B4-BE49-F238E27FC236}">
                    <a16:creationId xmlns:a16="http://schemas.microsoft.com/office/drawing/2014/main" id="{08593F7E-49CF-482D-A904-1E7DAC60C0F7}"/>
                  </a:ext>
                </a:extLst>
              </p:cNvPr>
              <p:cNvSpPr/>
              <p:nvPr/>
            </p:nvSpPr>
            <p:spPr>
              <a:xfrm>
                <a:off x="3742936" y="358645"/>
                <a:ext cx="41044" cy="41044"/>
              </a:xfrm>
              <a:custGeom>
                <a:avLst/>
                <a:gdLst>
                  <a:gd name="connsiteX0" fmla="*/ 547 w 41044"/>
                  <a:gd name="connsiteY0" fmla="*/ 187 h 41044"/>
                  <a:gd name="connsiteX1" fmla="*/ 41592 w 41044"/>
                  <a:gd name="connsiteY1" fmla="*/ 187 h 41044"/>
                  <a:gd name="connsiteX2" fmla="*/ 41592 w 41044"/>
                  <a:gd name="connsiteY2" fmla="*/ 41232 h 41044"/>
                  <a:gd name="connsiteX3" fmla="*/ 54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187"/>
                    </a:moveTo>
                    <a:lnTo>
                      <a:pt x="41592" y="187"/>
                    </a:lnTo>
                    <a:lnTo>
                      <a:pt x="41592" y="41232"/>
                    </a:lnTo>
                    <a:lnTo>
                      <a:pt x="54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" name="Полилиния: фигура 127">
                <a:extLst>
                  <a:ext uri="{FF2B5EF4-FFF2-40B4-BE49-F238E27FC236}">
                    <a16:creationId xmlns:a16="http://schemas.microsoft.com/office/drawing/2014/main" id="{664618F4-2000-4220-8BF6-2B736EED7608}"/>
                  </a:ext>
                </a:extLst>
              </p:cNvPr>
              <p:cNvSpPr/>
              <p:nvPr/>
            </p:nvSpPr>
            <p:spPr>
              <a:xfrm>
                <a:off x="3782785" y="358645"/>
                <a:ext cx="41044" cy="41044"/>
              </a:xfrm>
              <a:custGeom>
                <a:avLst/>
                <a:gdLst>
                  <a:gd name="connsiteX0" fmla="*/ 567 w 41044"/>
                  <a:gd name="connsiteY0" fmla="*/ 187 h 41044"/>
                  <a:gd name="connsiteX1" fmla="*/ 41612 w 41044"/>
                  <a:gd name="connsiteY1" fmla="*/ 187 h 41044"/>
                  <a:gd name="connsiteX2" fmla="*/ 41612 w 41044"/>
                  <a:gd name="connsiteY2" fmla="*/ 41232 h 41044"/>
                  <a:gd name="connsiteX3" fmla="*/ 56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187"/>
                    </a:moveTo>
                    <a:lnTo>
                      <a:pt x="41612" y="187"/>
                    </a:lnTo>
                    <a:lnTo>
                      <a:pt x="41612" y="41232"/>
                    </a:lnTo>
                    <a:lnTo>
                      <a:pt x="56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" name="Полилиния: фигура 128">
                <a:extLst>
                  <a:ext uri="{FF2B5EF4-FFF2-40B4-BE49-F238E27FC236}">
                    <a16:creationId xmlns:a16="http://schemas.microsoft.com/office/drawing/2014/main" id="{32227952-2E68-4662-8379-C97AAFDE27B8}"/>
                  </a:ext>
                </a:extLst>
              </p:cNvPr>
              <p:cNvSpPr/>
              <p:nvPr/>
            </p:nvSpPr>
            <p:spPr>
              <a:xfrm>
                <a:off x="3822635" y="358645"/>
                <a:ext cx="41044" cy="41044"/>
              </a:xfrm>
              <a:custGeom>
                <a:avLst/>
                <a:gdLst>
                  <a:gd name="connsiteX0" fmla="*/ 587 w 41044"/>
                  <a:gd name="connsiteY0" fmla="*/ 187 h 41044"/>
                  <a:gd name="connsiteX1" fmla="*/ 41632 w 41044"/>
                  <a:gd name="connsiteY1" fmla="*/ 187 h 41044"/>
                  <a:gd name="connsiteX2" fmla="*/ 41632 w 41044"/>
                  <a:gd name="connsiteY2" fmla="*/ 41232 h 41044"/>
                  <a:gd name="connsiteX3" fmla="*/ 58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187"/>
                    </a:moveTo>
                    <a:lnTo>
                      <a:pt x="41632" y="187"/>
                    </a:lnTo>
                    <a:lnTo>
                      <a:pt x="41632" y="41232"/>
                    </a:lnTo>
                    <a:lnTo>
                      <a:pt x="58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" name="Полилиния: фигура 129">
                <a:extLst>
                  <a:ext uri="{FF2B5EF4-FFF2-40B4-BE49-F238E27FC236}">
                    <a16:creationId xmlns:a16="http://schemas.microsoft.com/office/drawing/2014/main" id="{8FD364F9-7D53-48AB-8632-FDB5D8B74972}"/>
                  </a:ext>
                </a:extLst>
              </p:cNvPr>
              <p:cNvSpPr/>
              <p:nvPr/>
            </p:nvSpPr>
            <p:spPr>
              <a:xfrm>
                <a:off x="4021882" y="358645"/>
                <a:ext cx="41044" cy="41044"/>
              </a:xfrm>
              <a:custGeom>
                <a:avLst/>
                <a:gdLst>
                  <a:gd name="connsiteX0" fmla="*/ 687 w 41044"/>
                  <a:gd name="connsiteY0" fmla="*/ 187 h 41044"/>
                  <a:gd name="connsiteX1" fmla="*/ 41732 w 41044"/>
                  <a:gd name="connsiteY1" fmla="*/ 187 h 41044"/>
                  <a:gd name="connsiteX2" fmla="*/ 41732 w 41044"/>
                  <a:gd name="connsiteY2" fmla="*/ 41232 h 41044"/>
                  <a:gd name="connsiteX3" fmla="*/ 68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187"/>
                    </a:moveTo>
                    <a:lnTo>
                      <a:pt x="41732" y="187"/>
                    </a:lnTo>
                    <a:lnTo>
                      <a:pt x="41732" y="41232"/>
                    </a:lnTo>
                    <a:lnTo>
                      <a:pt x="68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" name="Полилиния: фигура 130">
                <a:extLst>
                  <a:ext uri="{FF2B5EF4-FFF2-40B4-BE49-F238E27FC236}">
                    <a16:creationId xmlns:a16="http://schemas.microsoft.com/office/drawing/2014/main" id="{BE7C51F3-35D5-4887-987E-4B9AC265E701}"/>
                  </a:ext>
                </a:extLst>
              </p:cNvPr>
              <p:cNvSpPr/>
              <p:nvPr/>
            </p:nvSpPr>
            <p:spPr>
              <a:xfrm>
                <a:off x="4101581" y="358645"/>
                <a:ext cx="41044" cy="41044"/>
              </a:xfrm>
              <a:custGeom>
                <a:avLst/>
                <a:gdLst>
                  <a:gd name="connsiteX0" fmla="*/ 727 w 41044"/>
                  <a:gd name="connsiteY0" fmla="*/ 187 h 41044"/>
                  <a:gd name="connsiteX1" fmla="*/ 41772 w 41044"/>
                  <a:gd name="connsiteY1" fmla="*/ 187 h 41044"/>
                  <a:gd name="connsiteX2" fmla="*/ 41772 w 41044"/>
                  <a:gd name="connsiteY2" fmla="*/ 41232 h 41044"/>
                  <a:gd name="connsiteX3" fmla="*/ 72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187"/>
                    </a:moveTo>
                    <a:lnTo>
                      <a:pt x="41772" y="187"/>
                    </a:lnTo>
                    <a:lnTo>
                      <a:pt x="41772" y="41232"/>
                    </a:lnTo>
                    <a:lnTo>
                      <a:pt x="72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" name="Полилиния: фигура 131">
                <a:extLst>
                  <a:ext uri="{FF2B5EF4-FFF2-40B4-BE49-F238E27FC236}">
                    <a16:creationId xmlns:a16="http://schemas.microsoft.com/office/drawing/2014/main" id="{8FB8F507-660D-4EEE-8657-DC96CAFC56AA}"/>
                  </a:ext>
                </a:extLst>
              </p:cNvPr>
              <p:cNvSpPr/>
              <p:nvPr/>
            </p:nvSpPr>
            <p:spPr>
              <a:xfrm>
                <a:off x="4141431" y="358645"/>
                <a:ext cx="41044" cy="41044"/>
              </a:xfrm>
              <a:custGeom>
                <a:avLst/>
                <a:gdLst>
                  <a:gd name="connsiteX0" fmla="*/ 747 w 41044"/>
                  <a:gd name="connsiteY0" fmla="*/ 187 h 41044"/>
                  <a:gd name="connsiteX1" fmla="*/ 41792 w 41044"/>
                  <a:gd name="connsiteY1" fmla="*/ 187 h 41044"/>
                  <a:gd name="connsiteX2" fmla="*/ 41792 w 41044"/>
                  <a:gd name="connsiteY2" fmla="*/ 41232 h 41044"/>
                  <a:gd name="connsiteX3" fmla="*/ 747 w 41044"/>
                  <a:gd name="connsiteY3" fmla="*/ 412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187"/>
                    </a:moveTo>
                    <a:lnTo>
                      <a:pt x="41792" y="187"/>
                    </a:lnTo>
                    <a:lnTo>
                      <a:pt x="41792" y="41232"/>
                    </a:lnTo>
                    <a:lnTo>
                      <a:pt x="747" y="412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" name="Полилиния: фигура 132">
                <a:extLst>
                  <a:ext uri="{FF2B5EF4-FFF2-40B4-BE49-F238E27FC236}">
                    <a16:creationId xmlns:a16="http://schemas.microsoft.com/office/drawing/2014/main" id="{DC0F634B-115C-40DE-A28A-F25CFFE9C12D}"/>
                  </a:ext>
                </a:extLst>
              </p:cNvPr>
              <p:cNvSpPr/>
              <p:nvPr/>
            </p:nvSpPr>
            <p:spPr>
              <a:xfrm>
                <a:off x="2826397" y="398494"/>
                <a:ext cx="41044" cy="41044"/>
              </a:xfrm>
              <a:custGeom>
                <a:avLst/>
                <a:gdLst>
                  <a:gd name="connsiteX0" fmla="*/ 87 w 41044"/>
                  <a:gd name="connsiteY0" fmla="*/ 207 h 41044"/>
                  <a:gd name="connsiteX1" fmla="*/ 41132 w 41044"/>
                  <a:gd name="connsiteY1" fmla="*/ 207 h 41044"/>
                  <a:gd name="connsiteX2" fmla="*/ 41132 w 41044"/>
                  <a:gd name="connsiteY2" fmla="*/ 41252 h 41044"/>
                  <a:gd name="connsiteX3" fmla="*/ 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207"/>
                    </a:moveTo>
                    <a:lnTo>
                      <a:pt x="41132" y="207"/>
                    </a:lnTo>
                    <a:lnTo>
                      <a:pt x="41132" y="41252"/>
                    </a:lnTo>
                    <a:lnTo>
                      <a:pt x="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" name="Полилиния: фигура 133">
                <a:extLst>
                  <a:ext uri="{FF2B5EF4-FFF2-40B4-BE49-F238E27FC236}">
                    <a16:creationId xmlns:a16="http://schemas.microsoft.com/office/drawing/2014/main" id="{811F248D-5BD3-4160-A4EF-DDCDDF454010}"/>
                  </a:ext>
                </a:extLst>
              </p:cNvPr>
              <p:cNvSpPr/>
              <p:nvPr/>
            </p:nvSpPr>
            <p:spPr>
              <a:xfrm>
                <a:off x="2866247" y="398494"/>
                <a:ext cx="41044" cy="41044"/>
              </a:xfrm>
              <a:custGeom>
                <a:avLst/>
                <a:gdLst>
                  <a:gd name="connsiteX0" fmla="*/ 107 w 41044"/>
                  <a:gd name="connsiteY0" fmla="*/ 207 h 41044"/>
                  <a:gd name="connsiteX1" fmla="*/ 41152 w 41044"/>
                  <a:gd name="connsiteY1" fmla="*/ 207 h 41044"/>
                  <a:gd name="connsiteX2" fmla="*/ 41152 w 41044"/>
                  <a:gd name="connsiteY2" fmla="*/ 41252 h 41044"/>
                  <a:gd name="connsiteX3" fmla="*/ 1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207"/>
                    </a:moveTo>
                    <a:lnTo>
                      <a:pt x="41152" y="207"/>
                    </a:lnTo>
                    <a:lnTo>
                      <a:pt x="41152" y="41252"/>
                    </a:lnTo>
                    <a:lnTo>
                      <a:pt x="1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" name="Полилиния: фигура 134">
                <a:extLst>
                  <a:ext uri="{FF2B5EF4-FFF2-40B4-BE49-F238E27FC236}">
                    <a16:creationId xmlns:a16="http://schemas.microsoft.com/office/drawing/2014/main" id="{55450B1D-B44A-4E54-85C9-9D25E7A09435}"/>
                  </a:ext>
                </a:extLst>
              </p:cNvPr>
              <p:cNvSpPr/>
              <p:nvPr/>
            </p:nvSpPr>
            <p:spPr>
              <a:xfrm>
                <a:off x="2906096" y="398494"/>
                <a:ext cx="41044" cy="41044"/>
              </a:xfrm>
              <a:custGeom>
                <a:avLst/>
                <a:gdLst>
                  <a:gd name="connsiteX0" fmla="*/ 127 w 41044"/>
                  <a:gd name="connsiteY0" fmla="*/ 207 h 41044"/>
                  <a:gd name="connsiteX1" fmla="*/ 41172 w 41044"/>
                  <a:gd name="connsiteY1" fmla="*/ 207 h 41044"/>
                  <a:gd name="connsiteX2" fmla="*/ 41172 w 41044"/>
                  <a:gd name="connsiteY2" fmla="*/ 41252 h 41044"/>
                  <a:gd name="connsiteX3" fmla="*/ 1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207"/>
                    </a:moveTo>
                    <a:lnTo>
                      <a:pt x="41172" y="207"/>
                    </a:lnTo>
                    <a:lnTo>
                      <a:pt x="41172" y="41252"/>
                    </a:lnTo>
                    <a:lnTo>
                      <a:pt x="1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" name="Полилиния: фигура 135">
                <a:extLst>
                  <a:ext uri="{FF2B5EF4-FFF2-40B4-BE49-F238E27FC236}">
                    <a16:creationId xmlns:a16="http://schemas.microsoft.com/office/drawing/2014/main" id="{EA05CBD1-37C7-4D1C-9015-5B6216BE8449}"/>
                  </a:ext>
                </a:extLst>
              </p:cNvPr>
              <p:cNvSpPr/>
              <p:nvPr/>
            </p:nvSpPr>
            <p:spPr>
              <a:xfrm>
                <a:off x="2985795" y="398494"/>
                <a:ext cx="41044" cy="41044"/>
              </a:xfrm>
              <a:custGeom>
                <a:avLst/>
                <a:gdLst>
                  <a:gd name="connsiteX0" fmla="*/ 167 w 41044"/>
                  <a:gd name="connsiteY0" fmla="*/ 207 h 41044"/>
                  <a:gd name="connsiteX1" fmla="*/ 41212 w 41044"/>
                  <a:gd name="connsiteY1" fmla="*/ 207 h 41044"/>
                  <a:gd name="connsiteX2" fmla="*/ 41212 w 41044"/>
                  <a:gd name="connsiteY2" fmla="*/ 41252 h 41044"/>
                  <a:gd name="connsiteX3" fmla="*/ 16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207"/>
                    </a:moveTo>
                    <a:lnTo>
                      <a:pt x="41212" y="207"/>
                    </a:lnTo>
                    <a:lnTo>
                      <a:pt x="41212" y="41252"/>
                    </a:lnTo>
                    <a:lnTo>
                      <a:pt x="16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" name="Полилиния: фигура 136">
                <a:extLst>
                  <a:ext uri="{FF2B5EF4-FFF2-40B4-BE49-F238E27FC236}">
                    <a16:creationId xmlns:a16="http://schemas.microsoft.com/office/drawing/2014/main" id="{A17F0672-1461-41FE-BA5C-06BF5631B9AA}"/>
                  </a:ext>
                </a:extLst>
              </p:cNvPr>
              <p:cNvSpPr/>
              <p:nvPr/>
            </p:nvSpPr>
            <p:spPr>
              <a:xfrm>
                <a:off x="3065494" y="398494"/>
                <a:ext cx="41044" cy="41044"/>
              </a:xfrm>
              <a:custGeom>
                <a:avLst/>
                <a:gdLst>
                  <a:gd name="connsiteX0" fmla="*/ 207 w 41044"/>
                  <a:gd name="connsiteY0" fmla="*/ 207 h 41044"/>
                  <a:gd name="connsiteX1" fmla="*/ 41252 w 41044"/>
                  <a:gd name="connsiteY1" fmla="*/ 207 h 41044"/>
                  <a:gd name="connsiteX2" fmla="*/ 41252 w 41044"/>
                  <a:gd name="connsiteY2" fmla="*/ 41252 h 41044"/>
                  <a:gd name="connsiteX3" fmla="*/ 2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207"/>
                    </a:moveTo>
                    <a:lnTo>
                      <a:pt x="41252" y="207"/>
                    </a:lnTo>
                    <a:lnTo>
                      <a:pt x="41252" y="41252"/>
                    </a:lnTo>
                    <a:lnTo>
                      <a:pt x="2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" name="Полилиния: фигура 137">
                <a:extLst>
                  <a:ext uri="{FF2B5EF4-FFF2-40B4-BE49-F238E27FC236}">
                    <a16:creationId xmlns:a16="http://schemas.microsoft.com/office/drawing/2014/main" id="{9395A33C-6D76-4E40-8DA6-1A12C3F17DA5}"/>
                  </a:ext>
                </a:extLst>
              </p:cNvPr>
              <p:cNvSpPr/>
              <p:nvPr/>
            </p:nvSpPr>
            <p:spPr>
              <a:xfrm>
                <a:off x="3185043" y="398494"/>
                <a:ext cx="41044" cy="41044"/>
              </a:xfrm>
              <a:custGeom>
                <a:avLst/>
                <a:gdLst>
                  <a:gd name="connsiteX0" fmla="*/ 267 w 41044"/>
                  <a:gd name="connsiteY0" fmla="*/ 207 h 41044"/>
                  <a:gd name="connsiteX1" fmla="*/ 41312 w 41044"/>
                  <a:gd name="connsiteY1" fmla="*/ 207 h 41044"/>
                  <a:gd name="connsiteX2" fmla="*/ 41312 w 41044"/>
                  <a:gd name="connsiteY2" fmla="*/ 41252 h 41044"/>
                  <a:gd name="connsiteX3" fmla="*/ 26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207"/>
                    </a:moveTo>
                    <a:lnTo>
                      <a:pt x="41312" y="207"/>
                    </a:lnTo>
                    <a:lnTo>
                      <a:pt x="41312" y="41252"/>
                    </a:lnTo>
                    <a:lnTo>
                      <a:pt x="26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" name="Полилиния: фигура 138">
                <a:extLst>
                  <a:ext uri="{FF2B5EF4-FFF2-40B4-BE49-F238E27FC236}">
                    <a16:creationId xmlns:a16="http://schemas.microsoft.com/office/drawing/2014/main" id="{0914692A-3DC7-40FD-8451-B6560C138622}"/>
                  </a:ext>
                </a:extLst>
              </p:cNvPr>
              <p:cNvSpPr/>
              <p:nvPr/>
            </p:nvSpPr>
            <p:spPr>
              <a:xfrm>
                <a:off x="3224892" y="398494"/>
                <a:ext cx="41044" cy="41044"/>
              </a:xfrm>
              <a:custGeom>
                <a:avLst/>
                <a:gdLst>
                  <a:gd name="connsiteX0" fmla="*/ 287 w 41044"/>
                  <a:gd name="connsiteY0" fmla="*/ 207 h 41044"/>
                  <a:gd name="connsiteX1" fmla="*/ 41332 w 41044"/>
                  <a:gd name="connsiteY1" fmla="*/ 207 h 41044"/>
                  <a:gd name="connsiteX2" fmla="*/ 41332 w 41044"/>
                  <a:gd name="connsiteY2" fmla="*/ 41252 h 41044"/>
                  <a:gd name="connsiteX3" fmla="*/ 2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207"/>
                    </a:moveTo>
                    <a:lnTo>
                      <a:pt x="41332" y="207"/>
                    </a:lnTo>
                    <a:lnTo>
                      <a:pt x="41332" y="41252"/>
                    </a:lnTo>
                    <a:lnTo>
                      <a:pt x="2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" name="Полилиния: фигура 139">
                <a:extLst>
                  <a:ext uri="{FF2B5EF4-FFF2-40B4-BE49-F238E27FC236}">
                    <a16:creationId xmlns:a16="http://schemas.microsoft.com/office/drawing/2014/main" id="{08290E8F-6265-4FBC-AD2A-4E826BEEE350}"/>
                  </a:ext>
                </a:extLst>
              </p:cNvPr>
              <p:cNvSpPr/>
              <p:nvPr/>
            </p:nvSpPr>
            <p:spPr>
              <a:xfrm>
                <a:off x="3264742" y="398494"/>
                <a:ext cx="41044" cy="41044"/>
              </a:xfrm>
              <a:custGeom>
                <a:avLst/>
                <a:gdLst>
                  <a:gd name="connsiteX0" fmla="*/ 307 w 41044"/>
                  <a:gd name="connsiteY0" fmla="*/ 207 h 41044"/>
                  <a:gd name="connsiteX1" fmla="*/ 41352 w 41044"/>
                  <a:gd name="connsiteY1" fmla="*/ 207 h 41044"/>
                  <a:gd name="connsiteX2" fmla="*/ 41352 w 41044"/>
                  <a:gd name="connsiteY2" fmla="*/ 41252 h 41044"/>
                  <a:gd name="connsiteX3" fmla="*/ 3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207"/>
                    </a:moveTo>
                    <a:lnTo>
                      <a:pt x="41352" y="207"/>
                    </a:lnTo>
                    <a:lnTo>
                      <a:pt x="41352" y="41252"/>
                    </a:lnTo>
                    <a:lnTo>
                      <a:pt x="3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" name="Полилиния: фигура 140">
                <a:extLst>
                  <a:ext uri="{FF2B5EF4-FFF2-40B4-BE49-F238E27FC236}">
                    <a16:creationId xmlns:a16="http://schemas.microsoft.com/office/drawing/2014/main" id="{85BEE143-7E9E-4B9E-B929-D748DF413268}"/>
                  </a:ext>
                </a:extLst>
              </p:cNvPr>
              <p:cNvSpPr/>
              <p:nvPr/>
            </p:nvSpPr>
            <p:spPr>
              <a:xfrm>
                <a:off x="3344441" y="398494"/>
                <a:ext cx="41044" cy="41044"/>
              </a:xfrm>
              <a:custGeom>
                <a:avLst/>
                <a:gdLst>
                  <a:gd name="connsiteX0" fmla="*/ 347 w 41044"/>
                  <a:gd name="connsiteY0" fmla="*/ 207 h 41044"/>
                  <a:gd name="connsiteX1" fmla="*/ 41392 w 41044"/>
                  <a:gd name="connsiteY1" fmla="*/ 207 h 41044"/>
                  <a:gd name="connsiteX2" fmla="*/ 41392 w 41044"/>
                  <a:gd name="connsiteY2" fmla="*/ 41252 h 41044"/>
                  <a:gd name="connsiteX3" fmla="*/ 34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207"/>
                    </a:moveTo>
                    <a:lnTo>
                      <a:pt x="41392" y="207"/>
                    </a:lnTo>
                    <a:lnTo>
                      <a:pt x="41392" y="41252"/>
                    </a:lnTo>
                    <a:lnTo>
                      <a:pt x="34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" name="Полилиния: фигура 141">
                <a:extLst>
                  <a:ext uri="{FF2B5EF4-FFF2-40B4-BE49-F238E27FC236}">
                    <a16:creationId xmlns:a16="http://schemas.microsoft.com/office/drawing/2014/main" id="{1304A45C-9461-4F74-AF1E-0F299C0EDA84}"/>
                  </a:ext>
                </a:extLst>
              </p:cNvPr>
              <p:cNvSpPr/>
              <p:nvPr/>
            </p:nvSpPr>
            <p:spPr>
              <a:xfrm>
                <a:off x="3384290" y="398494"/>
                <a:ext cx="41044" cy="41044"/>
              </a:xfrm>
              <a:custGeom>
                <a:avLst/>
                <a:gdLst>
                  <a:gd name="connsiteX0" fmla="*/ 367 w 41044"/>
                  <a:gd name="connsiteY0" fmla="*/ 207 h 41044"/>
                  <a:gd name="connsiteX1" fmla="*/ 41412 w 41044"/>
                  <a:gd name="connsiteY1" fmla="*/ 207 h 41044"/>
                  <a:gd name="connsiteX2" fmla="*/ 41412 w 41044"/>
                  <a:gd name="connsiteY2" fmla="*/ 41252 h 41044"/>
                  <a:gd name="connsiteX3" fmla="*/ 36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207"/>
                    </a:moveTo>
                    <a:lnTo>
                      <a:pt x="41412" y="207"/>
                    </a:lnTo>
                    <a:lnTo>
                      <a:pt x="41412" y="41252"/>
                    </a:lnTo>
                    <a:lnTo>
                      <a:pt x="36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" name="Полилиния: фигура 142">
                <a:extLst>
                  <a:ext uri="{FF2B5EF4-FFF2-40B4-BE49-F238E27FC236}">
                    <a16:creationId xmlns:a16="http://schemas.microsoft.com/office/drawing/2014/main" id="{63160C5D-459C-438A-B95E-F22BAFD6AE27}"/>
                  </a:ext>
                </a:extLst>
              </p:cNvPr>
              <p:cNvSpPr/>
              <p:nvPr/>
            </p:nvSpPr>
            <p:spPr>
              <a:xfrm>
                <a:off x="3543688" y="398494"/>
                <a:ext cx="41044" cy="41044"/>
              </a:xfrm>
              <a:custGeom>
                <a:avLst/>
                <a:gdLst>
                  <a:gd name="connsiteX0" fmla="*/ 447 w 41044"/>
                  <a:gd name="connsiteY0" fmla="*/ 207 h 41044"/>
                  <a:gd name="connsiteX1" fmla="*/ 41492 w 41044"/>
                  <a:gd name="connsiteY1" fmla="*/ 207 h 41044"/>
                  <a:gd name="connsiteX2" fmla="*/ 41492 w 41044"/>
                  <a:gd name="connsiteY2" fmla="*/ 41252 h 41044"/>
                  <a:gd name="connsiteX3" fmla="*/ 44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207"/>
                    </a:moveTo>
                    <a:lnTo>
                      <a:pt x="41492" y="207"/>
                    </a:lnTo>
                    <a:lnTo>
                      <a:pt x="41492" y="41252"/>
                    </a:lnTo>
                    <a:lnTo>
                      <a:pt x="44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" name="Полилиния: фигура 143">
                <a:extLst>
                  <a:ext uri="{FF2B5EF4-FFF2-40B4-BE49-F238E27FC236}">
                    <a16:creationId xmlns:a16="http://schemas.microsoft.com/office/drawing/2014/main" id="{75B23D70-868D-401A-B44C-5918FF49D6A8}"/>
                  </a:ext>
                </a:extLst>
              </p:cNvPr>
              <p:cNvSpPr/>
              <p:nvPr/>
            </p:nvSpPr>
            <p:spPr>
              <a:xfrm>
                <a:off x="3583538" y="398494"/>
                <a:ext cx="41044" cy="41044"/>
              </a:xfrm>
              <a:custGeom>
                <a:avLst/>
                <a:gdLst>
                  <a:gd name="connsiteX0" fmla="*/ 467 w 41044"/>
                  <a:gd name="connsiteY0" fmla="*/ 207 h 41044"/>
                  <a:gd name="connsiteX1" fmla="*/ 41512 w 41044"/>
                  <a:gd name="connsiteY1" fmla="*/ 207 h 41044"/>
                  <a:gd name="connsiteX2" fmla="*/ 41512 w 41044"/>
                  <a:gd name="connsiteY2" fmla="*/ 41252 h 41044"/>
                  <a:gd name="connsiteX3" fmla="*/ 46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207"/>
                    </a:moveTo>
                    <a:lnTo>
                      <a:pt x="41512" y="207"/>
                    </a:lnTo>
                    <a:lnTo>
                      <a:pt x="41512" y="41252"/>
                    </a:lnTo>
                    <a:lnTo>
                      <a:pt x="46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" name="Полилиния: фигура 144">
                <a:extLst>
                  <a:ext uri="{FF2B5EF4-FFF2-40B4-BE49-F238E27FC236}">
                    <a16:creationId xmlns:a16="http://schemas.microsoft.com/office/drawing/2014/main" id="{C8F82A60-F96E-4515-B52B-4F8C32BFFCF1}"/>
                  </a:ext>
                </a:extLst>
              </p:cNvPr>
              <p:cNvSpPr/>
              <p:nvPr/>
            </p:nvSpPr>
            <p:spPr>
              <a:xfrm>
                <a:off x="3623387" y="398494"/>
                <a:ext cx="41044" cy="41044"/>
              </a:xfrm>
              <a:custGeom>
                <a:avLst/>
                <a:gdLst>
                  <a:gd name="connsiteX0" fmla="*/ 487 w 41044"/>
                  <a:gd name="connsiteY0" fmla="*/ 207 h 41044"/>
                  <a:gd name="connsiteX1" fmla="*/ 41532 w 41044"/>
                  <a:gd name="connsiteY1" fmla="*/ 207 h 41044"/>
                  <a:gd name="connsiteX2" fmla="*/ 41532 w 41044"/>
                  <a:gd name="connsiteY2" fmla="*/ 41252 h 41044"/>
                  <a:gd name="connsiteX3" fmla="*/ 4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207"/>
                    </a:moveTo>
                    <a:lnTo>
                      <a:pt x="41532" y="207"/>
                    </a:lnTo>
                    <a:lnTo>
                      <a:pt x="41532" y="41252"/>
                    </a:lnTo>
                    <a:lnTo>
                      <a:pt x="4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" name="Полилиния: фигура 145">
                <a:extLst>
                  <a:ext uri="{FF2B5EF4-FFF2-40B4-BE49-F238E27FC236}">
                    <a16:creationId xmlns:a16="http://schemas.microsoft.com/office/drawing/2014/main" id="{5478311E-DA6C-4C78-A482-C6DDE39924F6}"/>
                  </a:ext>
                </a:extLst>
              </p:cNvPr>
              <p:cNvSpPr/>
              <p:nvPr/>
            </p:nvSpPr>
            <p:spPr>
              <a:xfrm>
                <a:off x="3663237" y="398494"/>
                <a:ext cx="41044" cy="41044"/>
              </a:xfrm>
              <a:custGeom>
                <a:avLst/>
                <a:gdLst>
                  <a:gd name="connsiteX0" fmla="*/ 507 w 41044"/>
                  <a:gd name="connsiteY0" fmla="*/ 207 h 41044"/>
                  <a:gd name="connsiteX1" fmla="*/ 41552 w 41044"/>
                  <a:gd name="connsiteY1" fmla="*/ 207 h 41044"/>
                  <a:gd name="connsiteX2" fmla="*/ 41552 w 41044"/>
                  <a:gd name="connsiteY2" fmla="*/ 41252 h 41044"/>
                  <a:gd name="connsiteX3" fmla="*/ 5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207"/>
                    </a:moveTo>
                    <a:lnTo>
                      <a:pt x="41552" y="207"/>
                    </a:lnTo>
                    <a:lnTo>
                      <a:pt x="41552" y="41252"/>
                    </a:lnTo>
                    <a:lnTo>
                      <a:pt x="5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" name="Полилиния: фигура 146">
                <a:extLst>
                  <a:ext uri="{FF2B5EF4-FFF2-40B4-BE49-F238E27FC236}">
                    <a16:creationId xmlns:a16="http://schemas.microsoft.com/office/drawing/2014/main" id="{1DD5F053-E07E-4341-93A3-EB554B658440}"/>
                  </a:ext>
                </a:extLst>
              </p:cNvPr>
              <p:cNvSpPr/>
              <p:nvPr/>
            </p:nvSpPr>
            <p:spPr>
              <a:xfrm>
                <a:off x="3703086" y="398494"/>
                <a:ext cx="41044" cy="41044"/>
              </a:xfrm>
              <a:custGeom>
                <a:avLst/>
                <a:gdLst>
                  <a:gd name="connsiteX0" fmla="*/ 527 w 41044"/>
                  <a:gd name="connsiteY0" fmla="*/ 207 h 41044"/>
                  <a:gd name="connsiteX1" fmla="*/ 41572 w 41044"/>
                  <a:gd name="connsiteY1" fmla="*/ 207 h 41044"/>
                  <a:gd name="connsiteX2" fmla="*/ 41572 w 41044"/>
                  <a:gd name="connsiteY2" fmla="*/ 41252 h 41044"/>
                  <a:gd name="connsiteX3" fmla="*/ 5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207"/>
                    </a:moveTo>
                    <a:lnTo>
                      <a:pt x="41572" y="207"/>
                    </a:lnTo>
                    <a:lnTo>
                      <a:pt x="41572" y="41252"/>
                    </a:lnTo>
                    <a:lnTo>
                      <a:pt x="5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" name="Полилиния: фигура 147">
                <a:extLst>
                  <a:ext uri="{FF2B5EF4-FFF2-40B4-BE49-F238E27FC236}">
                    <a16:creationId xmlns:a16="http://schemas.microsoft.com/office/drawing/2014/main" id="{52F57641-F815-4D67-B3E7-A6616F3D32FC}"/>
                  </a:ext>
                </a:extLst>
              </p:cNvPr>
              <p:cNvSpPr/>
              <p:nvPr/>
            </p:nvSpPr>
            <p:spPr>
              <a:xfrm>
                <a:off x="3742936" y="398494"/>
                <a:ext cx="41044" cy="41044"/>
              </a:xfrm>
              <a:custGeom>
                <a:avLst/>
                <a:gdLst>
                  <a:gd name="connsiteX0" fmla="*/ 547 w 41044"/>
                  <a:gd name="connsiteY0" fmla="*/ 207 h 41044"/>
                  <a:gd name="connsiteX1" fmla="*/ 41592 w 41044"/>
                  <a:gd name="connsiteY1" fmla="*/ 207 h 41044"/>
                  <a:gd name="connsiteX2" fmla="*/ 41592 w 41044"/>
                  <a:gd name="connsiteY2" fmla="*/ 41252 h 41044"/>
                  <a:gd name="connsiteX3" fmla="*/ 54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207"/>
                    </a:moveTo>
                    <a:lnTo>
                      <a:pt x="41592" y="207"/>
                    </a:lnTo>
                    <a:lnTo>
                      <a:pt x="41592" y="41252"/>
                    </a:lnTo>
                    <a:lnTo>
                      <a:pt x="54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: фигура 148">
                <a:extLst>
                  <a:ext uri="{FF2B5EF4-FFF2-40B4-BE49-F238E27FC236}">
                    <a16:creationId xmlns:a16="http://schemas.microsoft.com/office/drawing/2014/main" id="{2D59614E-C9C3-433F-8F5F-8C44FF9C93DA}"/>
                  </a:ext>
                </a:extLst>
              </p:cNvPr>
              <p:cNvSpPr/>
              <p:nvPr/>
            </p:nvSpPr>
            <p:spPr>
              <a:xfrm>
                <a:off x="3822635" y="398494"/>
                <a:ext cx="41044" cy="41044"/>
              </a:xfrm>
              <a:custGeom>
                <a:avLst/>
                <a:gdLst>
                  <a:gd name="connsiteX0" fmla="*/ 587 w 41044"/>
                  <a:gd name="connsiteY0" fmla="*/ 207 h 41044"/>
                  <a:gd name="connsiteX1" fmla="*/ 41632 w 41044"/>
                  <a:gd name="connsiteY1" fmla="*/ 207 h 41044"/>
                  <a:gd name="connsiteX2" fmla="*/ 41632 w 41044"/>
                  <a:gd name="connsiteY2" fmla="*/ 41252 h 41044"/>
                  <a:gd name="connsiteX3" fmla="*/ 5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207"/>
                    </a:moveTo>
                    <a:lnTo>
                      <a:pt x="41632" y="207"/>
                    </a:lnTo>
                    <a:lnTo>
                      <a:pt x="41632" y="41252"/>
                    </a:lnTo>
                    <a:lnTo>
                      <a:pt x="5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: фигура 149">
                <a:extLst>
                  <a:ext uri="{FF2B5EF4-FFF2-40B4-BE49-F238E27FC236}">
                    <a16:creationId xmlns:a16="http://schemas.microsoft.com/office/drawing/2014/main" id="{00F6C74F-3E5A-4901-BA3F-7C29B445990E}"/>
                  </a:ext>
                </a:extLst>
              </p:cNvPr>
              <p:cNvSpPr/>
              <p:nvPr/>
            </p:nvSpPr>
            <p:spPr>
              <a:xfrm>
                <a:off x="3862484" y="398494"/>
                <a:ext cx="41044" cy="41044"/>
              </a:xfrm>
              <a:custGeom>
                <a:avLst/>
                <a:gdLst>
                  <a:gd name="connsiteX0" fmla="*/ 607 w 41044"/>
                  <a:gd name="connsiteY0" fmla="*/ 207 h 41044"/>
                  <a:gd name="connsiteX1" fmla="*/ 41652 w 41044"/>
                  <a:gd name="connsiteY1" fmla="*/ 207 h 41044"/>
                  <a:gd name="connsiteX2" fmla="*/ 41652 w 41044"/>
                  <a:gd name="connsiteY2" fmla="*/ 41252 h 41044"/>
                  <a:gd name="connsiteX3" fmla="*/ 6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207"/>
                    </a:moveTo>
                    <a:lnTo>
                      <a:pt x="41652" y="207"/>
                    </a:lnTo>
                    <a:lnTo>
                      <a:pt x="41652" y="41252"/>
                    </a:lnTo>
                    <a:lnTo>
                      <a:pt x="6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Полилиния: фигура 150">
                <a:extLst>
                  <a:ext uri="{FF2B5EF4-FFF2-40B4-BE49-F238E27FC236}">
                    <a16:creationId xmlns:a16="http://schemas.microsoft.com/office/drawing/2014/main" id="{FDC10F86-F956-4CF8-AAC7-D9B0365FE546}"/>
                  </a:ext>
                </a:extLst>
              </p:cNvPr>
              <p:cNvSpPr/>
              <p:nvPr/>
            </p:nvSpPr>
            <p:spPr>
              <a:xfrm>
                <a:off x="3902334" y="398494"/>
                <a:ext cx="41044" cy="41044"/>
              </a:xfrm>
              <a:custGeom>
                <a:avLst/>
                <a:gdLst>
                  <a:gd name="connsiteX0" fmla="*/ 627 w 41044"/>
                  <a:gd name="connsiteY0" fmla="*/ 207 h 41044"/>
                  <a:gd name="connsiteX1" fmla="*/ 41672 w 41044"/>
                  <a:gd name="connsiteY1" fmla="*/ 207 h 41044"/>
                  <a:gd name="connsiteX2" fmla="*/ 41672 w 41044"/>
                  <a:gd name="connsiteY2" fmla="*/ 41252 h 41044"/>
                  <a:gd name="connsiteX3" fmla="*/ 6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207"/>
                    </a:moveTo>
                    <a:lnTo>
                      <a:pt x="41672" y="207"/>
                    </a:lnTo>
                    <a:lnTo>
                      <a:pt x="41672" y="41252"/>
                    </a:lnTo>
                    <a:lnTo>
                      <a:pt x="6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" name="Полилиния: фигура 151">
                <a:extLst>
                  <a:ext uri="{FF2B5EF4-FFF2-40B4-BE49-F238E27FC236}">
                    <a16:creationId xmlns:a16="http://schemas.microsoft.com/office/drawing/2014/main" id="{02896671-4FF2-470A-9908-13827C737909}"/>
                  </a:ext>
                </a:extLst>
              </p:cNvPr>
              <p:cNvSpPr/>
              <p:nvPr/>
            </p:nvSpPr>
            <p:spPr>
              <a:xfrm>
                <a:off x="3982033" y="398494"/>
                <a:ext cx="41044" cy="41044"/>
              </a:xfrm>
              <a:custGeom>
                <a:avLst/>
                <a:gdLst>
                  <a:gd name="connsiteX0" fmla="*/ 667 w 41044"/>
                  <a:gd name="connsiteY0" fmla="*/ 207 h 41044"/>
                  <a:gd name="connsiteX1" fmla="*/ 41712 w 41044"/>
                  <a:gd name="connsiteY1" fmla="*/ 207 h 41044"/>
                  <a:gd name="connsiteX2" fmla="*/ 41712 w 41044"/>
                  <a:gd name="connsiteY2" fmla="*/ 41252 h 41044"/>
                  <a:gd name="connsiteX3" fmla="*/ 66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207"/>
                    </a:moveTo>
                    <a:lnTo>
                      <a:pt x="41712" y="207"/>
                    </a:lnTo>
                    <a:lnTo>
                      <a:pt x="41712" y="41252"/>
                    </a:lnTo>
                    <a:lnTo>
                      <a:pt x="66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" name="Полилиния: фигура 152">
                <a:extLst>
                  <a:ext uri="{FF2B5EF4-FFF2-40B4-BE49-F238E27FC236}">
                    <a16:creationId xmlns:a16="http://schemas.microsoft.com/office/drawing/2014/main" id="{6693AEAB-8C0F-44CC-BE8A-7055E9533F88}"/>
                  </a:ext>
                </a:extLst>
              </p:cNvPr>
              <p:cNvSpPr/>
              <p:nvPr/>
            </p:nvSpPr>
            <p:spPr>
              <a:xfrm>
                <a:off x="4101581" y="398494"/>
                <a:ext cx="41044" cy="41044"/>
              </a:xfrm>
              <a:custGeom>
                <a:avLst/>
                <a:gdLst>
                  <a:gd name="connsiteX0" fmla="*/ 727 w 41044"/>
                  <a:gd name="connsiteY0" fmla="*/ 207 h 41044"/>
                  <a:gd name="connsiteX1" fmla="*/ 41772 w 41044"/>
                  <a:gd name="connsiteY1" fmla="*/ 207 h 41044"/>
                  <a:gd name="connsiteX2" fmla="*/ 41772 w 41044"/>
                  <a:gd name="connsiteY2" fmla="*/ 41252 h 41044"/>
                  <a:gd name="connsiteX3" fmla="*/ 7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207"/>
                    </a:moveTo>
                    <a:lnTo>
                      <a:pt x="41772" y="207"/>
                    </a:lnTo>
                    <a:lnTo>
                      <a:pt x="41772" y="41252"/>
                    </a:lnTo>
                    <a:lnTo>
                      <a:pt x="7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" name="Полилиния: фигура 153">
                <a:extLst>
                  <a:ext uri="{FF2B5EF4-FFF2-40B4-BE49-F238E27FC236}">
                    <a16:creationId xmlns:a16="http://schemas.microsoft.com/office/drawing/2014/main" id="{7BB29529-106F-468B-B732-8E2BEADC92C7}"/>
                  </a:ext>
                </a:extLst>
              </p:cNvPr>
              <p:cNvSpPr/>
              <p:nvPr/>
            </p:nvSpPr>
            <p:spPr>
              <a:xfrm>
                <a:off x="4221130" y="398494"/>
                <a:ext cx="41044" cy="41044"/>
              </a:xfrm>
              <a:custGeom>
                <a:avLst/>
                <a:gdLst>
                  <a:gd name="connsiteX0" fmla="*/ 787 w 41044"/>
                  <a:gd name="connsiteY0" fmla="*/ 207 h 41044"/>
                  <a:gd name="connsiteX1" fmla="*/ 41832 w 41044"/>
                  <a:gd name="connsiteY1" fmla="*/ 207 h 41044"/>
                  <a:gd name="connsiteX2" fmla="*/ 41832 w 41044"/>
                  <a:gd name="connsiteY2" fmla="*/ 41252 h 41044"/>
                  <a:gd name="connsiteX3" fmla="*/ 7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207"/>
                    </a:moveTo>
                    <a:lnTo>
                      <a:pt x="41832" y="207"/>
                    </a:lnTo>
                    <a:lnTo>
                      <a:pt x="41832" y="41252"/>
                    </a:lnTo>
                    <a:lnTo>
                      <a:pt x="7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" name="Полилиния: фигура 154">
                <a:extLst>
                  <a:ext uri="{FF2B5EF4-FFF2-40B4-BE49-F238E27FC236}">
                    <a16:creationId xmlns:a16="http://schemas.microsoft.com/office/drawing/2014/main" id="{7940E6EF-07FE-41F4-A921-D68DBF59EC36}"/>
                  </a:ext>
                </a:extLst>
              </p:cNvPr>
              <p:cNvSpPr/>
              <p:nvPr/>
            </p:nvSpPr>
            <p:spPr>
              <a:xfrm>
                <a:off x="4260979" y="398494"/>
                <a:ext cx="41044" cy="41044"/>
              </a:xfrm>
              <a:custGeom>
                <a:avLst/>
                <a:gdLst>
                  <a:gd name="connsiteX0" fmla="*/ 807 w 41044"/>
                  <a:gd name="connsiteY0" fmla="*/ 207 h 41044"/>
                  <a:gd name="connsiteX1" fmla="*/ 41852 w 41044"/>
                  <a:gd name="connsiteY1" fmla="*/ 207 h 41044"/>
                  <a:gd name="connsiteX2" fmla="*/ 41852 w 41044"/>
                  <a:gd name="connsiteY2" fmla="*/ 41252 h 41044"/>
                  <a:gd name="connsiteX3" fmla="*/ 8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207"/>
                    </a:moveTo>
                    <a:lnTo>
                      <a:pt x="41852" y="207"/>
                    </a:lnTo>
                    <a:lnTo>
                      <a:pt x="41852" y="41252"/>
                    </a:lnTo>
                    <a:lnTo>
                      <a:pt x="8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" name="Полилиния: фигура 155">
                <a:extLst>
                  <a:ext uri="{FF2B5EF4-FFF2-40B4-BE49-F238E27FC236}">
                    <a16:creationId xmlns:a16="http://schemas.microsoft.com/office/drawing/2014/main" id="{CE262C96-E96A-4340-B479-6E7417BBC76D}"/>
                  </a:ext>
                </a:extLst>
              </p:cNvPr>
              <p:cNvSpPr/>
              <p:nvPr/>
            </p:nvSpPr>
            <p:spPr>
              <a:xfrm>
                <a:off x="4300829" y="398494"/>
                <a:ext cx="41044" cy="41044"/>
              </a:xfrm>
              <a:custGeom>
                <a:avLst/>
                <a:gdLst>
                  <a:gd name="connsiteX0" fmla="*/ 827 w 41044"/>
                  <a:gd name="connsiteY0" fmla="*/ 207 h 41044"/>
                  <a:gd name="connsiteX1" fmla="*/ 41872 w 41044"/>
                  <a:gd name="connsiteY1" fmla="*/ 207 h 41044"/>
                  <a:gd name="connsiteX2" fmla="*/ 41872 w 41044"/>
                  <a:gd name="connsiteY2" fmla="*/ 41252 h 41044"/>
                  <a:gd name="connsiteX3" fmla="*/ 8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207"/>
                    </a:moveTo>
                    <a:lnTo>
                      <a:pt x="41872" y="207"/>
                    </a:lnTo>
                    <a:lnTo>
                      <a:pt x="41872" y="41252"/>
                    </a:lnTo>
                    <a:lnTo>
                      <a:pt x="8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" name="Полилиния: фигура 156">
                <a:extLst>
                  <a:ext uri="{FF2B5EF4-FFF2-40B4-BE49-F238E27FC236}">
                    <a16:creationId xmlns:a16="http://schemas.microsoft.com/office/drawing/2014/main" id="{EB17909E-C1E5-44CF-8510-E1D9B466905A}"/>
                  </a:ext>
                </a:extLst>
              </p:cNvPr>
              <p:cNvSpPr/>
              <p:nvPr/>
            </p:nvSpPr>
            <p:spPr>
              <a:xfrm>
                <a:off x="4420377" y="398494"/>
                <a:ext cx="41044" cy="41044"/>
              </a:xfrm>
              <a:custGeom>
                <a:avLst/>
                <a:gdLst>
                  <a:gd name="connsiteX0" fmla="*/ 887 w 41044"/>
                  <a:gd name="connsiteY0" fmla="*/ 207 h 41044"/>
                  <a:gd name="connsiteX1" fmla="*/ 41932 w 41044"/>
                  <a:gd name="connsiteY1" fmla="*/ 207 h 41044"/>
                  <a:gd name="connsiteX2" fmla="*/ 41932 w 41044"/>
                  <a:gd name="connsiteY2" fmla="*/ 41252 h 41044"/>
                  <a:gd name="connsiteX3" fmla="*/ 88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207"/>
                    </a:moveTo>
                    <a:lnTo>
                      <a:pt x="41932" y="207"/>
                    </a:lnTo>
                    <a:lnTo>
                      <a:pt x="41932" y="41252"/>
                    </a:lnTo>
                    <a:lnTo>
                      <a:pt x="88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" name="Полилиния: фигура 157">
                <a:extLst>
                  <a:ext uri="{FF2B5EF4-FFF2-40B4-BE49-F238E27FC236}">
                    <a16:creationId xmlns:a16="http://schemas.microsoft.com/office/drawing/2014/main" id="{770F886C-F27F-4088-9CDA-B4F2AD692A88}"/>
                  </a:ext>
                </a:extLst>
              </p:cNvPr>
              <p:cNvSpPr/>
              <p:nvPr/>
            </p:nvSpPr>
            <p:spPr>
              <a:xfrm>
                <a:off x="4460227" y="398494"/>
                <a:ext cx="41044" cy="41044"/>
              </a:xfrm>
              <a:custGeom>
                <a:avLst/>
                <a:gdLst>
                  <a:gd name="connsiteX0" fmla="*/ 907 w 41044"/>
                  <a:gd name="connsiteY0" fmla="*/ 207 h 41044"/>
                  <a:gd name="connsiteX1" fmla="*/ 41952 w 41044"/>
                  <a:gd name="connsiteY1" fmla="*/ 207 h 41044"/>
                  <a:gd name="connsiteX2" fmla="*/ 41952 w 41044"/>
                  <a:gd name="connsiteY2" fmla="*/ 41252 h 41044"/>
                  <a:gd name="connsiteX3" fmla="*/ 90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207"/>
                    </a:moveTo>
                    <a:lnTo>
                      <a:pt x="41952" y="207"/>
                    </a:lnTo>
                    <a:lnTo>
                      <a:pt x="41952" y="41252"/>
                    </a:lnTo>
                    <a:lnTo>
                      <a:pt x="90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" name="Полилиния: фигура 158">
                <a:extLst>
                  <a:ext uri="{FF2B5EF4-FFF2-40B4-BE49-F238E27FC236}">
                    <a16:creationId xmlns:a16="http://schemas.microsoft.com/office/drawing/2014/main" id="{6EAFCE97-8E6F-41EF-B841-48562F325384}"/>
                  </a:ext>
                </a:extLst>
              </p:cNvPr>
              <p:cNvSpPr/>
              <p:nvPr/>
            </p:nvSpPr>
            <p:spPr>
              <a:xfrm>
                <a:off x="4500076" y="398494"/>
                <a:ext cx="41044" cy="41044"/>
              </a:xfrm>
              <a:custGeom>
                <a:avLst/>
                <a:gdLst>
                  <a:gd name="connsiteX0" fmla="*/ 927 w 41044"/>
                  <a:gd name="connsiteY0" fmla="*/ 207 h 41044"/>
                  <a:gd name="connsiteX1" fmla="*/ 41972 w 41044"/>
                  <a:gd name="connsiteY1" fmla="*/ 207 h 41044"/>
                  <a:gd name="connsiteX2" fmla="*/ 41972 w 41044"/>
                  <a:gd name="connsiteY2" fmla="*/ 41252 h 41044"/>
                  <a:gd name="connsiteX3" fmla="*/ 927 w 41044"/>
                  <a:gd name="connsiteY3" fmla="*/ 412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207"/>
                    </a:moveTo>
                    <a:lnTo>
                      <a:pt x="41972" y="207"/>
                    </a:lnTo>
                    <a:lnTo>
                      <a:pt x="41972" y="41252"/>
                    </a:lnTo>
                    <a:lnTo>
                      <a:pt x="927" y="412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" name="Полилиния: фигура 159">
                <a:extLst>
                  <a:ext uri="{FF2B5EF4-FFF2-40B4-BE49-F238E27FC236}">
                    <a16:creationId xmlns:a16="http://schemas.microsoft.com/office/drawing/2014/main" id="{D5E9D8F5-7584-49E5-8064-3928570DBD1C}"/>
                  </a:ext>
                </a:extLst>
              </p:cNvPr>
              <p:cNvSpPr/>
              <p:nvPr/>
            </p:nvSpPr>
            <p:spPr>
              <a:xfrm>
                <a:off x="2746698" y="438344"/>
                <a:ext cx="41044" cy="41044"/>
              </a:xfrm>
              <a:custGeom>
                <a:avLst/>
                <a:gdLst>
                  <a:gd name="connsiteX0" fmla="*/ 47 w 41044"/>
                  <a:gd name="connsiteY0" fmla="*/ 227 h 41044"/>
                  <a:gd name="connsiteX1" fmla="*/ 41092 w 41044"/>
                  <a:gd name="connsiteY1" fmla="*/ 227 h 41044"/>
                  <a:gd name="connsiteX2" fmla="*/ 41092 w 41044"/>
                  <a:gd name="connsiteY2" fmla="*/ 41272 h 41044"/>
                  <a:gd name="connsiteX3" fmla="*/ 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227"/>
                    </a:moveTo>
                    <a:lnTo>
                      <a:pt x="41092" y="227"/>
                    </a:lnTo>
                    <a:lnTo>
                      <a:pt x="41092" y="41272"/>
                    </a:lnTo>
                    <a:lnTo>
                      <a:pt x="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" name="Полилиния: фигура 160">
                <a:extLst>
                  <a:ext uri="{FF2B5EF4-FFF2-40B4-BE49-F238E27FC236}">
                    <a16:creationId xmlns:a16="http://schemas.microsoft.com/office/drawing/2014/main" id="{395591F2-BDE2-4C1B-BF6A-3F2158F96CC2}"/>
                  </a:ext>
                </a:extLst>
              </p:cNvPr>
              <p:cNvSpPr/>
              <p:nvPr/>
            </p:nvSpPr>
            <p:spPr>
              <a:xfrm>
                <a:off x="2826397" y="438344"/>
                <a:ext cx="41044" cy="41044"/>
              </a:xfrm>
              <a:custGeom>
                <a:avLst/>
                <a:gdLst>
                  <a:gd name="connsiteX0" fmla="*/ 87 w 41044"/>
                  <a:gd name="connsiteY0" fmla="*/ 227 h 41044"/>
                  <a:gd name="connsiteX1" fmla="*/ 41132 w 41044"/>
                  <a:gd name="connsiteY1" fmla="*/ 227 h 41044"/>
                  <a:gd name="connsiteX2" fmla="*/ 41132 w 41044"/>
                  <a:gd name="connsiteY2" fmla="*/ 41272 h 41044"/>
                  <a:gd name="connsiteX3" fmla="*/ 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227"/>
                    </a:moveTo>
                    <a:lnTo>
                      <a:pt x="41132" y="227"/>
                    </a:lnTo>
                    <a:lnTo>
                      <a:pt x="41132" y="41272"/>
                    </a:lnTo>
                    <a:lnTo>
                      <a:pt x="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" name="Полилиния: фигура 161">
                <a:extLst>
                  <a:ext uri="{FF2B5EF4-FFF2-40B4-BE49-F238E27FC236}">
                    <a16:creationId xmlns:a16="http://schemas.microsoft.com/office/drawing/2014/main" id="{28B985CE-2375-47E4-B0E0-3A74D1F0DF30}"/>
                  </a:ext>
                </a:extLst>
              </p:cNvPr>
              <p:cNvSpPr/>
              <p:nvPr/>
            </p:nvSpPr>
            <p:spPr>
              <a:xfrm>
                <a:off x="2906096" y="438344"/>
                <a:ext cx="41044" cy="41044"/>
              </a:xfrm>
              <a:custGeom>
                <a:avLst/>
                <a:gdLst>
                  <a:gd name="connsiteX0" fmla="*/ 127 w 41044"/>
                  <a:gd name="connsiteY0" fmla="*/ 227 h 41044"/>
                  <a:gd name="connsiteX1" fmla="*/ 41172 w 41044"/>
                  <a:gd name="connsiteY1" fmla="*/ 227 h 41044"/>
                  <a:gd name="connsiteX2" fmla="*/ 41172 w 41044"/>
                  <a:gd name="connsiteY2" fmla="*/ 41272 h 41044"/>
                  <a:gd name="connsiteX3" fmla="*/ 1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227"/>
                    </a:moveTo>
                    <a:lnTo>
                      <a:pt x="41172" y="227"/>
                    </a:lnTo>
                    <a:lnTo>
                      <a:pt x="41172" y="41272"/>
                    </a:lnTo>
                    <a:lnTo>
                      <a:pt x="1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" name="Полилиния: фигура 162">
                <a:extLst>
                  <a:ext uri="{FF2B5EF4-FFF2-40B4-BE49-F238E27FC236}">
                    <a16:creationId xmlns:a16="http://schemas.microsoft.com/office/drawing/2014/main" id="{5DBCE84D-61AF-46D4-9523-98C911953C00}"/>
                  </a:ext>
                </a:extLst>
              </p:cNvPr>
              <p:cNvSpPr/>
              <p:nvPr/>
            </p:nvSpPr>
            <p:spPr>
              <a:xfrm>
                <a:off x="2945946" y="438344"/>
                <a:ext cx="41044" cy="41044"/>
              </a:xfrm>
              <a:custGeom>
                <a:avLst/>
                <a:gdLst>
                  <a:gd name="connsiteX0" fmla="*/ 147 w 41044"/>
                  <a:gd name="connsiteY0" fmla="*/ 227 h 41044"/>
                  <a:gd name="connsiteX1" fmla="*/ 41192 w 41044"/>
                  <a:gd name="connsiteY1" fmla="*/ 227 h 41044"/>
                  <a:gd name="connsiteX2" fmla="*/ 41192 w 41044"/>
                  <a:gd name="connsiteY2" fmla="*/ 41272 h 41044"/>
                  <a:gd name="connsiteX3" fmla="*/ 1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227"/>
                    </a:moveTo>
                    <a:lnTo>
                      <a:pt x="41192" y="227"/>
                    </a:lnTo>
                    <a:lnTo>
                      <a:pt x="41192" y="41272"/>
                    </a:lnTo>
                    <a:lnTo>
                      <a:pt x="1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" name="Полилиния: фигура 163">
                <a:extLst>
                  <a:ext uri="{FF2B5EF4-FFF2-40B4-BE49-F238E27FC236}">
                    <a16:creationId xmlns:a16="http://schemas.microsoft.com/office/drawing/2014/main" id="{874BEF24-5549-4E08-BB90-C66371751717}"/>
                  </a:ext>
                </a:extLst>
              </p:cNvPr>
              <p:cNvSpPr/>
              <p:nvPr/>
            </p:nvSpPr>
            <p:spPr>
              <a:xfrm>
                <a:off x="3105344" y="438344"/>
                <a:ext cx="41044" cy="41044"/>
              </a:xfrm>
              <a:custGeom>
                <a:avLst/>
                <a:gdLst>
                  <a:gd name="connsiteX0" fmla="*/ 227 w 41044"/>
                  <a:gd name="connsiteY0" fmla="*/ 227 h 41044"/>
                  <a:gd name="connsiteX1" fmla="*/ 41272 w 41044"/>
                  <a:gd name="connsiteY1" fmla="*/ 227 h 41044"/>
                  <a:gd name="connsiteX2" fmla="*/ 41272 w 41044"/>
                  <a:gd name="connsiteY2" fmla="*/ 41272 h 41044"/>
                  <a:gd name="connsiteX3" fmla="*/ 2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227"/>
                    </a:moveTo>
                    <a:lnTo>
                      <a:pt x="41272" y="227"/>
                    </a:lnTo>
                    <a:lnTo>
                      <a:pt x="41272" y="41272"/>
                    </a:lnTo>
                    <a:lnTo>
                      <a:pt x="2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" name="Полилиния: фигура 164">
                <a:extLst>
                  <a:ext uri="{FF2B5EF4-FFF2-40B4-BE49-F238E27FC236}">
                    <a16:creationId xmlns:a16="http://schemas.microsoft.com/office/drawing/2014/main" id="{D626F9C3-C381-44F9-8173-2DA53DB3ED7E}"/>
                  </a:ext>
                </a:extLst>
              </p:cNvPr>
              <p:cNvSpPr/>
              <p:nvPr/>
            </p:nvSpPr>
            <p:spPr>
              <a:xfrm>
                <a:off x="3145193" y="438344"/>
                <a:ext cx="41044" cy="41044"/>
              </a:xfrm>
              <a:custGeom>
                <a:avLst/>
                <a:gdLst>
                  <a:gd name="connsiteX0" fmla="*/ 247 w 41044"/>
                  <a:gd name="connsiteY0" fmla="*/ 227 h 41044"/>
                  <a:gd name="connsiteX1" fmla="*/ 41292 w 41044"/>
                  <a:gd name="connsiteY1" fmla="*/ 227 h 41044"/>
                  <a:gd name="connsiteX2" fmla="*/ 41292 w 41044"/>
                  <a:gd name="connsiteY2" fmla="*/ 41272 h 41044"/>
                  <a:gd name="connsiteX3" fmla="*/ 2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227"/>
                    </a:moveTo>
                    <a:lnTo>
                      <a:pt x="41292" y="227"/>
                    </a:lnTo>
                    <a:lnTo>
                      <a:pt x="41292" y="41272"/>
                    </a:lnTo>
                    <a:lnTo>
                      <a:pt x="2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" name="Полилиния: фигура 165">
                <a:extLst>
                  <a:ext uri="{FF2B5EF4-FFF2-40B4-BE49-F238E27FC236}">
                    <a16:creationId xmlns:a16="http://schemas.microsoft.com/office/drawing/2014/main" id="{F0C02C20-0460-4F1C-802A-AD874F0FB193}"/>
                  </a:ext>
                </a:extLst>
              </p:cNvPr>
              <p:cNvSpPr/>
              <p:nvPr/>
            </p:nvSpPr>
            <p:spPr>
              <a:xfrm>
                <a:off x="3224892" y="438344"/>
                <a:ext cx="41044" cy="41044"/>
              </a:xfrm>
              <a:custGeom>
                <a:avLst/>
                <a:gdLst>
                  <a:gd name="connsiteX0" fmla="*/ 287 w 41044"/>
                  <a:gd name="connsiteY0" fmla="*/ 227 h 41044"/>
                  <a:gd name="connsiteX1" fmla="*/ 41332 w 41044"/>
                  <a:gd name="connsiteY1" fmla="*/ 227 h 41044"/>
                  <a:gd name="connsiteX2" fmla="*/ 41332 w 41044"/>
                  <a:gd name="connsiteY2" fmla="*/ 41272 h 41044"/>
                  <a:gd name="connsiteX3" fmla="*/ 2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227"/>
                    </a:moveTo>
                    <a:lnTo>
                      <a:pt x="41332" y="227"/>
                    </a:lnTo>
                    <a:lnTo>
                      <a:pt x="41332" y="41272"/>
                    </a:lnTo>
                    <a:lnTo>
                      <a:pt x="2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" name="Полилиния: фигура 166">
                <a:extLst>
                  <a:ext uri="{FF2B5EF4-FFF2-40B4-BE49-F238E27FC236}">
                    <a16:creationId xmlns:a16="http://schemas.microsoft.com/office/drawing/2014/main" id="{01304A2B-2B30-44D3-A977-532F8798D1D3}"/>
                  </a:ext>
                </a:extLst>
              </p:cNvPr>
              <p:cNvSpPr/>
              <p:nvPr/>
            </p:nvSpPr>
            <p:spPr>
              <a:xfrm>
                <a:off x="3264742" y="438344"/>
                <a:ext cx="41044" cy="41044"/>
              </a:xfrm>
              <a:custGeom>
                <a:avLst/>
                <a:gdLst>
                  <a:gd name="connsiteX0" fmla="*/ 307 w 41044"/>
                  <a:gd name="connsiteY0" fmla="*/ 227 h 41044"/>
                  <a:gd name="connsiteX1" fmla="*/ 41352 w 41044"/>
                  <a:gd name="connsiteY1" fmla="*/ 227 h 41044"/>
                  <a:gd name="connsiteX2" fmla="*/ 41352 w 41044"/>
                  <a:gd name="connsiteY2" fmla="*/ 41272 h 41044"/>
                  <a:gd name="connsiteX3" fmla="*/ 30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227"/>
                    </a:moveTo>
                    <a:lnTo>
                      <a:pt x="41352" y="227"/>
                    </a:lnTo>
                    <a:lnTo>
                      <a:pt x="41352" y="41272"/>
                    </a:lnTo>
                    <a:lnTo>
                      <a:pt x="30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" name="Полилиния: фигура 167">
                <a:extLst>
                  <a:ext uri="{FF2B5EF4-FFF2-40B4-BE49-F238E27FC236}">
                    <a16:creationId xmlns:a16="http://schemas.microsoft.com/office/drawing/2014/main" id="{716A9143-3B30-4CB4-A88E-1A29AFCD9D5C}"/>
                  </a:ext>
                </a:extLst>
              </p:cNvPr>
              <p:cNvSpPr/>
              <p:nvPr/>
            </p:nvSpPr>
            <p:spPr>
              <a:xfrm>
                <a:off x="3304591" y="438344"/>
                <a:ext cx="41044" cy="41044"/>
              </a:xfrm>
              <a:custGeom>
                <a:avLst/>
                <a:gdLst>
                  <a:gd name="connsiteX0" fmla="*/ 327 w 41044"/>
                  <a:gd name="connsiteY0" fmla="*/ 227 h 41044"/>
                  <a:gd name="connsiteX1" fmla="*/ 41372 w 41044"/>
                  <a:gd name="connsiteY1" fmla="*/ 227 h 41044"/>
                  <a:gd name="connsiteX2" fmla="*/ 41372 w 41044"/>
                  <a:gd name="connsiteY2" fmla="*/ 41272 h 41044"/>
                  <a:gd name="connsiteX3" fmla="*/ 3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227"/>
                    </a:moveTo>
                    <a:lnTo>
                      <a:pt x="41372" y="227"/>
                    </a:lnTo>
                    <a:lnTo>
                      <a:pt x="41372" y="41272"/>
                    </a:lnTo>
                    <a:lnTo>
                      <a:pt x="3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" name="Полилиния: фигура 168">
                <a:extLst>
                  <a:ext uri="{FF2B5EF4-FFF2-40B4-BE49-F238E27FC236}">
                    <a16:creationId xmlns:a16="http://schemas.microsoft.com/office/drawing/2014/main" id="{3BD60CE6-5A5F-48E6-A4C7-B3F1EDAC35D3}"/>
                  </a:ext>
                </a:extLst>
              </p:cNvPr>
              <p:cNvSpPr/>
              <p:nvPr/>
            </p:nvSpPr>
            <p:spPr>
              <a:xfrm>
                <a:off x="3384290" y="438344"/>
                <a:ext cx="41044" cy="41044"/>
              </a:xfrm>
              <a:custGeom>
                <a:avLst/>
                <a:gdLst>
                  <a:gd name="connsiteX0" fmla="*/ 367 w 41044"/>
                  <a:gd name="connsiteY0" fmla="*/ 227 h 41044"/>
                  <a:gd name="connsiteX1" fmla="*/ 41412 w 41044"/>
                  <a:gd name="connsiteY1" fmla="*/ 227 h 41044"/>
                  <a:gd name="connsiteX2" fmla="*/ 41412 w 41044"/>
                  <a:gd name="connsiteY2" fmla="*/ 41272 h 41044"/>
                  <a:gd name="connsiteX3" fmla="*/ 36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227"/>
                    </a:moveTo>
                    <a:lnTo>
                      <a:pt x="41412" y="227"/>
                    </a:lnTo>
                    <a:lnTo>
                      <a:pt x="41412" y="41272"/>
                    </a:lnTo>
                    <a:lnTo>
                      <a:pt x="36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" name="Полилиния: фигура 169">
                <a:extLst>
                  <a:ext uri="{FF2B5EF4-FFF2-40B4-BE49-F238E27FC236}">
                    <a16:creationId xmlns:a16="http://schemas.microsoft.com/office/drawing/2014/main" id="{31F028E8-9A4B-4831-805E-EA85E5A717BE}"/>
                  </a:ext>
                </a:extLst>
              </p:cNvPr>
              <p:cNvSpPr/>
              <p:nvPr/>
            </p:nvSpPr>
            <p:spPr>
              <a:xfrm>
                <a:off x="3503839" y="438344"/>
                <a:ext cx="41044" cy="41044"/>
              </a:xfrm>
              <a:custGeom>
                <a:avLst/>
                <a:gdLst>
                  <a:gd name="connsiteX0" fmla="*/ 427 w 41044"/>
                  <a:gd name="connsiteY0" fmla="*/ 227 h 41044"/>
                  <a:gd name="connsiteX1" fmla="*/ 41472 w 41044"/>
                  <a:gd name="connsiteY1" fmla="*/ 227 h 41044"/>
                  <a:gd name="connsiteX2" fmla="*/ 41472 w 41044"/>
                  <a:gd name="connsiteY2" fmla="*/ 41272 h 41044"/>
                  <a:gd name="connsiteX3" fmla="*/ 4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227"/>
                    </a:moveTo>
                    <a:lnTo>
                      <a:pt x="41472" y="227"/>
                    </a:lnTo>
                    <a:lnTo>
                      <a:pt x="41472" y="41272"/>
                    </a:lnTo>
                    <a:lnTo>
                      <a:pt x="4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" name="Полилиния: фигура 170">
                <a:extLst>
                  <a:ext uri="{FF2B5EF4-FFF2-40B4-BE49-F238E27FC236}">
                    <a16:creationId xmlns:a16="http://schemas.microsoft.com/office/drawing/2014/main" id="{77346678-ADB2-41D5-9704-C9A2205BF0FE}"/>
                  </a:ext>
                </a:extLst>
              </p:cNvPr>
              <p:cNvSpPr/>
              <p:nvPr/>
            </p:nvSpPr>
            <p:spPr>
              <a:xfrm>
                <a:off x="3543688" y="438344"/>
                <a:ext cx="41044" cy="41044"/>
              </a:xfrm>
              <a:custGeom>
                <a:avLst/>
                <a:gdLst>
                  <a:gd name="connsiteX0" fmla="*/ 447 w 41044"/>
                  <a:gd name="connsiteY0" fmla="*/ 227 h 41044"/>
                  <a:gd name="connsiteX1" fmla="*/ 41492 w 41044"/>
                  <a:gd name="connsiteY1" fmla="*/ 227 h 41044"/>
                  <a:gd name="connsiteX2" fmla="*/ 41492 w 41044"/>
                  <a:gd name="connsiteY2" fmla="*/ 41272 h 41044"/>
                  <a:gd name="connsiteX3" fmla="*/ 4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227"/>
                    </a:moveTo>
                    <a:lnTo>
                      <a:pt x="41492" y="227"/>
                    </a:lnTo>
                    <a:lnTo>
                      <a:pt x="41492" y="41272"/>
                    </a:lnTo>
                    <a:lnTo>
                      <a:pt x="4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" name="Полилиния: фигура 171">
                <a:extLst>
                  <a:ext uri="{FF2B5EF4-FFF2-40B4-BE49-F238E27FC236}">
                    <a16:creationId xmlns:a16="http://schemas.microsoft.com/office/drawing/2014/main" id="{439D92F1-B573-44B0-928D-15CF6C9824EA}"/>
                  </a:ext>
                </a:extLst>
              </p:cNvPr>
              <p:cNvSpPr/>
              <p:nvPr/>
            </p:nvSpPr>
            <p:spPr>
              <a:xfrm>
                <a:off x="3623387" y="438344"/>
                <a:ext cx="41044" cy="41044"/>
              </a:xfrm>
              <a:custGeom>
                <a:avLst/>
                <a:gdLst>
                  <a:gd name="connsiteX0" fmla="*/ 487 w 41044"/>
                  <a:gd name="connsiteY0" fmla="*/ 227 h 41044"/>
                  <a:gd name="connsiteX1" fmla="*/ 41532 w 41044"/>
                  <a:gd name="connsiteY1" fmla="*/ 227 h 41044"/>
                  <a:gd name="connsiteX2" fmla="*/ 41532 w 41044"/>
                  <a:gd name="connsiteY2" fmla="*/ 41272 h 41044"/>
                  <a:gd name="connsiteX3" fmla="*/ 4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227"/>
                    </a:moveTo>
                    <a:lnTo>
                      <a:pt x="41532" y="227"/>
                    </a:lnTo>
                    <a:lnTo>
                      <a:pt x="41532" y="41272"/>
                    </a:lnTo>
                    <a:lnTo>
                      <a:pt x="4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" name="Полилиния: фигура 172">
                <a:extLst>
                  <a:ext uri="{FF2B5EF4-FFF2-40B4-BE49-F238E27FC236}">
                    <a16:creationId xmlns:a16="http://schemas.microsoft.com/office/drawing/2014/main" id="{1A2CE6DF-16EE-41F4-8C64-B113F9A69AE7}"/>
                  </a:ext>
                </a:extLst>
              </p:cNvPr>
              <p:cNvSpPr/>
              <p:nvPr/>
            </p:nvSpPr>
            <p:spPr>
              <a:xfrm>
                <a:off x="3703086" y="438344"/>
                <a:ext cx="41044" cy="41044"/>
              </a:xfrm>
              <a:custGeom>
                <a:avLst/>
                <a:gdLst>
                  <a:gd name="connsiteX0" fmla="*/ 527 w 41044"/>
                  <a:gd name="connsiteY0" fmla="*/ 227 h 41044"/>
                  <a:gd name="connsiteX1" fmla="*/ 41572 w 41044"/>
                  <a:gd name="connsiteY1" fmla="*/ 227 h 41044"/>
                  <a:gd name="connsiteX2" fmla="*/ 41572 w 41044"/>
                  <a:gd name="connsiteY2" fmla="*/ 41272 h 41044"/>
                  <a:gd name="connsiteX3" fmla="*/ 5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227"/>
                    </a:moveTo>
                    <a:lnTo>
                      <a:pt x="41572" y="227"/>
                    </a:lnTo>
                    <a:lnTo>
                      <a:pt x="41572" y="41272"/>
                    </a:lnTo>
                    <a:lnTo>
                      <a:pt x="5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4" name="Полилиния: фигура 173">
                <a:extLst>
                  <a:ext uri="{FF2B5EF4-FFF2-40B4-BE49-F238E27FC236}">
                    <a16:creationId xmlns:a16="http://schemas.microsoft.com/office/drawing/2014/main" id="{5EAD376D-88F6-4C09-AC81-0AA89D3C4C08}"/>
                  </a:ext>
                </a:extLst>
              </p:cNvPr>
              <p:cNvSpPr/>
              <p:nvPr/>
            </p:nvSpPr>
            <p:spPr>
              <a:xfrm>
                <a:off x="3822635" y="438344"/>
                <a:ext cx="41044" cy="41044"/>
              </a:xfrm>
              <a:custGeom>
                <a:avLst/>
                <a:gdLst>
                  <a:gd name="connsiteX0" fmla="*/ 587 w 41044"/>
                  <a:gd name="connsiteY0" fmla="*/ 227 h 41044"/>
                  <a:gd name="connsiteX1" fmla="*/ 41632 w 41044"/>
                  <a:gd name="connsiteY1" fmla="*/ 227 h 41044"/>
                  <a:gd name="connsiteX2" fmla="*/ 41632 w 41044"/>
                  <a:gd name="connsiteY2" fmla="*/ 41272 h 41044"/>
                  <a:gd name="connsiteX3" fmla="*/ 5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227"/>
                    </a:moveTo>
                    <a:lnTo>
                      <a:pt x="41632" y="227"/>
                    </a:lnTo>
                    <a:lnTo>
                      <a:pt x="41632" y="41272"/>
                    </a:lnTo>
                    <a:lnTo>
                      <a:pt x="5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5" name="Полилиния: фигура 174">
                <a:extLst>
                  <a:ext uri="{FF2B5EF4-FFF2-40B4-BE49-F238E27FC236}">
                    <a16:creationId xmlns:a16="http://schemas.microsoft.com/office/drawing/2014/main" id="{4CBBCB70-CBE6-4798-98FF-58AC4EB82149}"/>
                  </a:ext>
                </a:extLst>
              </p:cNvPr>
              <p:cNvSpPr/>
              <p:nvPr/>
            </p:nvSpPr>
            <p:spPr>
              <a:xfrm>
                <a:off x="3902334" y="438344"/>
                <a:ext cx="41044" cy="41044"/>
              </a:xfrm>
              <a:custGeom>
                <a:avLst/>
                <a:gdLst>
                  <a:gd name="connsiteX0" fmla="*/ 627 w 41044"/>
                  <a:gd name="connsiteY0" fmla="*/ 227 h 41044"/>
                  <a:gd name="connsiteX1" fmla="*/ 41672 w 41044"/>
                  <a:gd name="connsiteY1" fmla="*/ 227 h 41044"/>
                  <a:gd name="connsiteX2" fmla="*/ 41672 w 41044"/>
                  <a:gd name="connsiteY2" fmla="*/ 41272 h 41044"/>
                  <a:gd name="connsiteX3" fmla="*/ 6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227"/>
                    </a:moveTo>
                    <a:lnTo>
                      <a:pt x="41672" y="227"/>
                    </a:lnTo>
                    <a:lnTo>
                      <a:pt x="41672" y="41272"/>
                    </a:lnTo>
                    <a:lnTo>
                      <a:pt x="6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6" name="Полилиния: фигура 175">
                <a:extLst>
                  <a:ext uri="{FF2B5EF4-FFF2-40B4-BE49-F238E27FC236}">
                    <a16:creationId xmlns:a16="http://schemas.microsoft.com/office/drawing/2014/main" id="{0BBBDA7A-95C3-43EE-82C3-CFA666EB78DD}"/>
                  </a:ext>
                </a:extLst>
              </p:cNvPr>
              <p:cNvSpPr/>
              <p:nvPr/>
            </p:nvSpPr>
            <p:spPr>
              <a:xfrm>
                <a:off x="3942183" y="438344"/>
                <a:ext cx="41044" cy="41044"/>
              </a:xfrm>
              <a:custGeom>
                <a:avLst/>
                <a:gdLst>
                  <a:gd name="connsiteX0" fmla="*/ 647 w 41044"/>
                  <a:gd name="connsiteY0" fmla="*/ 227 h 41044"/>
                  <a:gd name="connsiteX1" fmla="*/ 41692 w 41044"/>
                  <a:gd name="connsiteY1" fmla="*/ 227 h 41044"/>
                  <a:gd name="connsiteX2" fmla="*/ 41692 w 41044"/>
                  <a:gd name="connsiteY2" fmla="*/ 41272 h 41044"/>
                  <a:gd name="connsiteX3" fmla="*/ 6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227"/>
                    </a:moveTo>
                    <a:lnTo>
                      <a:pt x="41692" y="227"/>
                    </a:lnTo>
                    <a:lnTo>
                      <a:pt x="41692" y="41272"/>
                    </a:lnTo>
                    <a:lnTo>
                      <a:pt x="6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7" name="Полилиния: фигура 176">
                <a:extLst>
                  <a:ext uri="{FF2B5EF4-FFF2-40B4-BE49-F238E27FC236}">
                    <a16:creationId xmlns:a16="http://schemas.microsoft.com/office/drawing/2014/main" id="{A201AF23-8C5E-4CA0-A384-909DC9ACA4F2}"/>
                  </a:ext>
                </a:extLst>
              </p:cNvPr>
              <p:cNvSpPr/>
              <p:nvPr/>
            </p:nvSpPr>
            <p:spPr>
              <a:xfrm>
                <a:off x="4061732" y="438344"/>
                <a:ext cx="41044" cy="41044"/>
              </a:xfrm>
              <a:custGeom>
                <a:avLst/>
                <a:gdLst>
                  <a:gd name="connsiteX0" fmla="*/ 707 w 41044"/>
                  <a:gd name="connsiteY0" fmla="*/ 227 h 41044"/>
                  <a:gd name="connsiteX1" fmla="*/ 41752 w 41044"/>
                  <a:gd name="connsiteY1" fmla="*/ 227 h 41044"/>
                  <a:gd name="connsiteX2" fmla="*/ 41752 w 41044"/>
                  <a:gd name="connsiteY2" fmla="*/ 41272 h 41044"/>
                  <a:gd name="connsiteX3" fmla="*/ 70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227"/>
                    </a:moveTo>
                    <a:lnTo>
                      <a:pt x="41752" y="227"/>
                    </a:lnTo>
                    <a:lnTo>
                      <a:pt x="41752" y="41272"/>
                    </a:lnTo>
                    <a:lnTo>
                      <a:pt x="70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8" name="Полилиния: фигура 177">
                <a:extLst>
                  <a:ext uri="{FF2B5EF4-FFF2-40B4-BE49-F238E27FC236}">
                    <a16:creationId xmlns:a16="http://schemas.microsoft.com/office/drawing/2014/main" id="{65623B94-1CA3-4AB0-81BE-276EFFB7DE67}"/>
                  </a:ext>
                </a:extLst>
              </p:cNvPr>
              <p:cNvSpPr/>
              <p:nvPr/>
            </p:nvSpPr>
            <p:spPr>
              <a:xfrm>
                <a:off x="4141431" y="438344"/>
                <a:ext cx="41044" cy="41044"/>
              </a:xfrm>
              <a:custGeom>
                <a:avLst/>
                <a:gdLst>
                  <a:gd name="connsiteX0" fmla="*/ 747 w 41044"/>
                  <a:gd name="connsiteY0" fmla="*/ 227 h 41044"/>
                  <a:gd name="connsiteX1" fmla="*/ 41792 w 41044"/>
                  <a:gd name="connsiteY1" fmla="*/ 227 h 41044"/>
                  <a:gd name="connsiteX2" fmla="*/ 41792 w 41044"/>
                  <a:gd name="connsiteY2" fmla="*/ 41272 h 41044"/>
                  <a:gd name="connsiteX3" fmla="*/ 7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227"/>
                    </a:moveTo>
                    <a:lnTo>
                      <a:pt x="41792" y="227"/>
                    </a:lnTo>
                    <a:lnTo>
                      <a:pt x="41792" y="41272"/>
                    </a:lnTo>
                    <a:lnTo>
                      <a:pt x="7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9" name="Полилиния: фигура 178">
                <a:extLst>
                  <a:ext uri="{FF2B5EF4-FFF2-40B4-BE49-F238E27FC236}">
                    <a16:creationId xmlns:a16="http://schemas.microsoft.com/office/drawing/2014/main" id="{0D43D962-5CE0-4C59-9440-ADB65CD567B2}"/>
                  </a:ext>
                </a:extLst>
              </p:cNvPr>
              <p:cNvSpPr/>
              <p:nvPr/>
            </p:nvSpPr>
            <p:spPr>
              <a:xfrm>
                <a:off x="4181280" y="438344"/>
                <a:ext cx="41044" cy="41044"/>
              </a:xfrm>
              <a:custGeom>
                <a:avLst/>
                <a:gdLst>
                  <a:gd name="connsiteX0" fmla="*/ 767 w 41044"/>
                  <a:gd name="connsiteY0" fmla="*/ 227 h 41044"/>
                  <a:gd name="connsiteX1" fmla="*/ 41812 w 41044"/>
                  <a:gd name="connsiteY1" fmla="*/ 227 h 41044"/>
                  <a:gd name="connsiteX2" fmla="*/ 41812 w 41044"/>
                  <a:gd name="connsiteY2" fmla="*/ 41272 h 41044"/>
                  <a:gd name="connsiteX3" fmla="*/ 76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227"/>
                    </a:moveTo>
                    <a:lnTo>
                      <a:pt x="41812" y="227"/>
                    </a:lnTo>
                    <a:lnTo>
                      <a:pt x="41812" y="41272"/>
                    </a:lnTo>
                    <a:lnTo>
                      <a:pt x="76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0" name="Полилиния: фигура 179">
                <a:extLst>
                  <a:ext uri="{FF2B5EF4-FFF2-40B4-BE49-F238E27FC236}">
                    <a16:creationId xmlns:a16="http://schemas.microsoft.com/office/drawing/2014/main" id="{4B591015-11F1-4D2B-AE0B-FB1A7BE025CF}"/>
                  </a:ext>
                </a:extLst>
              </p:cNvPr>
              <p:cNvSpPr/>
              <p:nvPr/>
            </p:nvSpPr>
            <p:spPr>
              <a:xfrm>
                <a:off x="4221130" y="438344"/>
                <a:ext cx="41044" cy="41044"/>
              </a:xfrm>
              <a:custGeom>
                <a:avLst/>
                <a:gdLst>
                  <a:gd name="connsiteX0" fmla="*/ 787 w 41044"/>
                  <a:gd name="connsiteY0" fmla="*/ 227 h 41044"/>
                  <a:gd name="connsiteX1" fmla="*/ 41832 w 41044"/>
                  <a:gd name="connsiteY1" fmla="*/ 227 h 41044"/>
                  <a:gd name="connsiteX2" fmla="*/ 41832 w 41044"/>
                  <a:gd name="connsiteY2" fmla="*/ 41272 h 41044"/>
                  <a:gd name="connsiteX3" fmla="*/ 7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227"/>
                    </a:moveTo>
                    <a:lnTo>
                      <a:pt x="41832" y="227"/>
                    </a:lnTo>
                    <a:lnTo>
                      <a:pt x="41832" y="41272"/>
                    </a:lnTo>
                    <a:lnTo>
                      <a:pt x="7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1" name="Полилиния: фигура 180">
                <a:extLst>
                  <a:ext uri="{FF2B5EF4-FFF2-40B4-BE49-F238E27FC236}">
                    <a16:creationId xmlns:a16="http://schemas.microsoft.com/office/drawing/2014/main" id="{1D0D08DD-492E-4CFD-8595-DE280DE09CD2}"/>
                  </a:ext>
                </a:extLst>
              </p:cNvPr>
              <p:cNvSpPr/>
              <p:nvPr/>
            </p:nvSpPr>
            <p:spPr>
              <a:xfrm>
                <a:off x="4340678" y="438344"/>
                <a:ext cx="41044" cy="41044"/>
              </a:xfrm>
              <a:custGeom>
                <a:avLst/>
                <a:gdLst>
                  <a:gd name="connsiteX0" fmla="*/ 847 w 41044"/>
                  <a:gd name="connsiteY0" fmla="*/ 227 h 41044"/>
                  <a:gd name="connsiteX1" fmla="*/ 41892 w 41044"/>
                  <a:gd name="connsiteY1" fmla="*/ 227 h 41044"/>
                  <a:gd name="connsiteX2" fmla="*/ 41892 w 41044"/>
                  <a:gd name="connsiteY2" fmla="*/ 41272 h 41044"/>
                  <a:gd name="connsiteX3" fmla="*/ 84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227"/>
                    </a:moveTo>
                    <a:lnTo>
                      <a:pt x="41892" y="227"/>
                    </a:lnTo>
                    <a:lnTo>
                      <a:pt x="41892" y="41272"/>
                    </a:lnTo>
                    <a:lnTo>
                      <a:pt x="84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2" name="Полилиния: фигура 181">
                <a:extLst>
                  <a:ext uri="{FF2B5EF4-FFF2-40B4-BE49-F238E27FC236}">
                    <a16:creationId xmlns:a16="http://schemas.microsoft.com/office/drawing/2014/main" id="{77A6C5EF-DB1C-4ACA-81EA-858E85BFDC13}"/>
                  </a:ext>
                </a:extLst>
              </p:cNvPr>
              <p:cNvSpPr/>
              <p:nvPr/>
            </p:nvSpPr>
            <p:spPr>
              <a:xfrm>
                <a:off x="4380528" y="438344"/>
                <a:ext cx="41044" cy="41044"/>
              </a:xfrm>
              <a:custGeom>
                <a:avLst/>
                <a:gdLst>
                  <a:gd name="connsiteX0" fmla="*/ 867 w 41044"/>
                  <a:gd name="connsiteY0" fmla="*/ 227 h 41044"/>
                  <a:gd name="connsiteX1" fmla="*/ 41912 w 41044"/>
                  <a:gd name="connsiteY1" fmla="*/ 227 h 41044"/>
                  <a:gd name="connsiteX2" fmla="*/ 41912 w 41044"/>
                  <a:gd name="connsiteY2" fmla="*/ 41272 h 41044"/>
                  <a:gd name="connsiteX3" fmla="*/ 86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227"/>
                    </a:moveTo>
                    <a:lnTo>
                      <a:pt x="41912" y="227"/>
                    </a:lnTo>
                    <a:lnTo>
                      <a:pt x="41912" y="41272"/>
                    </a:lnTo>
                    <a:lnTo>
                      <a:pt x="86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3" name="Полилиния: фигура 182">
                <a:extLst>
                  <a:ext uri="{FF2B5EF4-FFF2-40B4-BE49-F238E27FC236}">
                    <a16:creationId xmlns:a16="http://schemas.microsoft.com/office/drawing/2014/main" id="{DB966F77-B6FA-4AF3-A0E9-25BB4B535453}"/>
                  </a:ext>
                </a:extLst>
              </p:cNvPr>
              <p:cNvSpPr/>
              <p:nvPr/>
            </p:nvSpPr>
            <p:spPr>
              <a:xfrm>
                <a:off x="4420377" y="438344"/>
                <a:ext cx="41044" cy="41044"/>
              </a:xfrm>
              <a:custGeom>
                <a:avLst/>
                <a:gdLst>
                  <a:gd name="connsiteX0" fmla="*/ 887 w 41044"/>
                  <a:gd name="connsiteY0" fmla="*/ 227 h 41044"/>
                  <a:gd name="connsiteX1" fmla="*/ 41932 w 41044"/>
                  <a:gd name="connsiteY1" fmla="*/ 227 h 41044"/>
                  <a:gd name="connsiteX2" fmla="*/ 41932 w 41044"/>
                  <a:gd name="connsiteY2" fmla="*/ 41272 h 41044"/>
                  <a:gd name="connsiteX3" fmla="*/ 88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227"/>
                    </a:moveTo>
                    <a:lnTo>
                      <a:pt x="41932" y="227"/>
                    </a:lnTo>
                    <a:lnTo>
                      <a:pt x="41932" y="41272"/>
                    </a:lnTo>
                    <a:lnTo>
                      <a:pt x="88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4" name="Полилиния: фигура 183">
                <a:extLst>
                  <a:ext uri="{FF2B5EF4-FFF2-40B4-BE49-F238E27FC236}">
                    <a16:creationId xmlns:a16="http://schemas.microsoft.com/office/drawing/2014/main" id="{B8F44C7B-A735-4DB2-889D-7B982A38FCD9}"/>
                  </a:ext>
                </a:extLst>
              </p:cNvPr>
              <p:cNvSpPr/>
              <p:nvPr/>
            </p:nvSpPr>
            <p:spPr>
              <a:xfrm>
                <a:off x="4500076" y="438344"/>
                <a:ext cx="41044" cy="41044"/>
              </a:xfrm>
              <a:custGeom>
                <a:avLst/>
                <a:gdLst>
                  <a:gd name="connsiteX0" fmla="*/ 927 w 41044"/>
                  <a:gd name="connsiteY0" fmla="*/ 227 h 41044"/>
                  <a:gd name="connsiteX1" fmla="*/ 41972 w 41044"/>
                  <a:gd name="connsiteY1" fmla="*/ 227 h 41044"/>
                  <a:gd name="connsiteX2" fmla="*/ 41972 w 41044"/>
                  <a:gd name="connsiteY2" fmla="*/ 41272 h 41044"/>
                  <a:gd name="connsiteX3" fmla="*/ 927 w 41044"/>
                  <a:gd name="connsiteY3" fmla="*/ 412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227"/>
                    </a:moveTo>
                    <a:lnTo>
                      <a:pt x="41972" y="227"/>
                    </a:lnTo>
                    <a:lnTo>
                      <a:pt x="41972" y="41272"/>
                    </a:lnTo>
                    <a:lnTo>
                      <a:pt x="927" y="412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5" name="Полилиния: фигура 184">
                <a:extLst>
                  <a:ext uri="{FF2B5EF4-FFF2-40B4-BE49-F238E27FC236}">
                    <a16:creationId xmlns:a16="http://schemas.microsoft.com/office/drawing/2014/main" id="{9FEF24C7-16D6-4967-B401-7900833B3E16}"/>
                  </a:ext>
                </a:extLst>
              </p:cNvPr>
              <p:cNvSpPr/>
              <p:nvPr/>
            </p:nvSpPr>
            <p:spPr>
              <a:xfrm>
                <a:off x="2746698" y="478193"/>
                <a:ext cx="41044" cy="41044"/>
              </a:xfrm>
              <a:custGeom>
                <a:avLst/>
                <a:gdLst>
                  <a:gd name="connsiteX0" fmla="*/ 47 w 41044"/>
                  <a:gd name="connsiteY0" fmla="*/ 247 h 41044"/>
                  <a:gd name="connsiteX1" fmla="*/ 41092 w 41044"/>
                  <a:gd name="connsiteY1" fmla="*/ 247 h 41044"/>
                  <a:gd name="connsiteX2" fmla="*/ 41092 w 41044"/>
                  <a:gd name="connsiteY2" fmla="*/ 41292 h 41044"/>
                  <a:gd name="connsiteX3" fmla="*/ 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247"/>
                    </a:moveTo>
                    <a:lnTo>
                      <a:pt x="41092" y="247"/>
                    </a:lnTo>
                    <a:lnTo>
                      <a:pt x="41092" y="41292"/>
                    </a:lnTo>
                    <a:lnTo>
                      <a:pt x="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6" name="Полилиния: фигура 185">
                <a:extLst>
                  <a:ext uri="{FF2B5EF4-FFF2-40B4-BE49-F238E27FC236}">
                    <a16:creationId xmlns:a16="http://schemas.microsoft.com/office/drawing/2014/main" id="{C5CD6A18-23F4-4A88-90DB-1DE40E167069}"/>
                  </a:ext>
                </a:extLst>
              </p:cNvPr>
              <p:cNvSpPr/>
              <p:nvPr/>
            </p:nvSpPr>
            <p:spPr>
              <a:xfrm>
                <a:off x="2826397" y="478193"/>
                <a:ext cx="41044" cy="41044"/>
              </a:xfrm>
              <a:custGeom>
                <a:avLst/>
                <a:gdLst>
                  <a:gd name="connsiteX0" fmla="*/ 87 w 41044"/>
                  <a:gd name="connsiteY0" fmla="*/ 247 h 41044"/>
                  <a:gd name="connsiteX1" fmla="*/ 41132 w 41044"/>
                  <a:gd name="connsiteY1" fmla="*/ 247 h 41044"/>
                  <a:gd name="connsiteX2" fmla="*/ 41132 w 41044"/>
                  <a:gd name="connsiteY2" fmla="*/ 41292 h 41044"/>
                  <a:gd name="connsiteX3" fmla="*/ 8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247"/>
                    </a:moveTo>
                    <a:lnTo>
                      <a:pt x="41132" y="247"/>
                    </a:lnTo>
                    <a:lnTo>
                      <a:pt x="41132" y="41292"/>
                    </a:lnTo>
                    <a:lnTo>
                      <a:pt x="8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7" name="Полилиния: фигура 186">
                <a:extLst>
                  <a:ext uri="{FF2B5EF4-FFF2-40B4-BE49-F238E27FC236}">
                    <a16:creationId xmlns:a16="http://schemas.microsoft.com/office/drawing/2014/main" id="{35EF021F-1386-4F9E-A411-9434B3070F75}"/>
                  </a:ext>
                </a:extLst>
              </p:cNvPr>
              <p:cNvSpPr/>
              <p:nvPr/>
            </p:nvSpPr>
            <p:spPr>
              <a:xfrm>
                <a:off x="2906096" y="478193"/>
                <a:ext cx="41044" cy="41044"/>
              </a:xfrm>
              <a:custGeom>
                <a:avLst/>
                <a:gdLst>
                  <a:gd name="connsiteX0" fmla="*/ 127 w 41044"/>
                  <a:gd name="connsiteY0" fmla="*/ 247 h 41044"/>
                  <a:gd name="connsiteX1" fmla="*/ 41172 w 41044"/>
                  <a:gd name="connsiteY1" fmla="*/ 247 h 41044"/>
                  <a:gd name="connsiteX2" fmla="*/ 41172 w 41044"/>
                  <a:gd name="connsiteY2" fmla="*/ 41292 h 41044"/>
                  <a:gd name="connsiteX3" fmla="*/ 12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247"/>
                    </a:moveTo>
                    <a:lnTo>
                      <a:pt x="41172" y="247"/>
                    </a:lnTo>
                    <a:lnTo>
                      <a:pt x="41172" y="41292"/>
                    </a:lnTo>
                    <a:lnTo>
                      <a:pt x="12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8" name="Полилиния: фигура 187">
                <a:extLst>
                  <a:ext uri="{FF2B5EF4-FFF2-40B4-BE49-F238E27FC236}">
                    <a16:creationId xmlns:a16="http://schemas.microsoft.com/office/drawing/2014/main" id="{59D8E1C3-1A46-47AF-9C65-73285E439A6F}"/>
                  </a:ext>
                </a:extLst>
              </p:cNvPr>
              <p:cNvSpPr/>
              <p:nvPr/>
            </p:nvSpPr>
            <p:spPr>
              <a:xfrm>
                <a:off x="2985795" y="478193"/>
                <a:ext cx="41044" cy="41044"/>
              </a:xfrm>
              <a:custGeom>
                <a:avLst/>
                <a:gdLst>
                  <a:gd name="connsiteX0" fmla="*/ 167 w 41044"/>
                  <a:gd name="connsiteY0" fmla="*/ 247 h 41044"/>
                  <a:gd name="connsiteX1" fmla="*/ 41212 w 41044"/>
                  <a:gd name="connsiteY1" fmla="*/ 247 h 41044"/>
                  <a:gd name="connsiteX2" fmla="*/ 41212 w 41044"/>
                  <a:gd name="connsiteY2" fmla="*/ 41292 h 41044"/>
                  <a:gd name="connsiteX3" fmla="*/ 16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247"/>
                    </a:moveTo>
                    <a:lnTo>
                      <a:pt x="41212" y="247"/>
                    </a:lnTo>
                    <a:lnTo>
                      <a:pt x="41212" y="41292"/>
                    </a:lnTo>
                    <a:lnTo>
                      <a:pt x="16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9" name="Полилиния: фигура 188">
                <a:extLst>
                  <a:ext uri="{FF2B5EF4-FFF2-40B4-BE49-F238E27FC236}">
                    <a16:creationId xmlns:a16="http://schemas.microsoft.com/office/drawing/2014/main" id="{CFEE16BA-21EF-4926-BB4B-03160754B2AD}"/>
                  </a:ext>
                </a:extLst>
              </p:cNvPr>
              <p:cNvSpPr/>
              <p:nvPr/>
            </p:nvSpPr>
            <p:spPr>
              <a:xfrm>
                <a:off x="3025645" y="478193"/>
                <a:ext cx="41044" cy="41044"/>
              </a:xfrm>
              <a:custGeom>
                <a:avLst/>
                <a:gdLst>
                  <a:gd name="connsiteX0" fmla="*/ 187 w 41044"/>
                  <a:gd name="connsiteY0" fmla="*/ 247 h 41044"/>
                  <a:gd name="connsiteX1" fmla="*/ 41232 w 41044"/>
                  <a:gd name="connsiteY1" fmla="*/ 247 h 41044"/>
                  <a:gd name="connsiteX2" fmla="*/ 41232 w 41044"/>
                  <a:gd name="connsiteY2" fmla="*/ 41292 h 41044"/>
                  <a:gd name="connsiteX3" fmla="*/ 18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247"/>
                    </a:moveTo>
                    <a:lnTo>
                      <a:pt x="41232" y="247"/>
                    </a:lnTo>
                    <a:lnTo>
                      <a:pt x="41232" y="41292"/>
                    </a:lnTo>
                    <a:lnTo>
                      <a:pt x="18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0" name="Полилиния: фигура 189">
                <a:extLst>
                  <a:ext uri="{FF2B5EF4-FFF2-40B4-BE49-F238E27FC236}">
                    <a16:creationId xmlns:a16="http://schemas.microsoft.com/office/drawing/2014/main" id="{DB82FB0E-14AF-4B2E-9843-B6C6DDEDF1F9}"/>
                  </a:ext>
                </a:extLst>
              </p:cNvPr>
              <p:cNvSpPr/>
              <p:nvPr/>
            </p:nvSpPr>
            <p:spPr>
              <a:xfrm>
                <a:off x="3145193" y="478193"/>
                <a:ext cx="41044" cy="41044"/>
              </a:xfrm>
              <a:custGeom>
                <a:avLst/>
                <a:gdLst>
                  <a:gd name="connsiteX0" fmla="*/ 247 w 41044"/>
                  <a:gd name="connsiteY0" fmla="*/ 247 h 41044"/>
                  <a:gd name="connsiteX1" fmla="*/ 41292 w 41044"/>
                  <a:gd name="connsiteY1" fmla="*/ 247 h 41044"/>
                  <a:gd name="connsiteX2" fmla="*/ 41292 w 41044"/>
                  <a:gd name="connsiteY2" fmla="*/ 41292 h 41044"/>
                  <a:gd name="connsiteX3" fmla="*/ 2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247"/>
                    </a:moveTo>
                    <a:lnTo>
                      <a:pt x="41292" y="247"/>
                    </a:lnTo>
                    <a:lnTo>
                      <a:pt x="41292" y="41292"/>
                    </a:lnTo>
                    <a:lnTo>
                      <a:pt x="2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1" name="Полилиния: фигура 190">
                <a:extLst>
                  <a:ext uri="{FF2B5EF4-FFF2-40B4-BE49-F238E27FC236}">
                    <a16:creationId xmlns:a16="http://schemas.microsoft.com/office/drawing/2014/main" id="{4C1C2599-14A2-4106-B94B-B5F5B06A1980}"/>
                  </a:ext>
                </a:extLst>
              </p:cNvPr>
              <p:cNvSpPr/>
              <p:nvPr/>
            </p:nvSpPr>
            <p:spPr>
              <a:xfrm>
                <a:off x="3264742" y="478193"/>
                <a:ext cx="41044" cy="41044"/>
              </a:xfrm>
              <a:custGeom>
                <a:avLst/>
                <a:gdLst>
                  <a:gd name="connsiteX0" fmla="*/ 307 w 41044"/>
                  <a:gd name="connsiteY0" fmla="*/ 247 h 41044"/>
                  <a:gd name="connsiteX1" fmla="*/ 41352 w 41044"/>
                  <a:gd name="connsiteY1" fmla="*/ 247 h 41044"/>
                  <a:gd name="connsiteX2" fmla="*/ 41352 w 41044"/>
                  <a:gd name="connsiteY2" fmla="*/ 41292 h 41044"/>
                  <a:gd name="connsiteX3" fmla="*/ 30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247"/>
                    </a:moveTo>
                    <a:lnTo>
                      <a:pt x="41352" y="247"/>
                    </a:lnTo>
                    <a:lnTo>
                      <a:pt x="41352" y="41292"/>
                    </a:lnTo>
                    <a:lnTo>
                      <a:pt x="30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2" name="Полилиния: фигура 191">
                <a:extLst>
                  <a:ext uri="{FF2B5EF4-FFF2-40B4-BE49-F238E27FC236}">
                    <a16:creationId xmlns:a16="http://schemas.microsoft.com/office/drawing/2014/main" id="{CCA869D4-73A8-470A-BAEB-0A6FDDDF01A4}"/>
                  </a:ext>
                </a:extLst>
              </p:cNvPr>
              <p:cNvSpPr/>
              <p:nvPr/>
            </p:nvSpPr>
            <p:spPr>
              <a:xfrm>
                <a:off x="3304591" y="478193"/>
                <a:ext cx="41044" cy="41044"/>
              </a:xfrm>
              <a:custGeom>
                <a:avLst/>
                <a:gdLst>
                  <a:gd name="connsiteX0" fmla="*/ 327 w 41044"/>
                  <a:gd name="connsiteY0" fmla="*/ 247 h 41044"/>
                  <a:gd name="connsiteX1" fmla="*/ 41372 w 41044"/>
                  <a:gd name="connsiteY1" fmla="*/ 247 h 41044"/>
                  <a:gd name="connsiteX2" fmla="*/ 41372 w 41044"/>
                  <a:gd name="connsiteY2" fmla="*/ 41292 h 41044"/>
                  <a:gd name="connsiteX3" fmla="*/ 32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247"/>
                    </a:moveTo>
                    <a:lnTo>
                      <a:pt x="41372" y="247"/>
                    </a:lnTo>
                    <a:lnTo>
                      <a:pt x="41372" y="41292"/>
                    </a:lnTo>
                    <a:lnTo>
                      <a:pt x="32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3" name="Полилиния: фигура 192">
                <a:extLst>
                  <a:ext uri="{FF2B5EF4-FFF2-40B4-BE49-F238E27FC236}">
                    <a16:creationId xmlns:a16="http://schemas.microsoft.com/office/drawing/2014/main" id="{DB58B275-CEDD-4C30-8716-77BE787FC358}"/>
                  </a:ext>
                </a:extLst>
              </p:cNvPr>
              <p:cNvSpPr/>
              <p:nvPr/>
            </p:nvSpPr>
            <p:spPr>
              <a:xfrm>
                <a:off x="3344441" y="478193"/>
                <a:ext cx="41044" cy="41044"/>
              </a:xfrm>
              <a:custGeom>
                <a:avLst/>
                <a:gdLst>
                  <a:gd name="connsiteX0" fmla="*/ 347 w 41044"/>
                  <a:gd name="connsiteY0" fmla="*/ 247 h 41044"/>
                  <a:gd name="connsiteX1" fmla="*/ 41392 w 41044"/>
                  <a:gd name="connsiteY1" fmla="*/ 247 h 41044"/>
                  <a:gd name="connsiteX2" fmla="*/ 41392 w 41044"/>
                  <a:gd name="connsiteY2" fmla="*/ 41292 h 41044"/>
                  <a:gd name="connsiteX3" fmla="*/ 3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247"/>
                    </a:moveTo>
                    <a:lnTo>
                      <a:pt x="41392" y="247"/>
                    </a:lnTo>
                    <a:lnTo>
                      <a:pt x="41392" y="41292"/>
                    </a:lnTo>
                    <a:lnTo>
                      <a:pt x="3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4" name="Полилиния: фигура 193">
                <a:extLst>
                  <a:ext uri="{FF2B5EF4-FFF2-40B4-BE49-F238E27FC236}">
                    <a16:creationId xmlns:a16="http://schemas.microsoft.com/office/drawing/2014/main" id="{C0E6DF4D-0C19-4CBC-9546-D4305AA01E3F}"/>
                  </a:ext>
                </a:extLst>
              </p:cNvPr>
              <p:cNvSpPr/>
              <p:nvPr/>
            </p:nvSpPr>
            <p:spPr>
              <a:xfrm>
                <a:off x="3503839" y="478193"/>
                <a:ext cx="41044" cy="41044"/>
              </a:xfrm>
              <a:custGeom>
                <a:avLst/>
                <a:gdLst>
                  <a:gd name="connsiteX0" fmla="*/ 427 w 41044"/>
                  <a:gd name="connsiteY0" fmla="*/ 247 h 41044"/>
                  <a:gd name="connsiteX1" fmla="*/ 41472 w 41044"/>
                  <a:gd name="connsiteY1" fmla="*/ 247 h 41044"/>
                  <a:gd name="connsiteX2" fmla="*/ 41472 w 41044"/>
                  <a:gd name="connsiteY2" fmla="*/ 41292 h 41044"/>
                  <a:gd name="connsiteX3" fmla="*/ 42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247"/>
                    </a:moveTo>
                    <a:lnTo>
                      <a:pt x="41472" y="247"/>
                    </a:lnTo>
                    <a:lnTo>
                      <a:pt x="41472" y="41292"/>
                    </a:lnTo>
                    <a:lnTo>
                      <a:pt x="42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5" name="Полилиния: фигура 194">
                <a:extLst>
                  <a:ext uri="{FF2B5EF4-FFF2-40B4-BE49-F238E27FC236}">
                    <a16:creationId xmlns:a16="http://schemas.microsoft.com/office/drawing/2014/main" id="{BC35DDC2-8F48-4CF4-8E61-D4D205B53757}"/>
                  </a:ext>
                </a:extLst>
              </p:cNvPr>
              <p:cNvSpPr/>
              <p:nvPr/>
            </p:nvSpPr>
            <p:spPr>
              <a:xfrm>
                <a:off x="3543688" y="478193"/>
                <a:ext cx="41044" cy="41044"/>
              </a:xfrm>
              <a:custGeom>
                <a:avLst/>
                <a:gdLst>
                  <a:gd name="connsiteX0" fmla="*/ 447 w 41044"/>
                  <a:gd name="connsiteY0" fmla="*/ 247 h 41044"/>
                  <a:gd name="connsiteX1" fmla="*/ 41492 w 41044"/>
                  <a:gd name="connsiteY1" fmla="*/ 247 h 41044"/>
                  <a:gd name="connsiteX2" fmla="*/ 41492 w 41044"/>
                  <a:gd name="connsiteY2" fmla="*/ 41292 h 41044"/>
                  <a:gd name="connsiteX3" fmla="*/ 4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247"/>
                    </a:moveTo>
                    <a:lnTo>
                      <a:pt x="41492" y="247"/>
                    </a:lnTo>
                    <a:lnTo>
                      <a:pt x="41492" y="41292"/>
                    </a:lnTo>
                    <a:lnTo>
                      <a:pt x="4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6" name="Полилиния: фигура 195">
                <a:extLst>
                  <a:ext uri="{FF2B5EF4-FFF2-40B4-BE49-F238E27FC236}">
                    <a16:creationId xmlns:a16="http://schemas.microsoft.com/office/drawing/2014/main" id="{32AB7525-E1A1-44E8-A4AC-79C2FC41FAF2}"/>
                  </a:ext>
                </a:extLst>
              </p:cNvPr>
              <p:cNvSpPr/>
              <p:nvPr/>
            </p:nvSpPr>
            <p:spPr>
              <a:xfrm>
                <a:off x="3583538" y="478193"/>
                <a:ext cx="41044" cy="41044"/>
              </a:xfrm>
              <a:custGeom>
                <a:avLst/>
                <a:gdLst>
                  <a:gd name="connsiteX0" fmla="*/ 467 w 41044"/>
                  <a:gd name="connsiteY0" fmla="*/ 247 h 41044"/>
                  <a:gd name="connsiteX1" fmla="*/ 41512 w 41044"/>
                  <a:gd name="connsiteY1" fmla="*/ 247 h 41044"/>
                  <a:gd name="connsiteX2" fmla="*/ 41512 w 41044"/>
                  <a:gd name="connsiteY2" fmla="*/ 41292 h 41044"/>
                  <a:gd name="connsiteX3" fmla="*/ 46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247"/>
                    </a:moveTo>
                    <a:lnTo>
                      <a:pt x="41512" y="247"/>
                    </a:lnTo>
                    <a:lnTo>
                      <a:pt x="41512" y="41292"/>
                    </a:lnTo>
                    <a:lnTo>
                      <a:pt x="46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7" name="Полилиния: фигура 196">
                <a:extLst>
                  <a:ext uri="{FF2B5EF4-FFF2-40B4-BE49-F238E27FC236}">
                    <a16:creationId xmlns:a16="http://schemas.microsoft.com/office/drawing/2014/main" id="{1C485CBE-D68D-4951-A19D-D84FE28425FF}"/>
                  </a:ext>
                </a:extLst>
              </p:cNvPr>
              <p:cNvSpPr/>
              <p:nvPr/>
            </p:nvSpPr>
            <p:spPr>
              <a:xfrm>
                <a:off x="3623387" y="478193"/>
                <a:ext cx="41044" cy="41044"/>
              </a:xfrm>
              <a:custGeom>
                <a:avLst/>
                <a:gdLst>
                  <a:gd name="connsiteX0" fmla="*/ 487 w 41044"/>
                  <a:gd name="connsiteY0" fmla="*/ 247 h 41044"/>
                  <a:gd name="connsiteX1" fmla="*/ 41532 w 41044"/>
                  <a:gd name="connsiteY1" fmla="*/ 247 h 41044"/>
                  <a:gd name="connsiteX2" fmla="*/ 41532 w 41044"/>
                  <a:gd name="connsiteY2" fmla="*/ 41292 h 41044"/>
                  <a:gd name="connsiteX3" fmla="*/ 48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247"/>
                    </a:moveTo>
                    <a:lnTo>
                      <a:pt x="41532" y="247"/>
                    </a:lnTo>
                    <a:lnTo>
                      <a:pt x="41532" y="41292"/>
                    </a:lnTo>
                    <a:lnTo>
                      <a:pt x="48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8" name="Полилиния: фигура 197">
                <a:extLst>
                  <a:ext uri="{FF2B5EF4-FFF2-40B4-BE49-F238E27FC236}">
                    <a16:creationId xmlns:a16="http://schemas.microsoft.com/office/drawing/2014/main" id="{6312D771-FAD1-42F9-BDCE-6C4A63AF4CB3}"/>
                  </a:ext>
                </a:extLst>
              </p:cNvPr>
              <p:cNvSpPr/>
              <p:nvPr/>
            </p:nvSpPr>
            <p:spPr>
              <a:xfrm>
                <a:off x="3782785" y="478193"/>
                <a:ext cx="41044" cy="41044"/>
              </a:xfrm>
              <a:custGeom>
                <a:avLst/>
                <a:gdLst>
                  <a:gd name="connsiteX0" fmla="*/ 567 w 41044"/>
                  <a:gd name="connsiteY0" fmla="*/ 247 h 41044"/>
                  <a:gd name="connsiteX1" fmla="*/ 41612 w 41044"/>
                  <a:gd name="connsiteY1" fmla="*/ 247 h 41044"/>
                  <a:gd name="connsiteX2" fmla="*/ 41612 w 41044"/>
                  <a:gd name="connsiteY2" fmla="*/ 41292 h 41044"/>
                  <a:gd name="connsiteX3" fmla="*/ 56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247"/>
                    </a:moveTo>
                    <a:lnTo>
                      <a:pt x="41612" y="247"/>
                    </a:lnTo>
                    <a:lnTo>
                      <a:pt x="41612" y="41292"/>
                    </a:lnTo>
                    <a:lnTo>
                      <a:pt x="56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9" name="Полилиния: фигура 198">
                <a:extLst>
                  <a:ext uri="{FF2B5EF4-FFF2-40B4-BE49-F238E27FC236}">
                    <a16:creationId xmlns:a16="http://schemas.microsoft.com/office/drawing/2014/main" id="{063FAC15-BBC7-4A8F-AA63-B52D8635FEDF}"/>
                  </a:ext>
                </a:extLst>
              </p:cNvPr>
              <p:cNvSpPr/>
              <p:nvPr/>
            </p:nvSpPr>
            <p:spPr>
              <a:xfrm>
                <a:off x="3982033" y="478193"/>
                <a:ext cx="41044" cy="41044"/>
              </a:xfrm>
              <a:custGeom>
                <a:avLst/>
                <a:gdLst>
                  <a:gd name="connsiteX0" fmla="*/ 667 w 41044"/>
                  <a:gd name="connsiteY0" fmla="*/ 247 h 41044"/>
                  <a:gd name="connsiteX1" fmla="*/ 41712 w 41044"/>
                  <a:gd name="connsiteY1" fmla="*/ 247 h 41044"/>
                  <a:gd name="connsiteX2" fmla="*/ 41712 w 41044"/>
                  <a:gd name="connsiteY2" fmla="*/ 41292 h 41044"/>
                  <a:gd name="connsiteX3" fmla="*/ 66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247"/>
                    </a:moveTo>
                    <a:lnTo>
                      <a:pt x="41712" y="247"/>
                    </a:lnTo>
                    <a:lnTo>
                      <a:pt x="41712" y="41292"/>
                    </a:lnTo>
                    <a:lnTo>
                      <a:pt x="66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0" name="Полилиния: фигура 199">
                <a:extLst>
                  <a:ext uri="{FF2B5EF4-FFF2-40B4-BE49-F238E27FC236}">
                    <a16:creationId xmlns:a16="http://schemas.microsoft.com/office/drawing/2014/main" id="{D92B3BD4-C524-4441-8933-CB7B77C20241}"/>
                  </a:ext>
                </a:extLst>
              </p:cNvPr>
              <p:cNvSpPr/>
              <p:nvPr/>
            </p:nvSpPr>
            <p:spPr>
              <a:xfrm>
                <a:off x="4021882" y="478193"/>
                <a:ext cx="41044" cy="41044"/>
              </a:xfrm>
              <a:custGeom>
                <a:avLst/>
                <a:gdLst>
                  <a:gd name="connsiteX0" fmla="*/ 687 w 41044"/>
                  <a:gd name="connsiteY0" fmla="*/ 247 h 41044"/>
                  <a:gd name="connsiteX1" fmla="*/ 41732 w 41044"/>
                  <a:gd name="connsiteY1" fmla="*/ 247 h 41044"/>
                  <a:gd name="connsiteX2" fmla="*/ 41732 w 41044"/>
                  <a:gd name="connsiteY2" fmla="*/ 41292 h 41044"/>
                  <a:gd name="connsiteX3" fmla="*/ 68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247"/>
                    </a:moveTo>
                    <a:lnTo>
                      <a:pt x="41732" y="247"/>
                    </a:lnTo>
                    <a:lnTo>
                      <a:pt x="41732" y="41292"/>
                    </a:lnTo>
                    <a:lnTo>
                      <a:pt x="68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1" name="Полилиния: фигура 200">
                <a:extLst>
                  <a:ext uri="{FF2B5EF4-FFF2-40B4-BE49-F238E27FC236}">
                    <a16:creationId xmlns:a16="http://schemas.microsoft.com/office/drawing/2014/main" id="{93EF74A0-D4C6-4708-9A35-C042364F3B45}"/>
                  </a:ext>
                </a:extLst>
              </p:cNvPr>
              <p:cNvSpPr/>
              <p:nvPr/>
            </p:nvSpPr>
            <p:spPr>
              <a:xfrm>
                <a:off x="4061732" y="478193"/>
                <a:ext cx="41044" cy="41044"/>
              </a:xfrm>
              <a:custGeom>
                <a:avLst/>
                <a:gdLst>
                  <a:gd name="connsiteX0" fmla="*/ 707 w 41044"/>
                  <a:gd name="connsiteY0" fmla="*/ 247 h 41044"/>
                  <a:gd name="connsiteX1" fmla="*/ 41752 w 41044"/>
                  <a:gd name="connsiteY1" fmla="*/ 247 h 41044"/>
                  <a:gd name="connsiteX2" fmla="*/ 41752 w 41044"/>
                  <a:gd name="connsiteY2" fmla="*/ 41292 h 41044"/>
                  <a:gd name="connsiteX3" fmla="*/ 70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247"/>
                    </a:moveTo>
                    <a:lnTo>
                      <a:pt x="41752" y="247"/>
                    </a:lnTo>
                    <a:lnTo>
                      <a:pt x="41752" y="41292"/>
                    </a:lnTo>
                    <a:lnTo>
                      <a:pt x="70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2" name="Полилиния: фигура 201">
                <a:extLst>
                  <a:ext uri="{FF2B5EF4-FFF2-40B4-BE49-F238E27FC236}">
                    <a16:creationId xmlns:a16="http://schemas.microsoft.com/office/drawing/2014/main" id="{99B3C191-08CF-45DC-B467-48AB51010A49}"/>
                  </a:ext>
                </a:extLst>
              </p:cNvPr>
              <p:cNvSpPr/>
              <p:nvPr/>
            </p:nvSpPr>
            <p:spPr>
              <a:xfrm>
                <a:off x="4101581" y="478193"/>
                <a:ext cx="41044" cy="41044"/>
              </a:xfrm>
              <a:custGeom>
                <a:avLst/>
                <a:gdLst>
                  <a:gd name="connsiteX0" fmla="*/ 727 w 41044"/>
                  <a:gd name="connsiteY0" fmla="*/ 247 h 41044"/>
                  <a:gd name="connsiteX1" fmla="*/ 41772 w 41044"/>
                  <a:gd name="connsiteY1" fmla="*/ 247 h 41044"/>
                  <a:gd name="connsiteX2" fmla="*/ 41772 w 41044"/>
                  <a:gd name="connsiteY2" fmla="*/ 41292 h 41044"/>
                  <a:gd name="connsiteX3" fmla="*/ 72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247"/>
                    </a:moveTo>
                    <a:lnTo>
                      <a:pt x="41772" y="247"/>
                    </a:lnTo>
                    <a:lnTo>
                      <a:pt x="41772" y="41292"/>
                    </a:lnTo>
                    <a:lnTo>
                      <a:pt x="72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3" name="Полилиния: фигура 202">
                <a:extLst>
                  <a:ext uri="{FF2B5EF4-FFF2-40B4-BE49-F238E27FC236}">
                    <a16:creationId xmlns:a16="http://schemas.microsoft.com/office/drawing/2014/main" id="{050EE58F-A74C-4CD1-A225-EAC58FE29B44}"/>
                  </a:ext>
                </a:extLst>
              </p:cNvPr>
              <p:cNvSpPr/>
              <p:nvPr/>
            </p:nvSpPr>
            <p:spPr>
              <a:xfrm>
                <a:off x="4141431" y="478193"/>
                <a:ext cx="41044" cy="41044"/>
              </a:xfrm>
              <a:custGeom>
                <a:avLst/>
                <a:gdLst>
                  <a:gd name="connsiteX0" fmla="*/ 747 w 41044"/>
                  <a:gd name="connsiteY0" fmla="*/ 247 h 41044"/>
                  <a:gd name="connsiteX1" fmla="*/ 41792 w 41044"/>
                  <a:gd name="connsiteY1" fmla="*/ 247 h 41044"/>
                  <a:gd name="connsiteX2" fmla="*/ 41792 w 41044"/>
                  <a:gd name="connsiteY2" fmla="*/ 41292 h 41044"/>
                  <a:gd name="connsiteX3" fmla="*/ 7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247"/>
                    </a:moveTo>
                    <a:lnTo>
                      <a:pt x="41792" y="247"/>
                    </a:lnTo>
                    <a:lnTo>
                      <a:pt x="41792" y="41292"/>
                    </a:lnTo>
                    <a:lnTo>
                      <a:pt x="7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4" name="Полилиния: фигура 203">
                <a:extLst>
                  <a:ext uri="{FF2B5EF4-FFF2-40B4-BE49-F238E27FC236}">
                    <a16:creationId xmlns:a16="http://schemas.microsoft.com/office/drawing/2014/main" id="{076AA5A9-6629-410D-AA8F-F57680970517}"/>
                  </a:ext>
                </a:extLst>
              </p:cNvPr>
              <p:cNvSpPr/>
              <p:nvPr/>
            </p:nvSpPr>
            <p:spPr>
              <a:xfrm>
                <a:off x="4181280" y="478193"/>
                <a:ext cx="41044" cy="41044"/>
              </a:xfrm>
              <a:custGeom>
                <a:avLst/>
                <a:gdLst>
                  <a:gd name="connsiteX0" fmla="*/ 767 w 41044"/>
                  <a:gd name="connsiteY0" fmla="*/ 247 h 41044"/>
                  <a:gd name="connsiteX1" fmla="*/ 41812 w 41044"/>
                  <a:gd name="connsiteY1" fmla="*/ 247 h 41044"/>
                  <a:gd name="connsiteX2" fmla="*/ 41812 w 41044"/>
                  <a:gd name="connsiteY2" fmla="*/ 41292 h 41044"/>
                  <a:gd name="connsiteX3" fmla="*/ 76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247"/>
                    </a:moveTo>
                    <a:lnTo>
                      <a:pt x="41812" y="247"/>
                    </a:lnTo>
                    <a:lnTo>
                      <a:pt x="41812" y="41292"/>
                    </a:lnTo>
                    <a:lnTo>
                      <a:pt x="76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5" name="Полилиния: фигура 204">
                <a:extLst>
                  <a:ext uri="{FF2B5EF4-FFF2-40B4-BE49-F238E27FC236}">
                    <a16:creationId xmlns:a16="http://schemas.microsoft.com/office/drawing/2014/main" id="{8AF10EB0-EB68-46F8-965C-CAA131D1790F}"/>
                  </a:ext>
                </a:extLst>
              </p:cNvPr>
              <p:cNvSpPr/>
              <p:nvPr/>
            </p:nvSpPr>
            <p:spPr>
              <a:xfrm>
                <a:off x="4260979" y="478193"/>
                <a:ext cx="41044" cy="41044"/>
              </a:xfrm>
              <a:custGeom>
                <a:avLst/>
                <a:gdLst>
                  <a:gd name="connsiteX0" fmla="*/ 807 w 41044"/>
                  <a:gd name="connsiteY0" fmla="*/ 247 h 41044"/>
                  <a:gd name="connsiteX1" fmla="*/ 41852 w 41044"/>
                  <a:gd name="connsiteY1" fmla="*/ 247 h 41044"/>
                  <a:gd name="connsiteX2" fmla="*/ 41852 w 41044"/>
                  <a:gd name="connsiteY2" fmla="*/ 41292 h 41044"/>
                  <a:gd name="connsiteX3" fmla="*/ 80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247"/>
                    </a:moveTo>
                    <a:lnTo>
                      <a:pt x="41852" y="247"/>
                    </a:lnTo>
                    <a:lnTo>
                      <a:pt x="41852" y="41292"/>
                    </a:lnTo>
                    <a:lnTo>
                      <a:pt x="80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6" name="Полилиния: фигура 205">
                <a:extLst>
                  <a:ext uri="{FF2B5EF4-FFF2-40B4-BE49-F238E27FC236}">
                    <a16:creationId xmlns:a16="http://schemas.microsoft.com/office/drawing/2014/main" id="{5EBE47F0-3CD5-4248-A816-7BB5BD54476E}"/>
                  </a:ext>
                </a:extLst>
              </p:cNvPr>
              <p:cNvSpPr/>
              <p:nvPr/>
            </p:nvSpPr>
            <p:spPr>
              <a:xfrm>
                <a:off x="4340678" y="478193"/>
                <a:ext cx="41044" cy="41044"/>
              </a:xfrm>
              <a:custGeom>
                <a:avLst/>
                <a:gdLst>
                  <a:gd name="connsiteX0" fmla="*/ 847 w 41044"/>
                  <a:gd name="connsiteY0" fmla="*/ 247 h 41044"/>
                  <a:gd name="connsiteX1" fmla="*/ 41892 w 41044"/>
                  <a:gd name="connsiteY1" fmla="*/ 247 h 41044"/>
                  <a:gd name="connsiteX2" fmla="*/ 41892 w 41044"/>
                  <a:gd name="connsiteY2" fmla="*/ 41292 h 41044"/>
                  <a:gd name="connsiteX3" fmla="*/ 84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247"/>
                    </a:moveTo>
                    <a:lnTo>
                      <a:pt x="41892" y="247"/>
                    </a:lnTo>
                    <a:lnTo>
                      <a:pt x="41892" y="41292"/>
                    </a:lnTo>
                    <a:lnTo>
                      <a:pt x="84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7" name="Полилиния: фигура 206">
                <a:extLst>
                  <a:ext uri="{FF2B5EF4-FFF2-40B4-BE49-F238E27FC236}">
                    <a16:creationId xmlns:a16="http://schemas.microsoft.com/office/drawing/2014/main" id="{8E8424D8-5F57-49A0-8509-BBCE533FDE97}"/>
                  </a:ext>
                </a:extLst>
              </p:cNvPr>
              <p:cNvSpPr/>
              <p:nvPr/>
            </p:nvSpPr>
            <p:spPr>
              <a:xfrm>
                <a:off x="4420377" y="478193"/>
                <a:ext cx="41044" cy="41044"/>
              </a:xfrm>
              <a:custGeom>
                <a:avLst/>
                <a:gdLst>
                  <a:gd name="connsiteX0" fmla="*/ 887 w 41044"/>
                  <a:gd name="connsiteY0" fmla="*/ 247 h 41044"/>
                  <a:gd name="connsiteX1" fmla="*/ 41932 w 41044"/>
                  <a:gd name="connsiteY1" fmla="*/ 247 h 41044"/>
                  <a:gd name="connsiteX2" fmla="*/ 41932 w 41044"/>
                  <a:gd name="connsiteY2" fmla="*/ 41292 h 41044"/>
                  <a:gd name="connsiteX3" fmla="*/ 88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247"/>
                    </a:moveTo>
                    <a:lnTo>
                      <a:pt x="41932" y="247"/>
                    </a:lnTo>
                    <a:lnTo>
                      <a:pt x="41932" y="41292"/>
                    </a:lnTo>
                    <a:lnTo>
                      <a:pt x="88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8" name="Полилиния: фигура 207">
                <a:extLst>
                  <a:ext uri="{FF2B5EF4-FFF2-40B4-BE49-F238E27FC236}">
                    <a16:creationId xmlns:a16="http://schemas.microsoft.com/office/drawing/2014/main" id="{935D8678-2D0B-463D-9D8E-8B621312FE65}"/>
                  </a:ext>
                </a:extLst>
              </p:cNvPr>
              <p:cNvSpPr/>
              <p:nvPr/>
            </p:nvSpPr>
            <p:spPr>
              <a:xfrm>
                <a:off x="4460227" y="478193"/>
                <a:ext cx="41044" cy="41044"/>
              </a:xfrm>
              <a:custGeom>
                <a:avLst/>
                <a:gdLst>
                  <a:gd name="connsiteX0" fmla="*/ 907 w 41044"/>
                  <a:gd name="connsiteY0" fmla="*/ 247 h 41044"/>
                  <a:gd name="connsiteX1" fmla="*/ 41952 w 41044"/>
                  <a:gd name="connsiteY1" fmla="*/ 247 h 41044"/>
                  <a:gd name="connsiteX2" fmla="*/ 41952 w 41044"/>
                  <a:gd name="connsiteY2" fmla="*/ 41292 h 41044"/>
                  <a:gd name="connsiteX3" fmla="*/ 907 w 41044"/>
                  <a:gd name="connsiteY3" fmla="*/ 412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247"/>
                    </a:moveTo>
                    <a:lnTo>
                      <a:pt x="41952" y="247"/>
                    </a:lnTo>
                    <a:lnTo>
                      <a:pt x="41952" y="41292"/>
                    </a:lnTo>
                    <a:lnTo>
                      <a:pt x="907" y="412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9" name="Полилиния: фигура 208">
                <a:extLst>
                  <a:ext uri="{FF2B5EF4-FFF2-40B4-BE49-F238E27FC236}">
                    <a16:creationId xmlns:a16="http://schemas.microsoft.com/office/drawing/2014/main" id="{F710F4A3-2E60-4E7C-B004-87AD0A2708B6}"/>
                  </a:ext>
                </a:extLst>
              </p:cNvPr>
              <p:cNvSpPr/>
              <p:nvPr/>
            </p:nvSpPr>
            <p:spPr>
              <a:xfrm>
                <a:off x="2746698" y="518043"/>
                <a:ext cx="41044" cy="41044"/>
              </a:xfrm>
              <a:custGeom>
                <a:avLst/>
                <a:gdLst>
                  <a:gd name="connsiteX0" fmla="*/ 47 w 41044"/>
                  <a:gd name="connsiteY0" fmla="*/ 267 h 41044"/>
                  <a:gd name="connsiteX1" fmla="*/ 41092 w 41044"/>
                  <a:gd name="connsiteY1" fmla="*/ 267 h 41044"/>
                  <a:gd name="connsiteX2" fmla="*/ 41092 w 41044"/>
                  <a:gd name="connsiteY2" fmla="*/ 41312 h 41044"/>
                  <a:gd name="connsiteX3" fmla="*/ 4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267"/>
                    </a:moveTo>
                    <a:lnTo>
                      <a:pt x="41092" y="267"/>
                    </a:lnTo>
                    <a:lnTo>
                      <a:pt x="41092" y="41312"/>
                    </a:lnTo>
                    <a:lnTo>
                      <a:pt x="4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0" name="Полилиния: фигура 209">
                <a:extLst>
                  <a:ext uri="{FF2B5EF4-FFF2-40B4-BE49-F238E27FC236}">
                    <a16:creationId xmlns:a16="http://schemas.microsoft.com/office/drawing/2014/main" id="{38F26793-A4EE-40AB-A70D-8D99333CD825}"/>
                  </a:ext>
                </a:extLst>
              </p:cNvPr>
              <p:cNvSpPr/>
              <p:nvPr/>
            </p:nvSpPr>
            <p:spPr>
              <a:xfrm>
                <a:off x="2786548" y="518043"/>
                <a:ext cx="41044" cy="41044"/>
              </a:xfrm>
              <a:custGeom>
                <a:avLst/>
                <a:gdLst>
                  <a:gd name="connsiteX0" fmla="*/ 67 w 41044"/>
                  <a:gd name="connsiteY0" fmla="*/ 267 h 41044"/>
                  <a:gd name="connsiteX1" fmla="*/ 41112 w 41044"/>
                  <a:gd name="connsiteY1" fmla="*/ 267 h 41044"/>
                  <a:gd name="connsiteX2" fmla="*/ 41112 w 41044"/>
                  <a:gd name="connsiteY2" fmla="*/ 41312 h 41044"/>
                  <a:gd name="connsiteX3" fmla="*/ 6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267"/>
                    </a:moveTo>
                    <a:lnTo>
                      <a:pt x="41112" y="267"/>
                    </a:lnTo>
                    <a:lnTo>
                      <a:pt x="41112" y="41312"/>
                    </a:lnTo>
                    <a:lnTo>
                      <a:pt x="6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1" name="Полилиния: фигура 210">
                <a:extLst>
                  <a:ext uri="{FF2B5EF4-FFF2-40B4-BE49-F238E27FC236}">
                    <a16:creationId xmlns:a16="http://schemas.microsoft.com/office/drawing/2014/main" id="{A33F82D2-D6FE-4A50-B070-F8481C322E4A}"/>
                  </a:ext>
                </a:extLst>
              </p:cNvPr>
              <p:cNvSpPr/>
              <p:nvPr/>
            </p:nvSpPr>
            <p:spPr>
              <a:xfrm>
                <a:off x="2826397" y="518043"/>
                <a:ext cx="41044" cy="41044"/>
              </a:xfrm>
              <a:custGeom>
                <a:avLst/>
                <a:gdLst>
                  <a:gd name="connsiteX0" fmla="*/ 87 w 41044"/>
                  <a:gd name="connsiteY0" fmla="*/ 267 h 41044"/>
                  <a:gd name="connsiteX1" fmla="*/ 41132 w 41044"/>
                  <a:gd name="connsiteY1" fmla="*/ 267 h 41044"/>
                  <a:gd name="connsiteX2" fmla="*/ 41132 w 41044"/>
                  <a:gd name="connsiteY2" fmla="*/ 41312 h 41044"/>
                  <a:gd name="connsiteX3" fmla="*/ 8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267"/>
                    </a:moveTo>
                    <a:lnTo>
                      <a:pt x="41132" y="267"/>
                    </a:lnTo>
                    <a:lnTo>
                      <a:pt x="41132" y="41312"/>
                    </a:lnTo>
                    <a:lnTo>
                      <a:pt x="8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2" name="Полилиния: фигура 211">
                <a:extLst>
                  <a:ext uri="{FF2B5EF4-FFF2-40B4-BE49-F238E27FC236}">
                    <a16:creationId xmlns:a16="http://schemas.microsoft.com/office/drawing/2014/main" id="{DBDFCC09-8F29-440B-81FF-28D72131771C}"/>
                  </a:ext>
                </a:extLst>
              </p:cNvPr>
              <p:cNvSpPr/>
              <p:nvPr/>
            </p:nvSpPr>
            <p:spPr>
              <a:xfrm>
                <a:off x="2906096" y="518043"/>
                <a:ext cx="41044" cy="41044"/>
              </a:xfrm>
              <a:custGeom>
                <a:avLst/>
                <a:gdLst>
                  <a:gd name="connsiteX0" fmla="*/ 127 w 41044"/>
                  <a:gd name="connsiteY0" fmla="*/ 267 h 41044"/>
                  <a:gd name="connsiteX1" fmla="*/ 41172 w 41044"/>
                  <a:gd name="connsiteY1" fmla="*/ 267 h 41044"/>
                  <a:gd name="connsiteX2" fmla="*/ 41172 w 41044"/>
                  <a:gd name="connsiteY2" fmla="*/ 41312 h 41044"/>
                  <a:gd name="connsiteX3" fmla="*/ 12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267"/>
                    </a:moveTo>
                    <a:lnTo>
                      <a:pt x="41172" y="267"/>
                    </a:lnTo>
                    <a:lnTo>
                      <a:pt x="41172" y="41312"/>
                    </a:lnTo>
                    <a:lnTo>
                      <a:pt x="12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3" name="Полилиния: фигура 212">
                <a:extLst>
                  <a:ext uri="{FF2B5EF4-FFF2-40B4-BE49-F238E27FC236}">
                    <a16:creationId xmlns:a16="http://schemas.microsoft.com/office/drawing/2014/main" id="{FA47F739-7361-4BBE-AD02-B83F20B1EDA9}"/>
                  </a:ext>
                </a:extLst>
              </p:cNvPr>
              <p:cNvSpPr/>
              <p:nvPr/>
            </p:nvSpPr>
            <p:spPr>
              <a:xfrm>
                <a:off x="3344441" y="518043"/>
                <a:ext cx="41044" cy="41044"/>
              </a:xfrm>
              <a:custGeom>
                <a:avLst/>
                <a:gdLst>
                  <a:gd name="connsiteX0" fmla="*/ 347 w 41044"/>
                  <a:gd name="connsiteY0" fmla="*/ 267 h 41044"/>
                  <a:gd name="connsiteX1" fmla="*/ 41392 w 41044"/>
                  <a:gd name="connsiteY1" fmla="*/ 267 h 41044"/>
                  <a:gd name="connsiteX2" fmla="*/ 41392 w 41044"/>
                  <a:gd name="connsiteY2" fmla="*/ 41312 h 41044"/>
                  <a:gd name="connsiteX3" fmla="*/ 34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267"/>
                    </a:moveTo>
                    <a:lnTo>
                      <a:pt x="41392" y="267"/>
                    </a:lnTo>
                    <a:lnTo>
                      <a:pt x="41392" y="41312"/>
                    </a:lnTo>
                    <a:lnTo>
                      <a:pt x="34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4" name="Полилиния: фигура 213">
                <a:extLst>
                  <a:ext uri="{FF2B5EF4-FFF2-40B4-BE49-F238E27FC236}">
                    <a16:creationId xmlns:a16="http://schemas.microsoft.com/office/drawing/2014/main" id="{539E95DA-AD96-4900-AE6E-D9001B8815CB}"/>
                  </a:ext>
                </a:extLst>
              </p:cNvPr>
              <p:cNvSpPr/>
              <p:nvPr/>
            </p:nvSpPr>
            <p:spPr>
              <a:xfrm>
                <a:off x="3424140" y="518043"/>
                <a:ext cx="41044" cy="41044"/>
              </a:xfrm>
              <a:custGeom>
                <a:avLst/>
                <a:gdLst>
                  <a:gd name="connsiteX0" fmla="*/ 387 w 41044"/>
                  <a:gd name="connsiteY0" fmla="*/ 267 h 41044"/>
                  <a:gd name="connsiteX1" fmla="*/ 41432 w 41044"/>
                  <a:gd name="connsiteY1" fmla="*/ 267 h 41044"/>
                  <a:gd name="connsiteX2" fmla="*/ 41432 w 41044"/>
                  <a:gd name="connsiteY2" fmla="*/ 41312 h 41044"/>
                  <a:gd name="connsiteX3" fmla="*/ 38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267"/>
                    </a:moveTo>
                    <a:lnTo>
                      <a:pt x="41432" y="267"/>
                    </a:lnTo>
                    <a:lnTo>
                      <a:pt x="41432" y="41312"/>
                    </a:lnTo>
                    <a:lnTo>
                      <a:pt x="38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5" name="Полилиния: фигура 214">
                <a:extLst>
                  <a:ext uri="{FF2B5EF4-FFF2-40B4-BE49-F238E27FC236}">
                    <a16:creationId xmlns:a16="http://schemas.microsoft.com/office/drawing/2014/main" id="{055FD51B-6D05-4EEE-BF2E-28CE8D274D3E}"/>
                  </a:ext>
                </a:extLst>
              </p:cNvPr>
              <p:cNvSpPr/>
              <p:nvPr/>
            </p:nvSpPr>
            <p:spPr>
              <a:xfrm>
                <a:off x="3543688" y="518043"/>
                <a:ext cx="41044" cy="41044"/>
              </a:xfrm>
              <a:custGeom>
                <a:avLst/>
                <a:gdLst>
                  <a:gd name="connsiteX0" fmla="*/ 447 w 41044"/>
                  <a:gd name="connsiteY0" fmla="*/ 267 h 41044"/>
                  <a:gd name="connsiteX1" fmla="*/ 41492 w 41044"/>
                  <a:gd name="connsiteY1" fmla="*/ 267 h 41044"/>
                  <a:gd name="connsiteX2" fmla="*/ 41492 w 41044"/>
                  <a:gd name="connsiteY2" fmla="*/ 41312 h 41044"/>
                  <a:gd name="connsiteX3" fmla="*/ 44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267"/>
                    </a:moveTo>
                    <a:lnTo>
                      <a:pt x="41492" y="267"/>
                    </a:lnTo>
                    <a:lnTo>
                      <a:pt x="41492" y="41312"/>
                    </a:lnTo>
                    <a:lnTo>
                      <a:pt x="44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6" name="Полилиния: фигура 215">
                <a:extLst>
                  <a:ext uri="{FF2B5EF4-FFF2-40B4-BE49-F238E27FC236}">
                    <a16:creationId xmlns:a16="http://schemas.microsoft.com/office/drawing/2014/main" id="{490768FB-107B-45C0-AA9D-EBE578106678}"/>
                  </a:ext>
                </a:extLst>
              </p:cNvPr>
              <p:cNvSpPr/>
              <p:nvPr/>
            </p:nvSpPr>
            <p:spPr>
              <a:xfrm>
                <a:off x="3583538" y="518043"/>
                <a:ext cx="41044" cy="41044"/>
              </a:xfrm>
              <a:custGeom>
                <a:avLst/>
                <a:gdLst>
                  <a:gd name="connsiteX0" fmla="*/ 467 w 41044"/>
                  <a:gd name="connsiteY0" fmla="*/ 267 h 41044"/>
                  <a:gd name="connsiteX1" fmla="*/ 41512 w 41044"/>
                  <a:gd name="connsiteY1" fmla="*/ 267 h 41044"/>
                  <a:gd name="connsiteX2" fmla="*/ 41512 w 41044"/>
                  <a:gd name="connsiteY2" fmla="*/ 41312 h 41044"/>
                  <a:gd name="connsiteX3" fmla="*/ 46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267"/>
                    </a:moveTo>
                    <a:lnTo>
                      <a:pt x="41512" y="267"/>
                    </a:lnTo>
                    <a:lnTo>
                      <a:pt x="41512" y="41312"/>
                    </a:lnTo>
                    <a:lnTo>
                      <a:pt x="46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7" name="Полилиния: фигура 216">
                <a:extLst>
                  <a:ext uri="{FF2B5EF4-FFF2-40B4-BE49-F238E27FC236}">
                    <a16:creationId xmlns:a16="http://schemas.microsoft.com/office/drawing/2014/main" id="{7E8C3F49-089C-47BA-9EC0-E278F356A510}"/>
                  </a:ext>
                </a:extLst>
              </p:cNvPr>
              <p:cNvSpPr/>
              <p:nvPr/>
            </p:nvSpPr>
            <p:spPr>
              <a:xfrm>
                <a:off x="3703086" y="518043"/>
                <a:ext cx="41044" cy="41044"/>
              </a:xfrm>
              <a:custGeom>
                <a:avLst/>
                <a:gdLst>
                  <a:gd name="connsiteX0" fmla="*/ 527 w 41044"/>
                  <a:gd name="connsiteY0" fmla="*/ 267 h 41044"/>
                  <a:gd name="connsiteX1" fmla="*/ 41572 w 41044"/>
                  <a:gd name="connsiteY1" fmla="*/ 267 h 41044"/>
                  <a:gd name="connsiteX2" fmla="*/ 41572 w 41044"/>
                  <a:gd name="connsiteY2" fmla="*/ 41312 h 41044"/>
                  <a:gd name="connsiteX3" fmla="*/ 52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267"/>
                    </a:moveTo>
                    <a:lnTo>
                      <a:pt x="41572" y="267"/>
                    </a:lnTo>
                    <a:lnTo>
                      <a:pt x="41572" y="41312"/>
                    </a:lnTo>
                    <a:lnTo>
                      <a:pt x="52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8" name="Полилиния: фигура 217">
                <a:extLst>
                  <a:ext uri="{FF2B5EF4-FFF2-40B4-BE49-F238E27FC236}">
                    <a16:creationId xmlns:a16="http://schemas.microsoft.com/office/drawing/2014/main" id="{6F9E03C7-F071-434D-9A2B-2706B05BA360}"/>
                  </a:ext>
                </a:extLst>
              </p:cNvPr>
              <p:cNvSpPr/>
              <p:nvPr/>
            </p:nvSpPr>
            <p:spPr>
              <a:xfrm>
                <a:off x="3902334" y="518043"/>
                <a:ext cx="41044" cy="41044"/>
              </a:xfrm>
              <a:custGeom>
                <a:avLst/>
                <a:gdLst>
                  <a:gd name="connsiteX0" fmla="*/ 627 w 41044"/>
                  <a:gd name="connsiteY0" fmla="*/ 267 h 41044"/>
                  <a:gd name="connsiteX1" fmla="*/ 41672 w 41044"/>
                  <a:gd name="connsiteY1" fmla="*/ 267 h 41044"/>
                  <a:gd name="connsiteX2" fmla="*/ 41672 w 41044"/>
                  <a:gd name="connsiteY2" fmla="*/ 41312 h 41044"/>
                  <a:gd name="connsiteX3" fmla="*/ 62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267"/>
                    </a:moveTo>
                    <a:lnTo>
                      <a:pt x="41672" y="267"/>
                    </a:lnTo>
                    <a:lnTo>
                      <a:pt x="41672" y="41312"/>
                    </a:lnTo>
                    <a:lnTo>
                      <a:pt x="62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9" name="Полилиния: фигура 218">
                <a:extLst>
                  <a:ext uri="{FF2B5EF4-FFF2-40B4-BE49-F238E27FC236}">
                    <a16:creationId xmlns:a16="http://schemas.microsoft.com/office/drawing/2014/main" id="{3686589E-10AC-4117-8098-21A6D13E0E53}"/>
                  </a:ext>
                </a:extLst>
              </p:cNvPr>
              <p:cNvSpPr/>
              <p:nvPr/>
            </p:nvSpPr>
            <p:spPr>
              <a:xfrm>
                <a:off x="3942183" y="518043"/>
                <a:ext cx="41044" cy="41044"/>
              </a:xfrm>
              <a:custGeom>
                <a:avLst/>
                <a:gdLst>
                  <a:gd name="connsiteX0" fmla="*/ 647 w 41044"/>
                  <a:gd name="connsiteY0" fmla="*/ 267 h 41044"/>
                  <a:gd name="connsiteX1" fmla="*/ 41692 w 41044"/>
                  <a:gd name="connsiteY1" fmla="*/ 267 h 41044"/>
                  <a:gd name="connsiteX2" fmla="*/ 41692 w 41044"/>
                  <a:gd name="connsiteY2" fmla="*/ 41312 h 41044"/>
                  <a:gd name="connsiteX3" fmla="*/ 64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267"/>
                    </a:moveTo>
                    <a:lnTo>
                      <a:pt x="41692" y="267"/>
                    </a:lnTo>
                    <a:lnTo>
                      <a:pt x="41692" y="41312"/>
                    </a:lnTo>
                    <a:lnTo>
                      <a:pt x="64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0" name="Полилиния: фигура 219">
                <a:extLst>
                  <a:ext uri="{FF2B5EF4-FFF2-40B4-BE49-F238E27FC236}">
                    <a16:creationId xmlns:a16="http://schemas.microsoft.com/office/drawing/2014/main" id="{A1524BF5-FB1B-4D7B-9596-A904397E1251}"/>
                  </a:ext>
                </a:extLst>
              </p:cNvPr>
              <p:cNvSpPr/>
              <p:nvPr/>
            </p:nvSpPr>
            <p:spPr>
              <a:xfrm>
                <a:off x="4021882" y="518043"/>
                <a:ext cx="41044" cy="41044"/>
              </a:xfrm>
              <a:custGeom>
                <a:avLst/>
                <a:gdLst>
                  <a:gd name="connsiteX0" fmla="*/ 687 w 41044"/>
                  <a:gd name="connsiteY0" fmla="*/ 267 h 41044"/>
                  <a:gd name="connsiteX1" fmla="*/ 41732 w 41044"/>
                  <a:gd name="connsiteY1" fmla="*/ 267 h 41044"/>
                  <a:gd name="connsiteX2" fmla="*/ 41732 w 41044"/>
                  <a:gd name="connsiteY2" fmla="*/ 41312 h 41044"/>
                  <a:gd name="connsiteX3" fmla="*/ 68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267"/>
                    </a:moveTo>
                    <a:lnTo>
                      <a:pt x="41732" y="267"/>
                    </a:lnTo>
                    <a:lnTo>
                      <a:pt x="41732" y="41312"/>
                    </a:lnTo>
                    <a:lnTo>
                      <a:pt x="68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1" name="Полилиния: фигура 220">
                <a:extLst>
                  <a:ext uri="{FF2B5EF4-FFF2-40B4-BE49-F238E27FC236}">
                    <a16:creationId xmlns:a16="http://schemas.microsoft.com/office/drawing/2014/main" id="{87EB91AA-072F-4905-97C4-828025BD0379}"/>
                  </a:ext>
                </a:extLst>
              </p:cNvPr>
              <p:cNvSpPr/>
              <p:nvPr/>
            </p:nvSpPr>
            <p:spPr>
              <a:xfrm>
                <a:off x="4061732" y="518043"/>
                <a:ext cx="41044" cy="41044"/>
              </a:xfrm>
              <a:custGeom>
                <a:avLst/>
                <a:gdLst>
                  <a:gd name="connsiteX0" fmla="*/ 707 w 41044"/>
                  <a:gd name="connsiteY0" fmla="*/ 267 h 41044"/>
                  <a:gd name="connsiteX1" fmla="*/ 41752 w 41044"/>
                  <a:gd name="connsiteY1" fmla="*/ 267 h 41044"/>
                  <a:gd name="connsiteX2" fmla="*/ 41752 w 41044"/>
                  <a:gd name="connsiteY2" fmla="*/ 41312 h 41044"/>
                  <a:gd name="connsiteX3" fmla="*/ 70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267"/>
                    </a:moveTo>
                    <a:lnTo>
                      <a:pt x="41752" y="267"/>
                    </a:lnTo>
                    <a:lnTo>
                      <a:pt x="41752" y="41312"/>
                    </a:lnTo>
                    <a:lnTo>
                      <a:pt x="70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2" name="Полилиния: фигура 221">
                <a:extLst>
                  <a:ext uri="{FF2B5EF4-FFF2-40B4-BE49-F238E27FC236}">
                    <a16:creationId xmlns:a16="http://schemas.microsoft.com/office/drawing/2014/main" id="{932CEF54-C21D-4155-BB19-7F5AAF3C5960}"/>
                  </a:ext>
                </a:extLst>
              </p:cNvPr>
              <p:cNvSpPr/>
              <p:nvPr/>
            </p:nvSpPr>
            <p:spPr>
              <a:xfrm>
                <a:off x="4101581" y="518043"/>
                <a:ext cx="41044" cy="41044"/>
              </a:xfrm>
              <a:custGeom>
                <a:avLst/>
                <a:gdLst>
                  <a:gd name="connsiteX0" fmla="*/ 727 w 41044"/>
                  <a:gd name="connsiteY0" fmla="*/ 267 h 41044"/>
                  <a:gd name="connsiteX1" fmla="*/ 41772 w 41044"/>
                  <a:gd name="connsiteY1" fmla="*/ 267 h 41044"/>
                  <a:gd name="connsiteX2" fmla="*/ 41772 w 41044"/>
                  <a:gd name="connsiteY2" fmla="*/ 41312 h 41044"/>
                  <a:gd name="connsiteX3" fmla="*/ 72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267"/>
                    </a:moveTo>
                    <a:lnTo>
                      <a:pt x="41772" y="267"/>
                    </a:lnTo>
                    <a:lnTo>
                      <a:pt x="41772" y="41312"/>
                    </a:lnTo>
                    <a:lnTo>
                      <a:pt x="72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3" name="Полилиния: фигура 222">
                <a:extLst>
                  <a:ext uri="{FF2B5EF4-FFF2-40B4-BE49-F238E27FC236}">
                    <a16:creationId xmlns:a16="http://schemas.microsoft.com/office/drawing/2014/main" id="{768E4E21-560E-4F82-9DCF-656A66A8A950}"/>
                  </a:ext>
                </a:extLst>
              </p:cNvPr>
              <p:cNvSpPr/>
              <p:nvPr/>
            </p:nvSpPr>
            <p:spPr>
              <a:xfrm>
                <a:off x="4340678" y="518043"/>
                <a:ext cx="41044" cy="41044"/>
              </a:xfrm>
              <a:custGeom>
                <a:avLst/>
                <a:gdLst>
                  <a:gd name="connsiteX0" fmla="*/ 847 w 41044"/>
                  <a:gd name="connsiteY0" fmla="*/ 267 h 41044"/>
                  <a:gd name="connsiteX1" fmla="*/ 41892 w 41044"/>
                  <a:gd name="connsiteY1" fmla="*/ 267 h 41044"/>
                  <a:gd name="connsiteX2" fmla="*/ 41892 w 41044"/>
                  <a:gd name="connsiteY2" fmla="*/ 41312 h 41044"/>
                  <a:gd name="connsiteX3" fmla="*/ 84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267"/>
                    </a:moveTo>
                    <a:lnTo>
                      <a:pt x="41892" y="267"/>
                    </a:lnTo>
                    <a:lnTo>
                      <a:pt x="41892" y="41312"/>
                    </a:lnTo>
                    <a:lnTo>
                      <a:pt x="84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4" name="Полилиния: фигура 223">
                <a:extLst>
                  <a:ext uri="{FF2B5EF4-FFF2-40B4-BE49-F238E27FC236}">
                    <a16:creationId xmlns:a16="http://schemas.microsoft.com/office/drawing/2014/main" id="{58623AB5-2070-4B91-BF6B-F177DFF79103}"/>
                  </a:ext>
                </a:extLst>
              </p:cNvPr>
              <p:cNvSpPr/>
              <p:nvPr/>
            </p:nvSpPr>
            <p:spPr>
              <a:xfrm>
                <a:off x="4380528" y="518043"/>
                <a:ext cx="41044" cy="41044"/>
              </a:xfrm>
              <a:custGeom>
                <a:avLst/>
                <a:gdLst>
                  <a:gd name="connsiteX0" fmla="*/ 867 w 41044"/>
                  <a:gd name="connsiteY0" fmla="*/ 267 h 41044"/>
                  <a:gd name="connsiteX1" fmla="*/ 41912 w 41044"/>
                  <a:gd name="connsiteY1" fmla="*/ 267 h 41044"/>
                  <a:gd name="connsiteX2" fmla="*/ 41912 w 41044"/>
                  <a:gd name="connsiteY2" fmla="*/ 41312 h 41044"/>
                  <a:gd name="connsiteX3" fmla="*/ 86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267"/>
                    </a:moveTo>
                    <a:lnTo>
                      <a:pt x="41912" y="267"/>
                    </a:lnTo>
                    <a:lnTo>
                      <a:pt x="41912" y="41312"/>
                    </a:lnTo>
                    <a:lnTo>
                      <a:pt x="86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5" name="Полилиния: фигура 224">
                <a:extLst>
                  <a:ext uri="{FF2B5EF4-FFF2-40B4-BE49-F238E27FC236}">
                    <a16:creationId xmlns:a16="http://schemas.microsoft.com/office/drawing/2014/main" id="{3503B1DD-9E25-45B4-8A7A-4AB5FDF41408}"/>
                  </a:ext>
                </a:extLst>
              </p:cNvPr>
              <p:cNvSpPr/>
              <p:nvPr/>
            </p:nvSpPr>
            <p:spPr>
              <a:xfrm>
                <a:off x="4420377" y="518043"/>
                <a:ext cx="41044" cy="41044"/>
              </a:xfrm>
              <a:custGeom>
                <a:avLst/>
                <a:gdLst>
                  <a:gd name="connsiteX0" fmla="*/ 887 w 41044"/>
                  <a:gd name="connsiteY0" fmla="*/ 267 h 41044"/>
                  <a:gd name="connsiteX1" fmla="*/ 41932 w 41044"/>
                  <a:gd name="connsiteY1" fmla="*/ 267 h 41044"/>
                  <a:gd name="connsiteX2" fmla="*/ 41932 w 41044"/>
                  <a:gd name="connsiteY2" fmla="*/ 41312 h 41044"/>
                  <a:gd name="connsiteX3" fmla="*/ 88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267"/>
                    </a:moveTo>
                    <a:lnTo>
                      <a:pt x="41932" y="267"/>
                    </a:lnTo>
                    <a:lnTo>
                      <a:pt x="41932" y="41312"/>
                    </a:lnTo>
                    <a:lnTo>
                      <a:pt x="88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6" name="Полилиния: фигура 225">
                <a:extLst>
                  <a:ext uri="{FF2B5EF4-FFF2-40B4-BE49-F238E27FC236}">
                    <a16:creationId xmlns:a16="http://schemas.microsoft.com/office/drawing/2014/main" id="{46B893F7-6E40-4ECA-901E-23EF0D96BE4D}"/>
                  </a:ext>
                </a:extLst>
              </p:cNvPr>
              <p:cNvSpPr/>
              <p:nvPr/>
            </p:nvSpPr>
            <p:spPr>
              <a:xfrm>
                <a:off x="4500076" y="518043"/>
                <a:ext cx="41044" cy="41044"/>
              </a:xfrm>
              <a:custGeom>
                <a:avLst/>
                <a:gdLst>
                  <a:gd name="connsiteX0" fmla="*/ 927 w 41044"/>
                  <a:gd name="connsiteY0" fmla="*/ 267 h 41044"/>
                  <a:gd name="connsiteX1" fmla="*/ 41972 w 41044"/>
                  <a:gd name="connsiteY1" fmla="*/ 267 h 41044"/>
                  <a:gd name="connsiteX2" fmla="*/ 41972 w 41044"/>
                  <a:gd name="connsiteY2" fmla="*/ 41312 h 41044"/>
                  <a:gd name="connsiteX3" fmla="*/ 927 w 41044"/>
                  <a:gd name="connsiteY3" fmla="*/ 413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267"/>
                    </a:moveTo>
                    <a:lnTo>
                      <a:pt x="41972" y="267"/>
                    </a:lnTo>
                    <a:lnTo>
                      <a:pt x="41972" y="41312"/>
                    </a:lnTo>
                    <a:lnTo>
                      <a:pt x="927" y="413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7" name="Полилиния: фигура 226">
                <a:extLst>
                  <a:ext uri="{FF2B5EF4-FFF2-40B4-BE49-F238E27FC236}">
                    <a16:creationId xmlns:a16="http://schemas.microsoft.com/office/drawing/2014/main" id="{F0FA4394-05BA-4226-8D4E-7A0EC92D83D0}"/>
                  </a:ext>
                </a:extLst>
              </p:cNvPr>
              <p:cNvSpPr/>
              <p:nvPr/>
            </p:nvSpPr>
            <p:spPr>
              <a:xfrm>
                <a:off x="2746698" y="557892"/>
                <a:ext cx="41044" cy="41044"/>
              </a:xfrm>
              <a:custGeom>
                <a:avLst/>
                <a:gdLst>
                  <a:gd name="connsiteX0" fmla="*/ 47 w 41044"/>
                  <a:gd name="connsiteY0" fmla="*/ 287 h 41044"/>
                  <a:gd name="connsiteX1" fmla="*/ 41092 w 41044"/>
                  <a:gd name="connsiteY1" fmla="*/ 287 h 41044"/>
                  <a:gd name="connsiteX2" fmla="*/ 41092 w 41044"/>
                  <a:gd name="connsiteY2" fmla="*/ 41332 h 41044"/>
                  <a:gd name="connsiteX3" fmla="*/ 4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287"/>
                    </a:moveTo>
                    <a:lnTo>
                      <a:pt x="41092" y="287"/>
                    </a:lnTo>
                    <a:lnTo>
                      <a:pt x="41092" y="41332"/>
                    </a:lnTo>
                    <a:lnTo>
                      <a:pt x="4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8" name="Полилиния: фигура 227">
                <a:extLst>
                  <a:ext uri="{FF2B5EF4-FFF2-40B4-BE49-F238E27FC236}">
                    <a16:creationId xmlns:a16="http://schemas.microsoft.com/office/drawing/2014/main" id="{CA710EB4-1299-48F0-817B-A3F485861B71}"/>
                  </a:ext>
                </a:extLst>
              </p:cNvPr>
              <p:cNvSpPr/>
              <p:nvPr/>
            </p:nvSpPr>
            <p:spPr>
              <a:xfrm>
                <a:off x="2906096" y="557892"/>
                <a:ext cx="41044" cy="41044"/>
              </a:xfrm>
              <a:custGeom>
                <a:avLst/>
                <a:gdLst>
                  <a:gd name="connsiteX0" fmla="*/ 127 w 41044"/>
                  <a:gd name="connsiteY0" fmla="*/ 287 h 41044"/>
                  <a:gd name="connsiteX1" fmla="*/ 41172 w 41044"/>
                  <a:gd name="connsiteY1" fmla="*/ 287 h 41044"/>
                  <a:gd name="connsiteX2" fmla="*/ 41172 w 41044"/>
                  <a:gd name="connsiteY2" fmla="*/ 41332 h 41044"/>
                  <a:gd name="connsiteX3" fmla="*/ 12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287"/>
                    </a:moveTo>
                    <a:lnTo>
                      <a:pt x="41172" y="287"/>
                    </a:lnTo>
                    <a:lnTo>
                      <a:pt x="41172" y="41332"/>
                    </a:lnTo>
                    <a:lnTo>
                      <a:pt x="12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9" name="Полилиния: фигура 228">
                <a:extLst>
                  <a:ext uri="{FF2B5EF4-FFF2-40B4-BE49-F238E27FC236}">
                    <a16:creationId xmlns:a16="http://schemas.microsoft.com/office/drawing/2014/main" id="{0B885D0D-FB40-4721-A789-C60ED21321E8}"/>
                  </a:ext>
                </a:extLst>
              </p:cNvPr>
              <p:cNvSpPr/>
              <p:nvPr/>
            </p:nvSpPr>
            <p:spPr>
              <a:xfrm>
                <a:off x="2945946" y="557892"/>
                <a:ext cx="41044" cy="41044"/>
              </a:xfrm>
              <a:custGeom>
                <a:avLst/>
                <a:gdLst>
                  <a:gd name="connsiteX0" fmla="*/ 147 w 41044"/>
                  <a:gd name="connsiteY0" fmla="*/ 287 h 41044"/>
                  <a:gd name="connsiteX1" fmla="*/ 41192 w 41044"/>
                  <a:gd name="connsiteY1" fmla="*/ 287 h 41044"/>
                  <a:gd name="connsiteX2" fmla="*/ 41192 w 41044"/>
                  <a:gd name="connsiteY2" fmla="*/ 41332 h 41044"/>
                  <a:gd name="connsiteX3" fmla="*/ 14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287"/>
                    </a:moveTo>
                    <a:lnTo>
                      <a:pt x="41192" y="287"/>
                    </a:lnTo>
                    <a:lnTo>
                      <a:pt x="41192" y="41332"/>
                    </a:lnTo>
                    <a:lnTo>
                      <a:pt x="14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0" name="Полилиния: фигура 229">
                <a:extLst>
                  <a:ext uri="{FF2B5EF4-FFF2-40B4-BE49-F238E27FC236}">
                    <a16:creationId xmlns:a16="http://schemas.microsoft.com/office/drawing/2014/main" id="{2F248A01-FB41-4ABC-8123-E681D251BC5C}"/>
                  </a:ext>
                </a:extLst>
              </p:cNvPr>
              <p:cNvSpPr/>
              <p:nvPr/>
            </p:nvSpPr>
            <p:spPr>
              <a:xfrm>
                <a:off x="2985795" y="557892"/>
                <a:ext cx="41044" cy="41044"/>
              </a:xfrm>
              <a:custGeom>
                <a:avLst/>
                <a:gdLst>
                  <a:gd name="connsiteX0" fmla="*/ 167 w 41044"/>
                  <a:gd name="connsiteY0" fmla="*/ 287 h 41044"/>
                  <a:gd name="connsiteX1" fmla="*/ 41212 w 41044"/>
                  <a:gd name="connsiteY1" fmla="*/ 287 h 41044"/>
                  <a:gd name="connsiteX2" fmla="*/ 41212 w 41044"/>
                  <a:gd name="connsiteY2" fmla="*/ 41332 h 41044"/>
                  <a:gd name="connsiteX3" fmla="*/ 16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287"/>
                    </a:moveTo>
                    <a:lnTo>
                      <a:pt x="41212" y="287"/>
                    </a:lnTo>
                    <a:lnTo>
                      <a:pt x="41212" y="41332"/>
                    </a:lnTo>
                    <a:lnTo>
                      <a:pt x="16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1" name="Полилиния: фигура 230">
                <a:extLst>
                  <a:ext uri="{FF2B5EF4-FFF2-40B4-BE49-F238E27FC236}">
                    <a16:creationId xmlns:a16="http://schemas.microsoft.com/office/drawing/2014/main" id="{AB35BA26-AF9F-42DA-AFE4-EF55512C696F}"/>
                  </a:ext>
                </a:extLst>
              </p:cNvPr>
              <p:cNvSpPr/>
              <p:nvPr/>
            </p:nvSpPr>
            <p:spPr>
              <a:xfrm>
                <a:off x="3025645" y="557892"/>
                <a:ext cx="41044" cy="41044"/>
              </a:xfrm>
              <a:custGeom>
                <a:avLst/>
                <a:gdLst>
                  <a:gd name="connsiteX0" fmla="*/ 187 w 41044"/>
                  <a:gd name="connsiteY0" fmla="*/ 287 h 41044"/>
                  <a:gd name="connsiteX1" fmla="*/ 41232 w 41044"/>
                  <a:gd name="connsiteY1" fmla="*/ 287 h 41044"/>
                  <a:gd name="connsiteX2" fmla="*/ 41232 w 41044"/>
                  <a:gd name="connsiteY2" fmla="*/ 41332 h 41044"/>
                  <a:gd name="connsiteX3" fmla="*/ 18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287"/>
                    </a:moveTo>
                    <a:lnTo>
                      <a:pt x="41232" y="287"/>
                    </a:lnTo>
                    <a:lnTo>
                      <a:pt x="41232" y="41332"/>
                    </a:lnTo>
                    <a:lnTo>
                      <a:pt x="18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2" name="Полилиния: фигура 231">
                <a:extLst>
                  <a:ext uri="{FF2B5EF4-FFF2-40B4-BE49-F238E27FC236}">
                    <a16:creationId xmlns:a16="http://schemas.microsoft.com/office/drawing/2014/main" id="{1402C9DC-8A32-48CF-82F0-70ABCE5C3D88}"/>
                  </a:ext>
                </a:extLst>
              </p:cNvPr>
              <p:cNvSpPr/>
              <p:nvPr/>
            </p:nvSpPr>
            <p:spPr>
              <a:xfrm>
                <a:off x="3224892" y="557892"/>
                <a:ext cx="41044" cy="41044"/>
              </a:xfrm>
              <a:custGeom>
                <a:avLst/>
                <a:gdLst>
                  <a:gd name="connsiteX0" fmla="*/ 287 w 41044"/>
                  <a:gd name="connsiteY0" fmla="*/ 287 h 41044"/>
                  <a:gd name="connsiteX1" fmla="*/ 41332 w 41044"/>
                  <a:gd name="connsiteY1" fmla="*/ 287 h 41044"/>
                  <a:gd name="connsiteX2" fmla="*/ 41332 w 41044"/>
                  <a:gd name="connsiteY2" fmla="*/ 41332 h 41044"/>
                  <a:gd name="connsiteX3" fmla="*/ 28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287"/>
                    </a:moveTo>
                    <a:lnTo>
                      <a:pt x="41332" y="287"/>
                    </a:lnTo>
                    <a:lnTo>
                      <a:pt x="41332" y="41332"/>
                    </a:lnTo>
                    <a:lnTo>
                      <a:pt x="28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3" name="Полилиния: фигура 232">
                <a:extLst>
                  <a:ext uri="{FF2B5EF4-FFF2-40B4-BE49-F238E27FC236}">
                    <a16:creationId xmlns:a16="http://schemas.microsoft.com/office/drawing/2014/main" id="{085575BE-57E5-4D18-B228-1B56A6590BA9}"/>
                  </a:ext>
                </a:extLst>
              </p:cNvPr>
              <p:cNvSpPr/>
              <p:nvPr/>
            </p:nvSpPr>
            <p:spPr>
              <a:xfrm>
                <a:off x="3344441" y="557892"/>
                <a:ext cx="41044" cy="41044"/>
              </a:xfrm>
              <a:custGeom>
                <a:avLst/>
                <a:gdLst>
                  <a:gd name="connsiteX0" fmla="*/ 347 w 41044"/>
                  <a:gd name="connsiteY0" fmla="*/ 287 h 41044"/>
                  <a:gd name="connsiteX1" fmla="*/ 41392 w 41044"/>
                  <a:gd name="connsiteY1" fmla="*/ 287 h 41044"/>
                  <a:gd name="connsiteX2" fmla="*/ 41392 w 41044"/>
                  <a:gd name="connsiteY2" fmla="*/ 41332 h 41044"/>
                  <a:gd name="connsiteX3" fmla="*/ 34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287"/>
                    </a:moveTo>
                    <a:lnTo>
                      <a:pt x="41392" y="287"/>
                    </a:lnTo>
                    <a:lnTo>
                      <a:pt x="41392" y="41332"/>
                    </a:lnTo>
                    <a:lnTo>
                      <a:pt x="34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4" name="Полилиния: фигура 233">
                <a:extLst>
                  <a:ext uri="{FF2B5EF4-FFF2-40B4-BE49-F238E27FC236}">
                    <a16:creationId xmlns:a16="http://schemas.microsoft.com/office/drawing/2014/main" id="{A5A956FE-7849-40B3-B240-2439595A9F0A}"/>
                  </a:ext>
                </a:extLst>
              </p:cNvPr>
              <p:cNvSpPr/>
              <p:nvPr/>
            </p:nvSpPr>
            <p:spPr>
              <a:xfrm>
                <a:off x="3384290" y="557892"/>
                <a:ext cx="41044" cy="41044"/>
              </a:xfrm>
              <a:custGeom>
                <a:avLst/>
                <a:gdLst>
                  <a:gd name="connsiteX0" fmla="*/ 367 w 41044"/>
                  <a:gd name="connsiteY0" fmla="*/ 287 h 41044"/>
                  <a:gd name="connsiteX1" fmla="*/ 41412 w 41044"/>
                  <a:gd name="connsiteY1" fmla="*/ 287 h 41044"/>
                  <a:gd name="connsiteX2" fmla="*/ 41412 w 41044"/>
                  <a:gd name="connsiteY2" fmla="*/ 41332 h 41044"/>
                  <a:gd name="connsiteX3" fmla="*/ 36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287"/>
                    </a:moveTo>
                    <a:lnTo>
                      <a:pt x="41412" y="287"/>
                    </a:lnTo>
                    <a:lnTo>
                      <a:pt x="41412" y="41332"/>
                    </a:lnTo>
                    <a:lnTo>
                      <a:pt x="36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5" name="Полилиния: фигура 234">
                <a:extLst>
                  <a:ext uri="{FF2B5EF4-FFF2-40B4-BE49-F238E27FC236}">
                    <a16:creationId xmlns:a16="http://schemas.microsoft.com/office/drawing/2014/main" id="{DAB94CED-E517-4FB7-B110-A33EFA6ADA14}"/>
                  </a:ext>
                </a:extLst>
              </p:cNvPr>
              <p:cNvSpPr/>
              <p:nvPr/>
            </p:nvSpPr>
            <p:spPr>
              <a:xfrm>
                <a:off x="3424140" y="557892"/>
                <a:ext cx="41044" cy="41044"/>
              </a:xfrm>
              <a:custGeom>
                <a:avLst/>
                <a:gdLst>
                  <a:gd name="connsiteX0" fmla="*/ 387 w 41044"/>
                  <a:gd name="connsiteY0" fmla="*/ 287 h 41044"/>
                  <a:gd name="connsiteX1" fmla="*/ 41432 w 41044"/>
                  <a:gd name="connsiteY1" fmla="*/ 287 h 41044"/>
                  <a:gd name="connsiteX2" fmla="*/ 41432 w 41044"/>
                  <a:gd name="connsiteY2" fmla="*/ 41332 h 41044"/>
                  <a:gd name="connsiteX3" fmla="*/ 38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287"/>
                    </a:moveTo>
                    <a:lnTo>
                      <a:pt x="41432" y="287"/>
                    </a:lnTo>
                    <a:lnTo>
                      <a:pt x="41432" y="41332"/>
                    </a:lnTo>
                    <a:lnTo>
                      <a:pt x="38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6" name="Полилиния: фигура 235">
                <a:extLst>
                  <a:ext uri="{FF2B5EF4-FFF2-40B4-BE49-F238E27FC236}">
                    <a16:creationId xmlns:a16="http://schemas.microsoft.com/office/drawing/2014/main" id="{5AC5C748-20FE-4EFC-A889-217ECB265D36}"/>
                  </a:ext>
                </a:extLst>
              </p:cNvPr>
              <p:cNvSpPr/>
              <p:nvPr/>
            </p:nvSpPr>
            <p:spPr>
              <a:xfrm>
                <a:off x="3463989" y="557892"/>
                <a:ext cx="41044" cy="41044"/>
              </a:xfrm>
              <a:custGeom>
                <a:avLst/>
                <a:gdLst>
                  <a:gd name="connsiteX0" fmla="*/ 407 w 41044"/>
                  <a:gd name="connsiteY0" fmla="*/ 287 h 41044"/>
                  <a:gd name="connsiteX1" fmla="*/ 41452 w 41044"/>
                  <a:gd name="connsiteY1" fmla="*/ 287 h 41044"/>
                  <a:gd name="connsiteX2" fmla="*/ 41452 w 41044"/>
                  <a:gd name="connsiteY2" fmla="*/ 41332 h 41044"/>
                  <a:gd name="connsiteX3" fmla="*/ 40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287"/>
                    </a:moveTo>
                    <a:lnTo>
                      <a:pt x="41452" y="287"/>
                    </a:lnTo>
                    <a:lnTo>
                      <a:pt x="41452" y="41332"/>
                    </a:lnTo>
                    <a:lnTo>
                      <a:pt x="40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7" name="Полилиния: фигура 236">
                <a:extLst>
                  <a:ext uri="{FF2B5EF4-FFF2-40B4-BE49-F238E27FC236}">
                    <a16:creationId xmlns:a16="http://schemas.microsoft.com/office/drawing/2014/main" id="{F89BC00D-4C6B-4E68-866A-62FD90439605}"/>
                  </a:ext>
                </a:extLst>
              </p:cNvPr>
              <p:cNvSpPr/>
              <p:nvPr/>
            </p:nvSpPr>
            <p:spPr>
              <a:xfrm>
                <a:off x="3862484" y="557892"/>
                <a:ext cx="41044" cy="41044"/>
              </a:xfrm>
              <a:custGeom>
                <a:avLst/>
                <a:gdLst>
                  <a:gd name="connsiteX0" fmla="*/ 607 w 41044"/>
                  <a:gd name="connsiteY0" fmla="*/ 287 h 41044"/>
                  <a:gd name="connsiteX1" fmla="*/ 41652 w 41044"/>
                  <a:gd name="connsiteY1" fmla="*/ 287 h 41044"/>
                  <a:gd name="connsiteX2" fmla="*/ 41652 w 41044"/>
                  <a:gd name="connsiteY2" fmla="*/ 41332 h 41044"/>
                  <a:gd name="connsiteX3" fmla="*/ 60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287"/>
                    </a:moveTo>
                    <a:lnTo>
                      <a:pt x="41652" y="287"/>
                    </a:lnTo>
                    <a:lnTo>
                      <a:pt x="41652" y="41332"/>
                    </a:lnTo>
                    <a:lnTo>
                      <a:pt x="60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8" name="Полилиния: фигура 237">
                <a:extLst>
                  <a:ext uri="{FF2B5EF4-FFF2-40B4-BE49-F238E27FC236}">
                    <a16:creationId xmlns:a16="http://schemas.microsoft.com/office/drawing/2014/main" id="{900FD472-98FD-47F9-8831-DDD4E9664F1E}"/>
                  </a:ext>
                </a:extLst>
              </p:cNvPr>
              <p:cNvSpPr/>
              <p:nvPr/>
            </p:nvSpPr>
            <p:spPr>
              <a:xfrm>
                <a:off x="3902334" y="557892"/>
                <a:ext cx="41044" cy="41044"/>
              </a:xfrm>
              <a:custGeom>
                <a:avLst/>
                <a:gdLst>
                  <a:gd name="connsiteX0" fmla="*/ 627 w 41044"/>
                  <a:gd name="connsiteY0" fmla="*/ 287 h 41044"/>
                  <a:gd name="connsiteX1" fmla="*/ 41672 w 41044"/>
                  <a:gd name="connsiteY1" fmla="*/ 287 h 41044"/>
                  <a:gd name="connsiteX2" fmla="*/ 41672 w 41044"/>
                  <a:gd name="connsiteY2" fmla="*/ 41332 h 41044"/>
                  <a:gd name="connsiteX3" fmla="*/ 62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287"/>
                    </a:moveTo>
                    <a:lnTo>
                      <a:pt x="41672" y="287"/>
                    </a:lnTo>
                    <a:lnTo>
                      <a:pt x="41672" y="41332"/>
                    </a:lnTo>
                    <a:lnTo>
                      <a:pt x="62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9" name="Полилиния: фигура 238">
                <a:extLst>
                  <a:ext uri="{FF2B5EF4-FFF2-40B4-BE49-F238E27FC236}">
                    <a16:creationId xmlns:a16="http://schemas.microsoft.com/office/drawing/2014/main" id="{BDF5C795-2E69-48DB-8696-5C9D2B77CC20}"/>
                  </a:ext>
                </a:extLst>
              </p:cNvPr>
              <p:cNvSpPr/>
              <p:nvPr/>
            </p:nvSpPr>
            <p:spPr>
              <a:xfrm>
                <a:off x="3942183" y="557892"/>
                <a:ext cx="41044" cy="41044"/>
              </a:xfrm>
              <a:custGeom>
                <a:avLst/>
                <a:gdLst>
                  <a:gd name="connsiteX0" fmla="*/ 647 w 41044"/>
                  <a:gd name="connsiteY0" fmla="*/ 287 h 41044"/>
                  <a:gd name="connsiteX1" fmla="*/ 41692 w 41044"/>
                  <a:gd name="connsiteY1" fmla="*/ 287 h 41044"/>
                  <a:gd name="connsiteX2" fmla="*/ 41692 w 41044"/>
                  <a:gd name="connsiteY2" fmla="*/ 41332 h 41044"/>
                  <a:gd name="connsiteX3" fmla="*/ 64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287"/>
                    </a:moveTo>
                    <a:lnTo>
                      <a:pt x="41692" y="287"/>
                    </a:lnTo>
                    <a:lnTo>
                      <a:pt x="41692" y="41332"/>
                    </a:lnTo>
                    <a:lnTo>
                      <a:pt x="64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0" name="Полилиния: фигура 239">
                <a:extLst>
                  <a:ext uri="{FF2B5EF4-FFF2-40B4-BE49-F238E27FC236}">
                    <a16:creationId xmlns:a16="http://schemas.microsoft.com/office/drawing/2014/main" id="{C8E6264E-CDC5-4846-9428-400023427B32}"/>
                  </a:ext>
                </a:extLst>
              </p:cNvPr>
              <p:cNvSpPr/>
              <p:nvPr/>
            </p:nvSpPr>
            <p:spPr>
              <a:xfrm>
                <a:off x="3982033" y="557892"/>
                <a:ext cx="41044" cy="41044"/>
              </a:xfrm>
              <a:custGeom>
                <a:avLst/>
                <a:gdLst>
                  <a:gd name="connsiteX0" fmla="*/ 667 w 41044"/>
                  <a:gd name="connsiteY0" fmla="*/ 287 h 41044"/>
                  <a:gd name="connsiteX1" fmla="*/ 41712 w 41044"/>
                  <a:gd name="connsiteY1" fmla="*/ 287 h 41044"/>
                  <a:gd name="connsiteX2" fmla="*/ 41712 w 41044"/>
                  <a:gd name="connsiteY2" fmla="*/ 41332 h 41044"/>
                  <a:gd name="connsiteX3" fmla="*/ 66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287"/>
                    </a:moveTo>
                    <a:lnTo>
                      <a:pt x="41712" y="287"/>
                    </a:lnTo>
                    <a:lnTo>
                      <a:pt x="41712" y="41332"/>
                    </a:lnTo>
                    <a:lnTo>
                      <a:pt x="66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1" name="Полилиния: фигура 240">
                <a:extLst>
                  <a:ext uri="{FF2B5EF4-FFF2-40B4-BE49-F238E27FC236}">
                    <a16:creationId xmlns:a16="http://schemas.microsoft.com/office/drawing/2014/main" id="{42DF5A49-D57F-49A8-A0D9-A74C183CDAAA}"/>
                  </a:ext>
                </a:extLst>
              </p:cNvPr>
              <p:cNvSpPr/>
              <p:nvPr/>
            </p:nvSpPr>
            <p:spPr>
              <a:xfrm>
                <a:off x="4101581" y="557892"/>
                <a:ext cx="41044" cy="41044"/>
              </a:xfrm>
              <a:custGeom>
                <a:avLst/>
                <a:gdLst>
                  <a:gd name="connsiteX0" fmla="*/ 727 w 41044"/>
                  <a:gd name="connsiteY0" fmla="*/ 287 h 41044"/>
                  <a:gd name="connsiteX1" fmla="*/ 41772 w 41044"/>
                  <a:gd name="connsiteY1" fmla="*/ 287 h 41044"/>
                  <a:gd name="connsiteX2" fmla="*/ 41772 w 41044"/>
                  <a:gd name="connsiteY2" fmla="*/ 41332 h 41044"/>
                  <a:gd name="connsiteX3" fmla="*/ 72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287"/>
                    </a:moveTo>
                    <a:lnTo>
                      <a:pt x="41772" y="287"/>
                    </a:lnTo>
                    <a:lnTo>
                      <a:pt x="41772" y="41332"/>
                    </a:lnTo>
                    <a:lnTo>
                      <a:pt x="72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2" name="Полилиния: фигура 241">
                <a:extLst>
                  <a:ext uri="{FF2B5EF4-FFF2-40B4-BE49-F238E27FC236}">
                    <a16:creationId xmlns:a16="http://schemas.microsoft.com/office/drawing/2014/main" id="{708A17FE-114F-4D50-8E52-9F0B516C115D}"/>
                  </a:ext>
                </a:extLst>
              </p:cNvPr>
              <p:cNvSpPr/>
              <p:nvPr/>
            </p:nvSpPr>
            <p:spPr>
              <a:xfrm>
                <a:off x="4460227" y="557892"/>
                <a:ext cx="41044" cy="41044"/>
              </a:xfrm>
              <a:custGeom>
                <a:avLst/>
                <a:gdLst>
                  <a:gd name="connsiteX0" fmla="*/ 907 w 41044"/>
                  <a:gd name="connsiteY0" fmla="*/ 287 h 41044"/>
                  <a:gd name="connsiteX1" fmla="*/ 41952 w 41044"/>
                  <a:gd name="connsiteY1" fmla="*/ 287 h 41044"/>
                  <a:gd name="connsiteX2" fmla="*/ 41952 w 41044"/>
                  <a:gd name="connsiteY2" fmla="*/ 41332 h 41044"/>
                  <a:gd name="connsiteX3" fmla="*/ 90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287"/>
                    </a:moveTo>
                    <a:lnTo>
                      <a:pt x="41952" y="287"/>
                    </a:lnTo>
                    <a:lnTo>
                      <a:pt x="41952" y="41332"/>
                    </a:lnTo>
                    <a:lnTo>
                      <a:pt x="90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3" name="Полилиния: фигура 242">
                <a:extLst>
                  <a:ext uri="{FF2B5EF4-FFF2-40B4-BE49-F238E27FC236}">
                    <a16:creationId xmlns:a16="http://schemas.microsoft.com/office/drawing/2014/main" id="{2B54B717-751E-46A8-B176-3FC234A055F8}"/>
                  </a:ext>
                </a:extLst>
              </p:cNvPr>
              <p:cNvSpPr/>
              <p:nvPr/>
            </p:nvSpPr>
            <p:spPr>
              <a:xfrm>
                <a:off x="4500076" y="557892"/>
                <a:ext cx="41044" cy="41044"/>
              </a:xfrm>
              <a:custGeom>
                <a:avLst/>
                <a:gdLst>
                  <a:gd name="connsiteX0" fmla="*/ 927 w 41044"/>
                  <a:gd name="connsiteY0" fmla="*/ 287 h 41044"/>
                  <a:gd name="connsiteX1" fmla="*/ 41972 w 41044"/>
                  <a:gd name="connsiteY1" fmla="*/ 287 h 41044"/>
                  <a:gd name="connsiteX2" fmla="*/ 41972 w 41044"/>
                  <a:gd name="connsiteY2" fmla="*/ 41332 h 41044"/>
                  <a:gd name="connsiteX3" fmla="*/ 927 w 41044"/>
                  <a:gd name="connsiteY3" fmla="*/ 413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287"/>
                    </a:moveTo>
                    <a:lnTo>
                      <a:pt x="41972" y="287"/>
                    </a:lnTo>
                    <a:lnTo>
                      <a:pt x="41972" y="41332"/>
                    </a:lnTo>
                    <a:lnTo>
                      <a:pt x="927" y="413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4" name="Полилиния: фигура 243">
                <a:extLst>
                  <a:ext uri="{FF2B5EF4-FFF2-40B4-BE49-F238E27FC236}">
                    <a16:creationId xmlns:a16="http://schemas.microsoft.com/office/drawing/2014/main" id="{53C345D5-406C-4E08-8A3B-7B8E88B2F9A8}"/>
                  </a:ext>
                </a:extLst>
              </p:cNvPr>
              <p:cNvSpPr/>
              <p:nvPr/>
            </p:nvSpPr>
            <p:spPr>
              <a:xfrm>
                <a:off x="2866247" y="597742"/>
                <a:ext cx="41044" cy="41044"/>
              </a:xfrm>
              <a:custGeom>
                <a:avLst/>
                <a:gdLst>
                  <a:gd name="connsiteX0" fmla="*/ 107 w 41044"/>
                  <a:gd name="connsiteY0" fmla="*/ 307 h 41044"/>
                  <a:gd name="connsiteX1" fmla="*/ 41152 w 41044"/>
                  <a:gd name="connsiteY1" fmla="*/ 307 h 41044"/>
                  <a:gd name="connsiteX2" fmla="*/ 41152 w 41044"/>
                  <a:gd name="connsiteY2" fmla="*/ 41352 h 41044"/>
                  <a:gd name="connsiteX3" fmla="*/ 10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307"/>
                    </a:moveTo>
                    <a:lnTo>
                      <a:pt x="41152" y="307"/>
                    </a:lnTo>
                    <a:lnTo>
                      <a:pt x="41152" y="41352"/>
                    </a:lnTo>
                    <a:lnTo>
                      <a:pt x="10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5" name="Полилиния: фигура 244">
                <a:extLst>
                  <a:ext uri="{FF2B5EF4-FFF2-40B4-BE49-F238E27FC236}">
                    <a16:creationId xmlns:a16="http://schemas.microsoft.com/office/drawing/2014/main" id="{974AFCBF-C8F5-4F23-9896-E3A8AE46C3C2}"/>
                  </a:ext>
                </a:extLst>
              </p:cNvPr>
              <p:cNvSpPr/>
              <p:nvPr/>
            </p:nvSpPr>
            <p:spPr>
              <a:xfrm>
                <a:off x="2906096" y="597742"/>
                <a:ext cx="41044" cy="41044"/>
              </a:xfrm>
              <a:custGeom>
                <a:avLst/>
                <a:gdLst>
                  <a:gd name="connsiteX0" fmla="*/ 127 w 41044"/>
                  <a:gd name="connsiteY0" fmla="*/ 307 h 41044"/>
                  <a:gd name="connsiteX1" fmla="*/ 41172 w 41044"/>
                  <a:gd name="connsiteY1" fmla="*/ 307 h 41044"/>
                  <a:gd name="connsiteX2" fmla="*/ 41172 w 41044"/>
                  <a:gd name="connsiteY2" fmla="*/ 41352 h 41044"/>
                  <a:gd name="connsiteX3" fmla="*/ 12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307"/>
                    </a:moveTo>
                    <a:lnTo>
                      <a:pt x="41172" y="307"/>
                    </a:lnTo>
                    <a:lnTo>
                      <a:pt x="41172" y="41352"/>
                    </a:lnTo>
                    <a:lnTo>
                      <a:pt x="12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6" name="Полилиния: фигура 245">
                <a:extLst>
                  <a:ext uri="{FF2B5EF4-FFF2-40B4-BE49-F238E27FC236}">
                    <a16:creationId xmlns:a16="http://schemas.microsoft.com/office/drawing/2014/main" id="{AD655EE8-614E-44F6-A6E7-A8200444FDB6}"/>
                  </a:ext>
                </a:extLst>
              </p:cNvPr>
              <p:cNvSpPr/>
              <p:nvPr/>
            </p:nvSpPr>
            <p:spPr>
              <a:xfrm>
                <a:off x="2945946" y="597742"/>
                <a:ext cx="41044" cy="41044"/>
              </a:xfrm>
              <a:custGeom>
                <a:avLst/>
                <a:gdLst>
                  <a:gd name="connsiteX0" fmla="*/ 147 w 41044"/>
                  <a:gd name="connsiteY0" fmla="*/ 307 h 41044"/>
                  <a:gd name="connsiteX1" fmla="*/ 41192 w 41044"/>
                  <a:gd name="connsiteY1" fmla="*/ 307 h 41044"/>
                  <a:gd name="connsiteX2" fmla="*/ 41192 w 41044"/>
                  <a:gd name="connsiteY2" fmla="*/ 41352 h 41044"/>
                  <a:gd name="connsiteX3" fmla="*/ 14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307"/>
                    </a:moveTo>
                    <a:lnTo>
                      <a:pt x="41192" y="307"/>
                    </a:lnTo>
                    <a:lnTo>
                      <a:pt x="41192" y="41352"/>
                    </a:lnTo>
                    <a:lnTo>
                      <a:pt x="14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7" name="Полилиния: фигура 246">
                <a:extLst>
                  <a:ext uri="{FF2B5EF4-FFF2-40B4-BE49-F238E27FC236}">
                    <a16:creationId xmlns:a16="http://schemas.microsoft.com/office/drawing/2014/main" id="{8E016AF3-7260-4965-A2E8-4398D389AFE9}"/>
                  </a:ext>
                </a:extLst>
              </p:cNvPr>
              <p:cNvSpPr/>
              <p:nvPr/>
            </p:nvSpPr>
            <p:spPr>
              <a:xfrm>
                <a:off x="3025645" y="597742"/>
                <a:ext cx="41044" cy="41044"/>
              </a:xfrm>
              <a:custGeom>
                <a:avLst/>
                <a:gdLst>
                  <a:gd name="connsiteX0" fmla="*/ 187 w 41044"/>
                  <a:gd name="connsiteY0" fmla="*/ 307 h 41044"/>
                  <a:gd name="connsiteX1" fmla="*/ 41232 w 41044"/>
                  <a:gd name="connsiteY1" fmla="*/ 307 h 41044"/>
                  <a:gd name="connsiteX2" fmla="*/ 41232 w 41044"/>
                  <a:gd name="connsiteY2" fmla="*/ 41352 h 41044"/>
                  <a:gd name="connsiteX3" fmla="*/ 18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307"/>
                    </a:moveTo>
                    <a:lnTo>
                      <a:pt x="41232" y="307"/>
                    </a:lnTo>
                    <a:lnTo>
                      <a:pt x="41232" y="41352"/>
                    </a:lnTo>
                    <a:lnTo>
                      <a:pt x="18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8" name="Полилиния: фигура 247">
                <a:extLst>
                  <a:ext uri="{FF2B5EF4-FFF2-40B4-BE49-F238E27FC236}">
                    <a16:creationId xmlns:a16="http://schemas.microsoft.com/office/drawing/2014/main" id="{131FAED5-4093-4A36-A067-1398BDD06CEE}"/>
                  </a:ext>
                </a:extLst>
              </p:cNvPr>
              <p:cNvSpPr/>
              <p:nvPr/>
            </p:nvSpPr>
            <p:spPr>
              <a:xfrm>
                <a:off x="3185043" y="597742"/>
                <a:ext cx="41044" cy="41044"/>
              </a:xfrm>
              <a:custGeom>
                <a:avLst/>
                <a:gdLst>
                  <a:gd name="connsiteX0" fmla="*/ 267 w 41044"/>
                  <a:gd name="connsiteY0" fmla="*/ 307 h 41044"/>
                  <a:gd name="connsiteX1" fmla="*/ 41312 w 41044"/>
                  <a:gd name="connsiteY1" fmla="*/ 307 h 41044"/>
                  <a:gd name="connsiteX2" fmla="*/ 41312 w 41044"/>
                  <a:gd name="connsiteY2" fmla="*/ 41352 h 41044"/>
                  <a:gd name="connsiteX3" fmla="*/ 26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307"/>
                    </a:moveTo>
                    <a:lnTo>
                      <a:pt x="41312" y="307"/>
                    </a:lnTo>
                    <a:lnTo>
                      <a:pt x="41312" y="41352"/>
                    </a:lnTo>
                    <a:lnTo>
                      <a:pt x="26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9" name="Полилиния: фигура 248">
                <a:extLst>
                  <a:ext uri="{FF2B5EF4-FFF2-40B4-BE49-F238E27FC236}">
                    <a16:creationId xmlns:a16="http://schemas.microsoft.com/office/drawing/2014/main" id="{16D95713-F7C9-4BE0-BE54-F4BB97C2009E}"/>
                  </a:ext>
                </a:extLst>
              </p:cNvPr>
              <p:cNvSpPr/>
              <p:nvPr/>
            </p:nvSpPr>
            <p:spPr>
              <a:xfrm>
                <a:off x="3344441" y="597742"/>
                <a:ext cx="41044" cy="41044"/>
              </a:xfrm>
              <a:custGeom>
                <a:avLst/>
                <a:gdLst>
                  <a:gd name="connsiteX0" fmla="*/ 347 w 41044"/>
                  <a:gd name="connsiteY0" fmla="*/ 307 h 41044"/>
                  <a:gd name="connsiteX1" fmla="*/ 41392 w 41044"/>
                  <a:gd name="connsiteY1" fmla="*/ 307 h 41044"/>
                  <a:gd name="connsiteX2" fmla="*/ 41392 w 41044"/>
                  <a:gd name="connsiteY2" fmla="*/ 41352 h 41044"/>
                  <a:gd name="connsiteX3" fmla="*/ 34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307"/>
                    </a:moveTo>
                    <a:lnTo>
                      <a:pt x="41392" y="307"/>
                    </a:lnTo>
                    <a:lnTo>
                      <a:pt x="41392" y="41352"/>
                    </a:lnTo>
                    <a:lnTo>
                      <a:pt x="34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0" name="Полилиния: фигура 249">
                <a:extLst>
                  <a:ext uri="{FF2B5EF4-FFF2-40B4-BE49-F238E27FC236}">
                    <a16:creationId xmlns:a16="http://schemas.microsoft.com/office/drawing/2014/main" id="{0B26F2CD-0140-4D66-9829-39409214D8F9}"/>
                  </a:ext>
                </a:extLst>
              </p:cNvPr>
              <p:cNvSpPr/>
              <p:nvPr/>
            </p:nvSpPr>
            <p:spPr>
              <a:xfrm>
                <a:off x="3384290" y="597742"/>
                <a:ext cx="41044" cy="41044"/>
              </a:xfrm>
              <a:custGeom>
                <a:avLst/>
                <a:gdLst>
                  <a:gd name="connsiteX0" fmla="*/ 367 w 41044"/>
                  <a:gd name="connsiteY0" fmla="*/ 307 h 41044"/>
                  <a:gd name="connsiteX1" fmla="*/ 41412 w 41044"/>
                  <a:gd name="connsiteY1" fmla="*/ 307 h 41044"/>
                  <a:gd name="connsiteX2" fmla="*/ 41412 w 41044"/>
                  <a:gd name="connsiteY2" fmla="*/ 41352 h 41044"/>
                  <a:gd name="connsiteX3" fmla="*/ 36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307"/>
                    </a:moveTo>
                    <a:lnTo>
                      <a:pt x="41412" y="307"/>
                    </a:lnTo>
                    <a:lnTo>
                      <a:pt x="41412" y="41352"/>
                    </a:lnTo>
                    <a:lnTo>
                      <a:pt x="36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1" name="Полилиния: фигура 250">
                <a:extLst>
                  <a:ext uri="{FF2B5EF4-FFF2-40B4-BE49-F238E27FC236}">
                    <a16:creationId xmlns:a16="http://schemas.microsoft.com/office/drawing/2014/main" id="{DAF98E72-BFE0-44A6-B2CB-97156CC8BFF7}"/>
                  </a:ext>
                </a:extLst>
              </p:cNvPr>
              <p:cNvSpPr/>
              <p:nvPr/>
            </p:nvSpPr>
            <p:spPr>
              <a:xfrm>
                <a:off x="3503839" y="597742"/>
                <a:ext cx="41044" cy="41044"/>
              </a:xfrm>
              <a:custGeom>
                <a:avLst/>
                <a:gdLst>
                  <a:gd name="connsiteX0" fmla="*/ 427 w 41044"/>
                  <a:gd name="connsiteY0" fmla="*/ 307 h 41044"/>
                  <a:gd name="connsiteX1" fmla="*/ 41472 w 41044"/>
                  <a:gd name="connsiteY1" fmla="*/ 307 h 41044"/>
                  <a:gd name="connsiteX2" fmla="*/ 41472 w 41044"/>
                  <a:gd name="connsiteY2" fmla="*/ 41352 h 41044"/>
                  <a:gd name="connsiteX3" fmla="*/ 42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307"/>
                    </a:moveTo>
                    <a:lnTo>
                      <a:pt x="41472" y="307"/>
                    </a:lnTo>
                    <a:lnTo>
                      <a:pt x="41472" y="41352"/>
                    </a:lnTo>
                    <a:lnTo>
                      <a:pt x="42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2" name="Полилиния: фигура 251">
                <a:extLst>
                  <a:ext uri="{FF2B5EF4-FFF2-40B4-BE49-F238E27FC236}">
                    <a16:creationId xmlns:a16="http://schemas.microsoft.com/office/drawing/2014/main" id="{7D5500DC-2AB3-4D13-B3C5-6E013B43B762}"/>
                  </a:ext>
                </a:extLst>
              </p:cNvPr>
              <p:cNvSpPr/>
              <p:nvPr/>
            </p:nvSpPr>
            <p:spPr>
              <a:xfrm>
                <a:off x="3623387" y="597742"/>
                <a:ext cx="41044" cy="41044"/>
              </a:xfrm>
              <a:custGeom>
                <a:avLst/>
                <a:gdLst>
                  <a:gd name="connsiteX0" fmla="*/ 487 w 41044"/>
                  <a:gd name="connsiteY0" fmla="*/ 307 h 41044"/>
                  <a:gd name="connsiteX1" fmla="*/ 41532 w 41044"/>
                  <a:gd name="connsiteY1" fmla="*/ 307 h 41044"/>
                  <a:gd name="connsiteX2" fmla="*/ 41532 w 41044"/>
                  <a:gd name="connsiteY2" fmla="*/ 41352 h 41044"/>
                  <a:gd name="connsiteX3" fmla="*/ 48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307"/>
                    </a:moveTo>
                    <a:lnTo>
                      <a:pt x="41532" y="307"/>
                    </a:lnTo>
                    <a:lnTo>
                      <a:pt x="41532" y="41352"/>
                    </a:lnTo>
                    <a:lnTo>
                      <a:pt x="48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3" name="Полилиния: фигура 252">
                <a:extLst>
                  <a:ext uri="{FF2B5EF4-FFF2-40B4-BE49-F238E27FC236}">
                    <a16:creationId xmlns:a16="http://schemas.microsoft.com/office/drawing/2014/main" id="{B3B9A51F-8DDF-4D8F-BD97-D0BB90B45C9F}"/>
                  </a:ext>
                </a:extLst>
              </p:cNvPr>
              <p:cNvSpPr/>
              <p:nvPr/>
            </p:nvSpPr>
            <p:spPr>
              <a:xfrm>
                <a:off x="3703086" y="597742"/>
                <a:ext cx="41044" cy="41044"/>
              </a:xfrm>
              <a:custGeom>
                <a:avLst/>
                <a:gdLst>
                  <a:gd name="connsiteX0" fmla="*/ 527 w 41044"/>
                  <a:gd name="connsiteY0" fmla="*/ 307 h 41044"/>
                  <a:gd name="connsiteX1" fmla="*/ 41572 w 41044"/>
                  <a:gd name="connsiteY1" fmla="*/ 307 h 41044"/>
                  <a:gd name="connsiteX2" fmla="*/ 41572 w 41044"/>
                  <a:gd name="connsiteY2" fmla="*/ 41352 h 41044"/>
                  <a:gd name="connsiteX3" fmla="*/ 52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307"/>
                    </a:moveTo>
                    <a:lnTo>
                      <a:pt x="41572" y="307"/>
                    </a:lnTo>
                    <a:lnTo>
                      <a:pt x="41572" y="41352"/>
                    </a:lnTo>
                    <a:lnTo>
                      <a:pt x="52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4" name="Полилиния: фигура 253">
                <a:extLst>
                  <a:ext uri="{FF2B5EF4-FFF2-40B4-BE49-F238E27FC236}">
                    <a16:creationId xmlns:a16="http://schemas.microsoft.com/office/drawing/2014/main" id="{FED0C2C8-9A1F-4B1F-8BAA-5A30E60B4C6B}"/>
                  </a:ext>
                </a:extLst>
              </p:cNvPr>
              <p:cNvSpPr/>
              <p:nvPr/>
            </p:nvSpPr>
            <p:spPr>
              <a:xfrm>
                <a:off x="3742936" y="597742"/>
                <a:ext cx="41044" cy="41044"/>
              </a:xfrm>
              <a:custGeom>
                <a:avLst/>
                <a:gdLst>
                  <a:gd name="connsiteX0" fmla="*/ 547 w 41044"/>
                  <a:gd name="connsiteY0" fmla="*/ 307 h 41044"/>
                  <a:gd name="connsiteX1" fmla="*/ 41592 w 41044"/>
                  <a:gd name="connsiteY1" fmla="*/ 307 h 41044"/>
                  <a:gd name="connsiteX2" fmla="*/ 41592 w 41044"/>
                  <a:gd name="connsiteY2" fmla="*/ 41352 h 41044"/>
                  <a:gd name="connsiteX3" fmla="*/ 54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307"/>
                    </a:moveTo>
                    <a:lnTo>
                      <a:pt x="41592" y="307"/>
                    </a:lnTo>
                    <a:lnTo>
                      <a:pt x="41592" y="41352"/>
                    </a:lnTo>
                    <a:lnTo>
                      <a:pt x="54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5" name="Полилиния: фигура 254">
                <a:extLst>
                  <a:ext uri="{FF2B5EF4-FFF2-40B4-BE49-F238E27FC236}">
                    <a16:creationId xmlns:a16="http://schemas.microsoft.com/office/drawing/2014/main" id="{57E22F63-8E3C-437C-B520-C490B1D6E4E6}"/>
                  </a:ext>
                </a:extLst>
              </p:cNvPr>
              <p:cNvSpPr/>
              <p:nvPr/>
            </p:nvSpPr>
            <p:spPr>
              <a:xfrm>
                <a:off x="3902334" y="597742"/>
                <a:ext cx="41044" cy="41044"/>
              </a:xfrm>
              <a:custGeom>
                <a:avLst/>
                <a:gdLst>
                  <a:gd name="connsiteX0" fmla="*/ 627 w 41044"/>
                  <a:gd name="connsiteY0" fmla="*/ 307 h 41044"/>
                  <a:gd name="connsiteX1" fmla="*/ 41672 w 41044"/>
                  <a:gd name="connsiteY1" fmla="*/ 307 h 41044"/>
                  <a:gd name="connsiteX2" fmla="*/ 41672 w 41044"/>
                  <a:gd name="connsiteY2" fmla="*/ 41352 h 41044"/>
                  <a:gd name="connsiteX3" fmla="*/ 62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307"/>
                    </a:moveTo>
                    <a:lnTo>
                      <a:pt x="41672" y="307"/>
                    </a:lnTo>
                    <a:lnTo>
                      <a:pt x="41672" y="41352"/>
                    </a:lnTo>
                    <a:lnTo>
                      <a:pt x="62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6" name="Полилиния: фигура 255">
                <a:extLst>
                  <a:ext uri="{FF2B5EF4-FFF2-40B4-BE49-F238E27FC236}">
                    <a16:creationId xmlns:a16="http://schemas.microsoft.com/office/drawing/2014/main" id="{58F9E412-A68C-46D5-8F66-227DE60D9496}"/>
                  </a:ext>
                </a:extLst>
              </p:cNvPr>
              <p:cNvSpPr/>
              <p:nvPr/>
            </p:nvSpPr>
            <p:spPr>
              <a:xfrm>
                <a:off x="3942183" y="597742"/>
                <a:ext cx="41044" cy="41044"/>
              </a:xfrm>
              <a:custGeom>
                <a:avLst/>
                <a:gdLst>
                  <a:gd name="connsiteX0" fmla="*/ 647 w 41044"/>
                  <a:gd name="connsiteY0" fmla="*/ 307 h 41044"/>
                  <a:gd name="connsiteX1" fmla="*/ 41692 w 41044"/>
                  <a:gd name="connsiteY1" fmla="*/ 307 h 41044"/>
                  <a:gd name="connsiteX2" fmla="*/ 41692 w 41044"/>
                  <a:gd name="connsiteY2" fmla="*/ 41352 h 41044"/>
                  <a:gd name="connsiteX3" fmla="*/ 64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307"/>
                    </a:moveTo>
                    <a:lnTo>
                      <a:pt x="41692" y="307"/>
                    </a:lnTo>
                    <a:lnTo>
                      <a:pt x="41692" y="41352"/>
                    </a:lnTo>
                    <a:lnTo>
                      <a:pt x="64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7" name="Полилиния: фигура 256">
                <a:extLst>
                  <a:ext uri="{FF2B5EF4-FFF2-40B4-BE49-F238E27FC236}">
                    <a16:creationId xmlns:a16="http://schemas.microsoft.com/office/drawing/2014/main" id="{FA222DA6-52B7-4B80-A215-8C87A2D74D31}"/>
                  </a:ext>
                </a:extLst>
              </p:cNvPr>
              <p:cNvSpPr/>
              <p:nvPr/>
            </p:nvSpPr>
            <p:spPr>
              <a:xfrm>
                <a:off x="4021882" y="597742"/>
                <a:ext cx="41044" cy="41044"/>
              </a:xfrm>
              <a:custGeom>
                <a:avLst/>
                <a:gdLst>
                  <a:gd name="connsiteX0" fmla="*/ 687 w 41044"/>
                  <a:gd name="connsiteY0" fmla="*/ 307 h 41044"/>
                  <a:gd name="connsiteX1" fmla="*/ 41732 w 41044"/>
                  <a:gd name="connsiteY1" fmla="*/ 307 h 41044"/>
                  <a:gd name="connsiteX2" fmla="*/ 41732 w 41044"/>
                  <a:gd name="connsiteY2" fmla="*/ 41352 h 41044"/>
                  <a:gd name="connsiteX3" fmla="*/ 68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307"/>
                    </a:moveTo>
                    <a:lnTo>
                      <a:pt x="41732" y="307"/>
                    </a:lnTo>
                    <a:lnTo>
                      <a:pt x="41732" y="41352"/>
                    </a:lnTo>
                    <a:lnTo>
                      <a:pt x="68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8" name="Полилиния: фигура 257">
                <a:extLst>
                  <a:ext uri="{FF2B5EF4-FFF2-40B4-BE49-F238E27FC236}">
                    <a16:creationId xmlns:a16="http://schemas.microsoft.com/office/drawing/2014/main" id="{4EF96E8D-1E6E-4146-AF97-789F488136D3}"/>
                  </a:ext>
                </a:extLst>
              </p:cNvPr>
              <p:cNvSpPr/>
              <p:nvPr/>
            </p:nvSpPr>
            <p:spPr>
              <a:xfrm>
                <a:off x="4061732" y="597742"/>
                <a:ext cx="41044" cy="41044"/>
              </a:xfrm>
              <a:custGeom>
                <a:avLst/>
                <a:gdLst>
                  <a:gd name="connsiteX0" fmla="*/ 707 w 41044"/>
                  <a:gd name="connsiteY0" fmla="*/ 307 h 41044"/>
                  <a:gd name="connsiteX1" fmla="*/ 41752 w 41044"/>
                  <a:gd name="connsiteY1" fmla="*/ 307 h 41044"/>
                  <a:gd name="connsiteX2" fmla="*/ 41752 w 41044"/>
                  <a:gd name="connsiteY2" fmla="*/ 41352 h 41044"/>
                  <a:gd name="connsiteX3" fmla="*/ 70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307"/>
                    </a:moveTo>
                    <a:lnTo>
                      <a:pt x="41752" y="307"/>
                    </a:lnTo>
                    <a:lnTo>
                      <a:pt x="41752" y="41352"/>
                    </a:lnTo>
                    <a:lnTo>
                      <a:pt x="70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9" name="Полилиния: фигура 258">
                <a:extLst>
                  <a:ext uri="{FF2B5EF4-FFF2-40B4-BE49-F238E27FC236}">
                    <a16:creationId xmlns:a16="http://schemas.microsoft.com/office/drawing/2014/main" id="{39DC9566-1EA7-4644-8F9A-3AE87B98F231}"/>
                  </a:ext>
                </a:extLst>
              </p:cNvPr>
              <p:cNvSpPr/>
              <p:nvPr/>
            </p:nvSpPr>
            <p:spPr>
              <a:xfrm>
                <a:off x="4181280" y="597742"/>
                <a:ext cx="41044" cy="41044"/>
              </a:xfrm>
              <a:custGeom>
                <a:avLst/>
                <a:gdLst>
                  <a:gd name="connsiteX0" fmla="*/ 767 w 41044"/>
                  <a:gd name="connsiteY0" fmla="*/ 307 h 41044"/>
                  <a:gd name="connsiteX1" fmla="*/ 41812 w 41044"/>
                  <a:gd name="connsiteY1" fmla="*/ 307 h 41044"/>
                  <a:gd name="connsiteX2" fmla="*/ 41812 w 41044"/>
                  <a:gd name="connsiteY2" fmla="*/ 41352 h 41044"/>
                  <a:gd name="connsiteX3" fmla="*/ 76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307"/>
                    </a:moveTo>
                    <a:lnTo>
                      <a:pt x="41812" y="307"/>
                    </a:lnTo>
                    <a:lnTo>
                      <a:pt x="41812" y="41352"/>
                    </a:lnTo>
                    <a:lnTo>
                      <a:pt x="76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0" name="Полилиния: фигура 259">
                <a:extLst>
                  <a:ext uri="{FF2B5EF4-FFF2-40B4-BE49-F238E27FC236}">
                    <a16:creationId xmlns:a16="http://schemas.microsoft.com/office/drawing/2014/main" id="{A772955D-EA8F-41CD-8099-C0A11D104C46}"/>
                  </a:ext>
                </a:extLst>
              </p:cNvPr>
              <p:cNvSpPr/>
              <p:nvPr/>
            </p:nvSpPr>
            <p:spPr>
              <a:xfrm>
                <a:off x="4221130" y="597742"/>
                <a:ext cx="41044" cy="41044"/>
              </a:xfrm>
              <a:custGeom>
                <a:avLst/>
                <a:gdLst>
                  <a:gd name="connsiteX0" fmla="*/ 787 w 41044"/>
                  <a:gd name="connsiteY0" fmla="*/ 307 h 41044"/>
                  <a:gd name="connsiteX1" fmla="*/ 41832 w 41044"/>
                  <a:gd name="connsiteY1" fmla="*/ 307 h 41044"/>
                  <a:gd name="connsiteX2" fmla="*/ 41832 w 41044"/>
                  <a:gd name="connsiteY2" fmla="*/ 41352 h 41044"/>
                  <a:gd name="connsiteX3" fmla="*/ 78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307"/>
                    </a:moveTo>
                    <a:lnTo>
                      <a:pt x="41832" y="307"/>
                    </a:lnTo>
                    <a:lnTo>
                      <a:pt x="41832" y="41352"/>
                    </a:lnTo>
                    <a:lnTo>
                      <a:pt x="78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1" name="Полилиния: фигура 260">
                <a:extLst>
                  <a:ext uri="{FF2B5EF4-FFF2-40B4-BE49-F238E27FC236}">
                    <a16:creationId xmlns:a16="http://schemas.microsoft.com/office/drawing/2014/main" id="{4245D497-C9CD-45A2-B02F-BA8A71E023B9}"/>
                  </a:ext>
                </a:extLst>
              </p:cNvPr>
              <p:cNvSpPr/>
              <p:nvPr/>
            </p:nvSpPr>
            <p:spPr>
              <a:xfrm>
                <a:off x="4500076" y="597742"/>
                <a:ext cx="41044" cy="41044"/>
              </a:xfrm>
              <a:custGeom>
                <a:avLst/>
                <a:gdLst>
                  <a:gd name="connsiteX0" fmla="*/ 927 w 41044"/>
                  <a:gd name="connsiteY0" fmla="*/ 307 h 41044"/>
                  <a:gd name="connsiteX1" fmla="*/ 41972 w 41044"/>
                  <a:gd name="connsiteY1" fmla="*/ 307 h 41044"/>
                  <a:gd name="connsiteX2" fmla="*/ 41972 w 41044"/>
                  <a:gd name="connsiteY2" fmla="*/ 41352 h 41044"/>
                  <a:gd name="connsiteX3" fmla="*/ 927 w 41044"/>
                  <a:gd name="connsiteY3" fmla="*/ 413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307"/>
                    </a:moveTo>
                    <a:lnTo>
                      <a:pt x="41972" y="307"/>
                    </a:lnTo>
                    <a:lnTo>
                      <a:pt x="41972" y="41352"/>
                    </a:lnTo>
                    <a:lnTo>
                      <a:pt x="927" y="413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2" name="Полилиния: фигура 261">
                <a:extLst>
                  <a:ext uri="{FF2B5EF4-FFF2-40B4-BE49-F238E27FC236}">
                    <a16:creationId xmlns:a16="http://schemas.microsoft.com/office/drawing/2014/main" id="{43778E6E-0631-4224-B936-1195069AE2D6}"/>
                  </a:ext>
                </a:extLst>
              </p:cNvPr>
              <p:cNvSpPr/>
              <p:nvPr/>
            </p:nvSpPr>
            <p:spPr>
              <a:xfrm>
                <a:off x="2746698" y="637591"/>
                <a:ext cx="41044" cy="41044"/>
              </a:xfrm>
              <a:custGeom>
                <a:avLst/>
                <a:gdLst>
                  <a:gd name="connsiteX0" fmla="*/ 47 w 41044"/>
                  <a:gd name="connsiteY0" fmla="*/ 327 h 41044"/>
                  <a:gd name="connsiteX1" fmla="*/ 41092 w 41044"/>
                  <a:gd name="connsiteY1" fmla="*/ 327 h 41044"/>
                  <a:gd name="connsiteX2" fmla="*/ 41092 w 41044"/>
                  <a:gd name="connsiteY2" fmla="*/ 41372 h 41044"/>
                  <a:gd name="connsiteX3" fmla="*/ 4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327"/>
                    </a:moveTo>
                    <a:lnTo>
                      <a:pt x="41092" y="327"/>
                    </a:lnTo>
                    <a:lnTo>
                      <a:pt x="41092" y="41372"/>
                    </a:lnTo>
                    <a:lnTo>
                      <a:pt x="4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3" name="Полилиния: фигура 262">
                <a:extLst>
                  <a:ext uri="{FF2B5EF4-FFF2-40B4-BE49-F238E27FC236}">
                    <a16:creationId xmlns:a16="http://schemas.microsoft.com/office/drawing/2014/main" id="{8CB79AB2-F9BF-4B26-8F38-5A2D5E3883B5}"/>
                  </a:ext>
                </a:extLst>
              </p:cNvPr>
              <p:cNvSpPr/>
              <p:nvPr/>
            </p:nvSpPr>
            <p:spPr>
              <a:xfrm>
                <a:off x="2786548" y="637591"/>
                <a:ext cx="41044" cy="41044"/>
              </a:xfrm>
              <a:custGeom>
                <a:avLst/>
                <a:gdLst>
                  <a:gd name="connsiteX0" fmla="*/ 67 w 41044"/>
                  <a:gd name="connsiteY0" fmla="*/ 327 h 41044"/>
                  <a:gd name="connsiteX1" fmla="*/ 41112 w 41044"/>
                  <a:gd name="connsiteY1" fmla="*/ 327 h 41044"/>
                  <a:gd name="connsiteX2" fmla="*/ 41112 w 41044"/>
                  <a:gd name="connsiteY2" fmla="*/ 41372 h 41044"/>
                  <a:gd name="connsiteX3" fmla="*/ 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327"/>
                    </a:moveTo>
                    <a:lnTo>
                      <a:pt x="41112" y="327"/>
                    </a:lnTo>
                    <a:lnTo>
                      <a:pt x="41112" y="41372"/>
                    </a:lnTo>
                    <a:lnTo>
                      <a:pt x="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4" name="Полилиния: фигура 263">
                <a:extLst>
                  <a:ext uri="{FF2B5EF4-FFF2-40B4-BE49-F238E27FC236}">
                    <a16:creationId xmlns:a16="http://schemas.microsoft.com/office/drawing/2014/main" id="{37E1B2C8-96FF-4AD7-BE70-CC0211AB8C6B}"/>
                  </a:ext>
                </a:extLst>
              </p:cNvPr>
              <p:cNvSpPr/>
              <p:nvPr/>
            </p:nvSpPr>
            <p:spPr>
              <a:xfrm>
                <a:off x="2906096" y="637591"/>
                <a:ext cx="41044" cy="41044"/>
              </a:xfrm>
              <a:custGeom>
                <a:avLst/>
                <a:gdLst>
                  <a:gd name="connsiteX0" fmla="*/ 127 w 41044"/>
                  <a:gd name="connsiteY0" fmla="*/ 327 h 41044"/>
                  <a:gd name="connsiteX1" fmla="*/ 41172 w 41044"/>
                  <a:gd name="connsiteY1" fmla="*/ 327 h 41044"/>
                  <a:gd name="connsiteX2" fmla="*/ 41172 w 41044"/>
                  <a:gd name="connsiteY2" fmla="*/ 41372 h 41044"/>
                  <a:gd name="connsiteX3" fmla="*/ 1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327"/>
                    </a:moveTo>
                    <a:lnTo>
                      <a:pt x="41172" y="327"/>
                    </a:lnTo>
                    <a:lnTo>
                      <a:pt x="41172" y="41372"/>
                    </a:lnTo>
                    <a:lnTo>
                      <a:pt x="1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5" name="Полилиния: фигура 264">
                <a:extLst>
                  <a:ext uri="{FF2B5EF4-FFF2-40B4-BE49-F238E27FC236}">
                    <a16:creationId xmlns:a16="http://schemas.microsoft.com/office/drawing/2014/main" id="{6814BAEC-1EFE-4B2A-8AD7-74FD19462E52}"/>
                  </a:ext>
                </a:extLst>
              </p:cNvPr>
              <p:cNvSpPr/>
              <p:nvPr/>
            </p:nvSpPr>
            <p:spPr>
              <a:xfrm>
                <a:off x="2945946" y="637591"/>
                <a:ext cx="41044" cy="41044"/>
              </a:xfrm>
              <a:custGeom>
                <a:avLst/>
                <a:gdLst>
                  <a:gd name="connsiteX0" fmla="*/ 147 w 41044"/>
                  <a:gd name="connsiteY0" fmla="*/ 327 h 41044"/>
                  <a:gd name="connsiteX1" fmla="*/ 41192 w 41044"/>
                  <a:gd name="connsiteY1" fmla="*/ 327 h 41044"/>
                  <a:gd name="connsiteX2" fmla="*/ 41192 w 41044"/>
                  <a:gd name="connsiteY2" fmla="*/ 41372 h 41044"/>
                  <a:gd name="connsiteX3" fmla="*/ 14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327"/>
                    </a:moveTo>
                    <a:lnTo>
                      <a:pt x="41192" y="327"/>
                    </a:lnTo>
                    <a:lnTo>
                      <a:pt x="41192" y="41372"/>
                    </a:lnTo>
                    <a:lnTo>
                      <a:pt x="14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6" name="Полилиния: фигура 265">
                <a:extLst>
                  <a:ext uri="{FF2B5EF4-FFF2-40B4-BE49-F238E27FC236}">
                    <a16:creationId xmlns:a16="http://schemas.microsoft.com/office/drawing/2014/main" id="{3526427D-B6DF-41D8-9689-54CE983A56B7}"/>
                  </a:ext>
                </a:extLst>
              </p:cNvPr>
              <p:cNvSpPr/>
              <p:nvPr/>
            </p:nvSpPr>
            <p:spPr>
              <a:xfrm>
                <a:off x="2985795" y="637591"/>
                <a:ext cx="41044" cy="41044"/>
              </a:xfrm>
              <a:custGeom>
                <a:avLst/>
                <a:gdLst>
                  <a:gd name="connsiteX0" fmla="*/ 167 w 41044"/>
                  <a:gd name="connsiteY0" fmla="*/ 327 h 41044"/>
                  <a:gd name="connsiteX1" fmla="*/ 41212 w 41044"/>
                  <a:gd name="connsiteY1" fmla="*/ 327 h 41044"/>
                  <a:gd name="connsiteX2" fmla="*/ 41212 w 41044"/>
                  <a:gd name="connsiteY2" fmla="*/ 41372 h 41044"/>
                  <a:gd name="connsiteX3" fmla="*/ 1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327"/>
                    </a:moveTo>
                    <a:lnTo>
                      <a:pt x="41212" y="327"/>
                    </a:lnTo>
                    <a:lnTo>
                      <a:pt x="41212" y="41372"/>
                    </a:lnTo>
                    <a:lnTo>
                      <a:pt x="1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7" name="Полилиния: фигура 266">
                <a:extLst>
                  <a:ext uri="{FF2B5EF4-FFF2-40B4-BE49-F238E27FC236}">
                    <a16:creationId xmlns:a16="http://schemas.microsoft.com/office/drawing/2014/main" id="{C915B12A-F35E-4CE1-870E-609ABDACAF47}"/>
                  </a:ext>
                </a:extLst>
              </p:cNvPr>
              <p:cNvSpPr/>
              <p:nvPr/>
            </p:nvSpPr>
            <p:spPr>
              <a:xfrm>
                <a:off x="3025645" y="637591"/>
                <a:ext cx="41044" cy="41044"/>
              </a:xfrm>
              <a:custGeom>
                <a:avLst/>
                <a:gdLst>
                  <a:gd name="connsiteX0" fmla="*/ 187 w 41044"/>
                  <a:gd name="connsiteY0" fmla="*/ 327 h 41044"/>
                  <a:gd name="connsiteX1" fmla="*/ 41232 w 41044"/>
                  <a:gd name="connsiteY1" fmla="*/ 327 h 41044"/>
                  <a:gd name="connsiteX2" fmla="*/ 41232 w 41044"/>
                  <a:gd name="connsiteY2" fmla="*/ 41372 h 41044"/>
                  <a:gd name="connsiteX3" fmla="*/ 18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327"/>
                    </a:moveTo>
                    <a:lnTo>
                      <a:pt x="41232" y="327"/>
                    </a:lnTo>
                    <a:lnTo>
                      <a:pt x="41232" y="41372"/>
                    </a:lnTo>
                    <a:lnTo>
                      <a:pt x="18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8" name="Полилиния: фигура 267">
                <a:extLst>
                  <a:ext uri="{FF2B5EF4-FFF2-40B4-BE49-F238E27FC236}">
                    <a16:creationId xmlns:a16="http://schemas.microsoft.com/office/drawing/2014/main" id="{3C2EE587-7D83-4D54-BCD3-544885C1A4DC}"/>
                  </a:ext>
                </a:extLst>
              </p:cNvPr>
              <p:cNvSpPr/>
              <p:nvPr/>
            </p:nvSpPr>
            <p:spPr>
              <a:xfrm>
                <a:off x="3105344" y="637591"/>
                <a:ext cx="41044" cy="41044"/>
              </a:xfrm>
              <a:custGeom>
                <a:avLst/>
                <a:gdLst>
                  <a:gd name="connsiteX0" fmla="*/ 227 w 41044"/>
                  <a:gd name="connsiteY0" fmla="*/ 327 h 41044"/>
                  <a:gd name="connsiteX1" fmla="*/ 41272 w 41044"/>
                  <a:gd name="connsiteY1" fmla="*/ 327 h 41044"/>
                  <a:gd name="connsiteX2" fmla="*/ 41272 w 41044"/>
                  <a:gd name="connsiteY2" fmla="*/ 41372 h 41044"/>
                  <a:gd name="connsiteX3" fmla="*/ 2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327"/>
                    </a:moveTo>
                    <a:lnTo>
                      <a:pt x="41272" y="327"/>
                    </a:lnTo>
                    <a:lnTo>
                      <a:pt x="41272" y="41372"/>
                    </a:lnTo>
                    <a:lnTo>
                      <a:pt x="2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9" name="Полилиния: фигура 268">
                <a:extLst>
                  <a:ext uri="{FF2B5EF4-FFF2-40B4-BE49-F238E27FC236}">
                    <a16:creationId xmlns:a16="http://schemas.microsoft.com/office/drawing/2014/main" id="{FAF28F2E-B35D-4C70-BBF3-33F62D90ED1C}"/>
                  </a:ext>
                </a:extLst>
              </p:cNvPr>
              <p:cNvSpPr/>
              <p:nvPr/>
            </p:nvSpPr>
            <p:spPr>
              <a:xfrm>
                <a:off x="3185043" y="637591"/>
                <a:ext cx="41044" cy="41044"/>
              </a:xfrm>
              <a:custGeom>
                <a:avLst/>
                <a:gdLst>
                  <a:gd name="connsiteX0" fmla="*/ 267 w 41044"/>
                  <a:gd name="connsiteY0" fmla="*/ 327 h 41044"/>
                  <a:gd name="connsiteX1" fmla="*/ 41312 w 41044"/>
                  <a:gd name="connsiteY1" fmla="*/ 327 h 41044"/>
                  <a:gd name="connsiteX2" fmla="*/ 41312 w 41044"/>
                  <a:gd name="connsiteY2" fmla="*/ 41372 h 41044"/>
                  <a:gd name="connsiteX3" fmla="*/ 2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327"/>
                    </a:moveTo>
                    <a:lnTo>
                      <a:pt x="41312" y="327"/>
                    </a:lnTo>
                    <a:lnTo>
                      <a:pt x="41312" y="41372"/>
                    </a:lnTo>
                    <a:lnTo>
                      <a:pt x="2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0" name="Полилиния: фигура 269">
                <a:extLst>
                  <a:ext uri="{FF2B5EF4-FFF2-40B4-BE49-F238E27FC236}">
                    <a16:creationId xmlns:a16="http://schemas.microsoft.com/office/drawing/2014/main" id="{092E1F2F-9B48-47E2-9811-B058CBB0E195}"/>
                  </a:ext>
                </a:extLst>
              </p:cNvPr>
              <p:cNvSpPr/>
              <p:nvPr/>
            </p:nvSpPr>
            <p:spPr>
              <a:xfrm>
                <a:off x="3344441" y="637591"/>
                <a:ext cx="41044" cy="41044"/>
              </a:xfrm>
              <a:custGeom>
                <a:avLst/>
                <a:gdLst>
                  <a:gd name="connsiteX0" fmla="*/ 347 w 41044"/>
                  <a:gd name="connsiteY0" fmla="*/ 327 h 41044"/>
                  <a:gd name="connsiteX1" fmla="*/ 41392 w 41044"/>
                  <a:gd name="connsiteY1" fmla="*/ 327 h 41044"/>
                  <a:gd name="connsiteX2" fmla="*/ 41392 w 41044"/>
                  <a:gd name="connsiteY2" fmla="*/ 41372 h 41044"/>
                  <a:gd name="connsiteX3" fmla="*/ 34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327"/>
                    </a:moveTo>
                    <a:lnTo>
                      <a:pt x="41392" y="327"/>
                    </a:lnTo>
                    <a:lnTo>
                      <a:pt x="41392" y="41372"/>
                    </a:lnTo>
                    <a:lnTo>
                      <a:pt x="34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1" name="Полилиния: фигура 270">
                <a:extLst>
                  <a:ext uri="{FF2B5EF4-FFF2-40B4-BE49-F238E27FC236}">
                    <a16:creationId xmlns:a16="http://schemas.microsoft.com/office/drawing/2014/main" id="{C8329E7E-F719-4AC1-A97A-6550E822535A}"/>
                  </a:ext>
                </a:extLst>
              </p:cNvPr>
              <p:cNvSpPr/>
              <p:nvPr/>
            </p:nvSpPr>
            <p:spPr>
              <a:xfrm>
                <a:off x="3384290" y="637591"/>
                <a:ext cx="41044" cy="41044"/>
              </a:xfrm>
              <a:custGeom>
                <a:avLst/>
                <a:gdLst>
                  <a:gd name="connsiteX0" fmla="*/ 367 w 41044"/>
                  <a:gd name="connsiteY0" fmla="*/ 327 h 41044"/>
                  <a:gd name="connsiteX1" fmla="*/ 41412 w 41044"/>
                  <a:gd name="connsiteY1" fmla="*/ 327 h 41044"/>
                  <a:gd name="connsiteX2" fmla="*/ 41412 w 41044"/>
                  <a:gd name="connsiteY2" fmla="*/ 41372 h 41044"/>
                  <a:gd name="connsiteX3" fmla="*/ 3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327"/>
                    </a:moveTo>
                    <a:lnTo>
                      <a:pt x="41412" y="327"/>
                    </a:lnTo>
                    <a:lnTo>
                      <a:pt x="41412" y="41372"/>
                    </a:lnTo>
                    <a:lnTo>
                      <a:pt x="3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2" name="Полилиния: фигура 271">
                <a:extLst>
                  <a:ext uri="{FF2B5EF4-FFF2-40B4-BE49-F238E27FC236}">
                    <a16:creationId xmlns:a16="http://schemas.microsoft.com/office/drawing/2014/main" id="{562A3C96-F21F-4E8A-8DAA-C7488AC2483A}"/>
                  </a:ext>
                </a:extLst>
              </p:cNvPr>
              <p:cNvSpPr/>
              <p:nvPr/>
            </p:nvSpPr>
            <p:spPr>
              <a:xfrm>
                <a:off x="3463989" y="637591"/>
                <a:ext cx="41044" cy="41044"/>
              </a:xfrm>
              <a:custGeom>
                <a:avLst/>
                <a:gdLst>
                  <a:gd name="connsiteX0" fmla="*/ 407 w 41044"/>
                  <a:gd name="connsiteY0" fmla="*/ 327 h 41044"/>
                  <a:gd name="connsiteX1" fmla="*/ 41452 w 41044"/>
                  <a:gd name="connsiteY1" fmla="*/ 327 h 41044"/>
                  <a:gd name="connsiteX2" fmla="*/ 41452 w 41044"/>
                  <a:gd name="connsiteY2" fmla="*/ 41372 h 41044"/>
                  <a:gd name="connsiteX3" fmla="*/ 40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327"/>
                    </a:moveTo>
                    <a:lnTo>
                      <a:pt x="41452" y="327"/>
                    </a:lnTo>
                    <a:lnTo>
                      <a:pt x="41452" y="41372"/>
                    </a:lnTo>
                    <a:lnTo>
                      <a:pt x="40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3" name="Полилиния: фигура 272">
                <a:extLst>
                  <a:ext uri="{FF2B5EF4-FFF2-40B4-BE49-F238E27FC236}">
                    <a16:creationId xmlns:a16="http://schemas.microsoft.com/office/drawing/2014/main" id="{C0AC0E04-F292-43A2-8361-F15B0B7ACFFF}"/>
                  </a:ext>
                </a:extLst>
              </p:cNvPr>
              <p:cNvSpPr/>
              <p:nvPr/>
            </p:nvSpPr>
            <p:spPr>
              <a:xfrm>
                <a:off x="3503839" y="637591"/>
                <a:ext cx="41044" cy="41044"/>
              </a:xfrm>
              <a:custGeom>
                <a:avLst/>
                <a:gdLst>
                  <a:gd name="connsiteX0" fmla="*/ 427 w 41044"/>
                  <a:gd name="connsiteY0" fmla="*/ 327 h 41044"/>
                  <a:gd name="connsiteX1" fmla="*/ 41472 w 41044"/>
                  <a:gd name="connsiteY1" fmla="*/ 327 h 41044"/>
                  <a:gd name="connsiteX2" fmla="*/ 41472 w 41044"/>
                  <a:gd name="connsiteY2" fmla="*/ 41372 h 41044"/>
                  <a:gd name="connsiteX3" fmla="*/ 4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327"/>
                    </a:moveTo>
                    <a:lnTo>
                      <a:pt x="41472" y="327"/>
                    </a:lnTo>
                    <a:lnTo>
                      <a:pt x="41472" y="41372"/>
                    </a:lnTo>
                    <a:lnTo>
                      <a:pt x="4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4" name="Полилиния: фигура 273">
                <a:extLst>
                  <a:ext uri="{FF2B5EF4-FFF2-40B4-BE49-F238E27FC236}">
                    <a16:creationId xmlns:a16="http://schemas.microsoft.com/office/drawing/2014/main" id="{051AB6BF-71A6-4649-B04F-7E903445DD93}"/>
                  </a:ext>
                </a:extLst>
              </p:cNvPr>
              <p:cNvSpPr/>
              <p:nvPr/>
            </p:nvSpPr>
            <p:spPr>
              <a:xfrm>
                <a:off x="3543688" y="637591"/>
                <a:ext cx="41044" cy="41044"/>
              </a:xfrm>
              <a:custGeom>
                <a:avLst/>
                <a:gdLst>
                  <a:gd name="connsiteX0" fmla="*/ 447 w 41044"/>
                  <a:gd name="connsiteY0" fmla="*/ 327 h 41044"/>
                  <a:gd name="connsiteX1" fmla="*/ 41492 w 41044"/>
                  <a:gd name="connsiteY1" fmla="*/ 327 h 41044"/>
                  <a:gd name="connsiteX2" fmla="*/ 41492 w 41044"/>
                  <a:gd name="connsiteY2" fmla="*/ 41372 h 41044"/>
                  <a:gd name="connsiteX3" fmla="*/ 44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327"/>
                    </a:moveTo>
                    <a:lnTo>
                      <a:pt x="41492" y="327"/>
                    </a:lnTo>
                    <a:lnTo>
                      <a:pt x="41492" y="41372"/>
                    </a:lnTo>
                    <a:lnTo>
                      <a:pt x="44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5" name="Полилиния: фигура 274">
                <a:extLst>
                  <a:ext uri="{FF2B5EF4-FFF2-40B4-BE49-F238E27FC236}">
                    <a16:creationId xmlns:a16="http://schemas.microsoft.com/office/drawing/2014/main" id="{B415E5DB-85EB-40B7-917F-1ED6E21BC681}"/>
                  </a:ext>
                </a:extLst>
              </p:cNvPr>
              <p:cNvSpPr/>
              <p:nvPr/>
            </p:nvSpPr>
            <p:spPr>
              <a:xfrm>
                <a:off x="3623387" y="637591"/>
                <a:ext cx="41044" cy="41044"/>
              </a:xfrm>
              <a:custGeom>
                <a:avLst/>
                <a:gdLst>
                  <a:gd name="connsiteX0" fmla="*/ 487 w 41044"/>
                  <a:gd name="connsiteY0" fmla="*/ 327 h 41044"/>
                  <a:gd name="connsiteX1" fmla="*/ 41532 w 41044"/>
                  <a:gd name="connsiteY1" fmla="*/ 327 h 41044"/>
                  <a:gd name="connsiteX2" fmla="*/ 41532 w 41044"/>
                  <a:gd name="connsiteY2" fmla="*/ 41372 h 41044"/>
                  <a:gd name="connsiteX3" fmla="*/ 48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327"/>
                    </a:moveTo>
                    <a:lnTo>
                      <a:pt x="41532" y="327"/>
                    </a:lnTo>
                    <a:lnTo>
                      <a:pt x="41532" y="41372"/>
                    </a:lnTo>
                    <a:lnTo>
                      <a:pt x="48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6" name="Полилиния: фигура 275">
                <a:extLst>
                  <a:ext uri="{FF2B5EF4-FFF2-40B4-BE49-F238E27FC236}">
                    <a16:creationId xmlns:a16="http://schemas.microsoft.com/office/drawing/2014/main" id="{A97DB57C-7C71-4BF1-8E04-1E6456935047}"/>
                  </a:ext>
                </a:extLst>
              </p:cNvPr>
              <p:cNvSpPr/>
              <p:nvPr/>
            </p:nvSpPr>
            <p:spPr>
              <a:xfrm>
                <a:off x="3663237" y="637591"/>
                <a:ext cx="41044" cy="41044"/>
              </a:xfrm>
              <a:custGeom>
                <a:avLst/>
                <a:gdLst>
                  <a:gd name="connsiteX0" fmla="*/ 507 w 41044"/>
                  <a:gd name="connsiteY0" fmla="*/ 327 h 41044"/>
                  <a:gd name="connsiteX1" fmla="*/ 41552 w 41044"/>
                  <a:gd name="connsiteY1" fmla="*/ 327 h 41044"/>
                  <a:gd name="connsiteX2" fmla="*/ 41552 w 41044"/>
                  <a:gd name="connsiteY2" fmla="*/ 41372 h 41044"/>
                  <a:gd name="connsiteX3" fmla="*/ 50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327"/>
                    </a:moveTo>
                    <a:lnTo>
                      <a:pt x="41552" y="327"/>
                    </a:lnTo>
                    <a:lnTo>
                      <a:pt x="41552" y="41372"/>
                    </a:lnTo>
                    <a:lnTo>
                      <a:pt x="50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7" name="Полилиния: фигура 276">
                <a:extLst>
                  <a:ext uri="{FF2B5EF4-FFF2-40B4-BE49-F238E27FC236}">
                    <a16:creationId xmlns:a16="http://schemas.microsoft.com/office/drawing/2014/main" id="{AF313D1C-0672-4AD4-8004-6D98D6742CDC}"/>
                  </a:ext>
                </a:extLst>
              </p:cNvPr>
              <p:cNvSpPr/>
              <p:nvPr/>
            </p:nvSpPr>
            <p:spPr>
              <a:xfrm>
                <a:off x="3703086" y="637591"/>
                <a:ext cx="41044" cy="41044"/>
              </a:xfrm>
              <a:custGeom>
                <a:avLst/>
                <a:gdLst>
                  <a:gd name="connsiteX0" fmla="*/ 527 w 41044"/>
                  <a:gd name="connsiteY0" fmla="*/ 327 h 41044"/>
                  <a:gd name="connsiteX1" fmla="*/ 41572 w 41044"/>
                  <a:gd name="connsiteY1" fmla="*/ 327 h 41044"/>
                  <a:gd name="connsiteX2" fmla="*/ 41572 w 41044"/>
                  <a:gd name="connsiteY2" fmla="*/ 41372 h 41044"/>
                  <a:gd name="connsiteX3" fmla="*/ 5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327"/>
                    </a:moveTo>
                    <a:lnTo>
                      <a:pt x="41572" y="327"/>
                    </a:lnTo>
                    <a:lnTo>
                      <a:pt x="41572" y="41372"/>
                    </a:lnTo>
                    <a:lnTo>
                      <a:pt x="5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8" name="Полилиния: фигура 277">
                <a:extLst>
                  <a:ext uri="{FF2B5EF4-FFF2-40B4-BE49-F238E27FC236}">
                    <a16:creationId xmlns:a16="http://schemas.microsoft.com/office/drawing/2014/main" id="{7A6E2883-6A36-4712-9BE6-439390911880}"/>
                  </a:ext>
                </a:extLst>
              </p:cNvPr>
              <p:cNvSpPr/>
              <p:nvPr/>
            </p:nvSpPr>
            <p:spPr>
              <a:xfrm>
                <a:off x="3782785" y="637591"/>
                <a:ext cx="41044" cy="41044"/>
              </a:xfrm>
              <a:custGeom>
                <a:avLst/>
                <a:gdLst>
                  <a:gd name="connsiteX0" fmla="*/ 567 w 41044"/>
                  <a:gd name="connsiteY0" fmla="*/ 327 h 41044"/>
                  <a:gd name="connsiteX1" fmla="*/ 41612 w 41044"/>
                  <a:gd name="connsiteY1" fmla="*/ 327 h 41044"/>
                  <a:gd name="connsiteX2" fmla="*/ 41612 w 41044"/>
                  <a:gd name="connsiteY2" fmla="*/ 41372 h 41044"/>
                  <a:gd name="connsiteX3" fmla="*/ 5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327"/>
                    </a:moveTo>
                    <a:lnTo>
                      <a:pt x="41612" y="327"/>
                    </a:lnTo>
                    <a:lnTo>
                      <a:pt x="41612" y="41372"/>
                    </a:lnTo>
                    <a:lnTo>
                      <a:pt x="5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9" name="Полилиния: фигура 278">
                <a:extLst>
                  <a:ext uri="{FF2B5EF4-FFF2-40B4-BE49-F238E27FC236}">
                    <a16:creationId xmlns:a16="http://schemas.microsoft.com/office/drawing/2014/main" id="{EB0D1AFE-A903-43C5-83E6-AE33D6F18854}"/>
                  </a:ext>
                </a:extLst>
              </p:cNvPr>
              <p:cNvSpPr/>
              <p:nvPr/>
            </p:nvSpPr>
            <p:spPr>
              <a:xfrm>
                <a:off x="3862484" y="637591"/>
                <a:ext cx="41044" cy="41044"/>
              </a:xfrm>
              <a:custGeom>
                <a:avLst/>
                <a:gdLst>
                  <a:gd name="connsiteX0" fmla="*/ 607 w 41044"/>
                  <a:gd name="connsiteY0" fmla="*/ 327 h 41044"/>
                  <a:gd name="connsiteX1" fmla="*/ 41652 w 41044"/>
                  <a:gd name="connsiteY1" fmla="*/ 327 h 41044"/>
                  <a:gd name="connsiteX2" fmla="*/ 41652 w 41044"/>
                  <a:gd name="connsiteY2" fmla="*/ 41372 h 41044"/>
                  <a:gd name="connsiteX3" fmla="*/ 60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327"/>
                    </a:moveTo>
                    <a:lnTo>
                      <a:pt x="41652" y="327"/>
                    </a:lnTo>
                    <a:lnTo>
                      <a:pt x="41652" y="41372"/>
                    </a:lnTo>
                    <a:lnTo>
                      <a:pt x="60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0" name="Полилиния: фигура 279">
                <a:extLst>
                  <a:ext uri="{FF2B5EF4-FFF2-40B4-BE49-F238E27FC236}">
                    <a16:creationId xmlns:a16="http://schemas.microsoft.com/office/drawing/2014/main" id="{D5055011-A1E7-4B5B-BB21-EAB5B324B8FC}"/>
                  </a:ext>
                </a:extLst>
              </p:cNvPr>
              <p:cNvSpPr/>
              <p:nvPr/>
            </p:nvSpPr>
            <p:spPr>
              <a:xfrm>
                <a:off x="3902334" y="637591"/>
                <a:ext cx="41044" cy="41044"/>
              </a:xfrm>
              <a:custGeom>
                <a:avLst/>
                <a:gdLst>
                  <a:gd name="connsiteX0" fmla="*/ 627 w 41044"/>
                  <a:gd name="connsiteY0" fmla="*/ 327 h 41044"/>
                  <a:gd name="connsiteX1" fmla="*/ 41672 w 41044"/>
                  <a:gd name="connsiteY1" fmla="*/ 327 h 41044"/>
                  <a:gd name="connsiteX2" fmla="*/ 41672 w 41044"/>
                  <a:gd name="connsiteY2" fmla="*/ 41372 h 41044"/>
                  <a:gd name="connsiteX3" fmla="*/ 6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327"/>
                    </a:moveTo>
                    <a:lnTo>
                      <a:pt x="41672" y="327"/>
                    </a:lnTo>
                    <a:lnTo>
                      <a:pt x="41672" y="41372"/>
                    </a:lnTo>
                    <a:lnTo>
                      <a:pt x="6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1" name="Полилиния: фигура 280">
                <a:extLst>
                  <a:ext uri="{FF2B5EF4-FFF2-40B4-BE49-F238E27FC236}">
                    <a16:creationId xmlns:a16="http://schemas.microsoft.com/office/drawing/2014/main" id="{8397ACB1-0B09-4E49-9D74-BE8E7288C203}"/>
                  </a:ext>
                </a:extLst>
              </p:cNvPr>
              <p:cNvSpPr/>
              <p:nvPr/>
            </p:nvSpPr>
            <p:spPr>
              <a:xfrm>
                <a:off x="3982033" y="637591"/>
                <a:ext cx="41044" cy="41044"/>
              </a:xfrm>
              <a:custGeom>
                <a:avLst/>
                <a:gdLst>
                  <a:gd name="connsiteX0" fmla="*/ 667 w 41044"/>
                  <a:gd name="connsiteY0" fmla="*/ 327 h 41044"/>
                  <a:gd name="connsiteX1" fmla="*/ 41712 w 41044"/>
                  <a:gd name="connsiteY1" fmla="*/ 327 h 41044"/>
                  <a:gd name="connsiteX2" fmla="*/ 41712 w 41044"/>
                  <a:gd name="connsiteY2" fmla="*/ 41372 h 41044"/>
                  <a:gd name="connsiteX3" fmla="*/ 6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327"/>
                    </a:moveTo>
                    <a:lnTo>
                      <a:pt x="41712" y="327"/>
                    </a:lnTo>
                    <a:lnTo>
                      <a:pt x="41712" y="41372"/>
                    </a:lnTo>
                    <a:lnTo>
                      <a:pt x="6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2" name="Полилиния: фигура 281">
                <a:extLst>
                  <a:ext uri="{FF2B5EF4-FFF2-40B4-BE49-F238E27FC236}">
                    <a16:creationId xmlns:a16="http://schemas.microsoft.com/office/drawing/2014/main" id="{14810491-985A-4E24-AA44-80C32B5D8AD3}"/>
                  </a:ext>
                </a:extLst>
              </p:cNvPr>
              <p:cNvSpPr/>
              <p:nvPr/>
            </p:nvSpPr>
            <p:spPr>
              <a:xfrm>
                <a:off x="4021882" y="637591"/>
                <a:ext cx="41044" cy="41044"/>
              </a:xfrm>
              <a:custGeom>
                <a:avLst/>
                <a:gdLst>
                  <a:gd name="connsiteX0" fmla="*/ 687 w 41044"/>
                  <a:gd name="connsiteY0" fmla="*/ 327 h 41044"/>
                  <a:gd name="connsiteX1" fmla="*/ 41732 w 41044"/>
                  <a:gd name="connsiteY1" fmla="*/ 327 h 41044"/>
                  <a:gd name="connsiteX2" fmla="*/ 41732 w 41044"/>
                  <a:gd name="connsiteY2" fmla="*/ 41372 h 41044"/>
                  <a:gd name="connsiteX3" fmla="*/ 68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327"/>
                    </a:moveTo>
                    <a:lnTo>
                      <a:pt x="41732" y="327"/>
                    </a:lnTo>
                    <a:lnTo>
                      <a:pt x="41732" y="41372"/>
                    </a:lnTo>
                    <a:lnTo>
                      <a:pt x="68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3" name="Полилиния: фигура 282">
                <a:extLst>
                  <a:ext uri="{FF2B5EF4-FFF2-40B4-BE49-F238E27FC236}">
                    <a16:creationId xmlns:a16="http://schemas.microsoft.com/office/drawing/2014/main" id="{90E2E2D6-C86D-4153-B28C-1B58F11C8BAF}"/>
                  </a:ext>
                </a:extLst>
              </p:cNvPr>
              <p:cNvSpPr/>
              <p:nvPr/>
            </p:nvSpPr>
            <p:spPr>
              <a:xfrm>
                <a:off x="4061732" y="637591"/>
                <a:ext cx="41044" cy="41044"/>
              </a:xfrm>
              <a:custGeom>
                <a:avLst/>
                <a:gdLst>
                  <a:gd name="connsiteX0" fmla="*/ 707 w 41044"/>
                  <a:gd name="connsiteY0" fmla="*/ 327 h 41044"/>
                  <a:gd name="connsiteX1" fmla="*/ 41752 w 41044"/>
                  <a:gd name="connsiteY1" fmla="*/ 327 h 41044"/>
                  <a:gd name="connsiteX2" fmla="*/ 41752 w 41044"/>
                  <a:gd name="connsiteY2" fmla="*/ 41372 h 41044"/>
                  <a:gd name="connsiteX3" fmla="*/ 70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327"/>
                    </a:moveTo>
                    <a:lnTo>
                      <a:pt x="41752" y="327"/>
                    </a:lnTo>
                    <a:lnTo>
                      <a:pt x="41752" y="41372"/>
                    </a:lnTo>
                    <a:lnTo>
                      <a:pt x="70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4" name="Полилиния: фигура 283">
                <a:extLst>
                  <a:ext uri="{FF2B5EF4-FFF2-40B4-BE49-F238E27FC236}">
                    <a16:creationId xmlns:a16="http://schemas.microsoft.com/office/drawing/2014/main" id="{76C3EA49-6CCC-477C-A9CE-CABE8EE7EFD3}"/>
                  </a:ext>
                </a:extLst>
              </p:cNvPr>
              <p:cNvSpPr/>
              <p:nvPr/>
            </p:nvSpPr>
            <p:spPr>
              <a:xfrm>
                <a:off x="4101581" y="637591"/>
                <a:ext cx="41044" cy="41044"/>
              </a:xfrm>
              <a:custGeom>
                <a:avLst/>
                <a:gdLst>
                  <a:gd name="connsiteX0" fmla="*/ 727 w 41044"/>
                  <a:gd name="connsiteY0" fmla="*/ 327 h 41044"/>
                  <a:gd name="connsiteX1" fmla="*/ 41772 w 41044"/>
                  <a:gd name="connsiteY1" fmla="*/ 327 h 41044"/>
                  <a:gd name="connsiteX2" fmla="*/ 41772 w 41044"/>
                  <a:gd name="connsiteY2" fmla="*/ 41372 h 41044"/>
                  <a:gd name="connsiteX3" fmla="*/ 72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327"/>
                    </a:moveTo>
                    <a:lnTo>
                      <a:pt x="41772" y="327"/>
                    </a:lnTo>
                    <a:lnTo>
                      <a:pt x="41772" y="41372"/>
                    </a:lnTo>
                    <a:lnTo>
                      <a:pt x="72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5" name="Полилиния: фигура 284">
                <a:extLst>
                  <a:ext uri="{FF2B5EF4-FFF2-40B4-BE49-F238E27FC236}">
                    <a16:creationId xmlns:a16="http://schemas.microsoft.com/office/drawing/2014/main" id="{784E8D31-6496-4464-A1F3-EBBB8B8F7E81}"/>
                  </a:ext>
                </a:extLst>
              </p:cNvPr>
              <p:cNvSpPr/>
              <p:nvPr/>
            </p:nvSpPr>
            <p:spPr>
              <a:xfrm>
                <a:off x="4181280" y="637591"/>
                <a:ext cx="41044" cy="41044"/>
              </a:xfrm>
              <a:custGeom>
                <a:avLst/>
                <a:gdLst>
                  <a:gd name="connsiteX0" fmla="*/ 767 w 41044"/>
                  <a:gd name="connsiteY0" fmla="*/ 327 h 41044"/>
                  <a:gd name="connsiteX1" fmla="*/ 41812 w 41044"/>
                  <a:gd name="connsiteY1" fmla="*/ 327 h 41044"/>
                  <a:gd name="connsiteX2" fmla="*/ 41812 w 41044"/>
                  <a:gd name="connsiteY2" fmla="*/ 41372 h 41044"/>
                  <a:gd name="connsiteX3" fmla="*/ 76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327"/>
                    </a:moveTo>
                    <a:lnTo>
                      <a:pt x="41812" y="327"/>
                    </a:lnTo>
                    <a:lnTo>
                      <a:pt x="41812" y="41372"/>
                    </a:lnTo>
                    <a:lnTo>
                      <a:pt x="76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6" name="Полилиния: фигура 285">
                <a:extLst>
                  <a:ext uri="{FF2B5EF4-FFF2-40B4-BE49-F238E27FC236}">
                    <a16:creationId xmlns:a16="http://schemas.microsoft.com/office/drawing/2014/main" id="{DE4F1A13-A5C2-4E06-9E8C-B8F3557F2479}"/>
                  </a:ext>
                </a:extLst>
              </p:cNvPr>
              <p:cNvSpPr/>
              <p:nvPr/>
            </p:nvSpPr>
            <p:spPr>
              <a:xfrm>
                <a:off x="4221130" y="637591"/>
                <a:ext cx="41044" cy="41044"/>
              </a:xfrm>
              <a:custGeom>
                <a:avLst/>
                <a:gdLst>
                  <a:gd name="connsiteX0" fmla="*/ 787 w 41044"/>
                  <a:gd name="connsiteY0" fmla="*/ 327 h 41044"/>
                  <a:gd name="connsiteX1" fmla="*/ 41832 w 41044"/>
                  <a:gd name="connsiteY1" fmla="*/ 327 h 41044"/>
                  <a:gd name="connsiteX2" fmla="*/ 41832 w 41044"/>
                  <a:gd name="connsiteY2" fmla="*/ 41372 h 41044"/>
                  <a:gd name="connsiteX3" fmla="*/ 78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327"/>
                    </a:moveTo>
                    <a:lnTo>
                      <a:pt x="41832" y="327"/>
                    </a:lnTo>
                    <a:lnTo>
                      <a:pt x="41832" y="41372"/>
                    </a:lnTo>
                    <a:lnTo>
                      <a:pt x="78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7" name="Полилиния: фигура 286">
                <a:extLst>
                  <a:ext uri="{FF2B5EF4-FFF2-40B4-BE49-F238E27FC236}">
                    <a16:creationId xmlns:a16="http://schemas.microsoft.com/office/drawing/2014/main" id="{9F63B463-0A67-4787-A62A-A4529320A050}"/>
                  </a:ext>
                </a:extLst>
              </p:cNvPr>
              <p:cNvSpPr/>
              <p:nvPr/>
            </p:nvSpPr>
            <p:spPr>
              <a:xfrm>
                <a:off x="4260979" y="637591"/>
                <a:ext cx="41044" cy="41044"/>
              </a:xfrm>
              <a:custGeom>
                <a:avLst/>
                <a:gdLst>
                  <a:gd name="connsiteX0" fmla="*/ 807 w 41044"/>
                  <a:gd name="connsiteY0" fmla="*/ 327 h 41044"/>
                  <a:gd name="connsiteX1" fmla="*/ 41852 w 41044"/>
                  <a:gd name="connsiteY1" fmla="*/ 327 h 41044"/>
                  <a:gd name="connsiteX2" fmla="*/ 41852 w 41044"/>
                  <a:gd name="connsiteY2" fmla="*/ 41372 h 41044"/>
                  <a:gd name="connsiteX3" fmla="*/ 80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327"/>
                    </a:moveTo>
                    <a:lnTo>
                      <a:pt x="41852" y="327"/>
                    </a:lnTo>
                    <a:lnTo>
                      <a:pt x="41852" y="41372"/>
                    </a:lnTo>
                    <a:lnTo>
                      <a:pt x="80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8" name="Полилиния: фигура 287">
                <a:extLst>
                  <a:ext uri="{FF2B5EF4-FFF2-40B4-BE49-F238E27FC236}">
                    <a16:creationId xmlns:a16="http://schemas.microsoft.com/office/drawing/2014/main" id="{2DEB4348-53FC-4852-84BB-D858C8855D44}"/>
                  </a:ext>
                </a:extLst>
              </p:cNvPr>
              <p:cNvSpPr/>
              <p:nvPr/>
            </p:nvSpPr>
            <p:spPr>
              <a:xfrm>
                <a:off x="4420377" y="637591"/>
                <a:ext cx="41044" cy="41044"/>
              </a:xfrm>
              <a:custGeom>
                <a:avLst/>
                <a:gdLst>
                  <a:gd name="connsiteX0" fmla="*/ 887 w 41044"/>
                  <a:gd name="connsiteY0" fmla="*/ 327 h 41044"/>
                  <a:gd name="connsiteX1" fmla="*/ 41932 w 41044"/>
                  <a:gd name="connsiteY1" fmla="*/ 327 h 41044"/>
                  <a:gd name="connsiteX2" fmla="*/ 41932 w 41044"/>
                  <a:gd name="connsiteY2" fmla="*/ 41372 h 41044"/>
                  <a:gd name="connsiteX3" fmla="*/ 887 w 41044"/>
                  <a:gd name="connsiteY3" fmla="*/ 413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327"/>
                    </a:moveTo>
                    <a:lnTo>
                      <a:pt x="41932" y="327"/>
                    </a:lnTo>
                    <a:lnTo>
                      <a:pt x="41932" y="41372"/>
                    </a:lnTo>
                    <a:lnTo>
                      <a:pt x="887" y="413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9" name="Полилиния: фигура 288">
                <a:extLst>
                  <a:ext uri="{FF2B5EF4-FFF2-40B4-BE49-F238E27FC236}">
                    <a16:creationId xmlns:a16="http://schemas.microsoft.com/office/drawing/2014/main" id="{EA4AF7AF-2E44-4F51-BE4C-462AAD7A08B7}"/>
                  </a:ext>
                </a:extLst>
              </p:cNvPr>
              <p:cNvSpPr/>
              <p:nvPr/>
            </p:nvSpPr>
            <p:spPr>
              <a:xfrm>
                <a:off x="2786548" y="677441"/>
                <a:ext cx="41044" cy="41044"/>
              </a:xfrm>
              <a:custGeom>
                <a:avLst/>
                <a:gdLst>
                  <a:gd name="connsiteX0" fmla="*/ 67 w 41044"/>
                  <a:gd name="connsiteY0" fmla="*/ 347 h 41044"/>
                  <a:gd name="connsiteX1" fmla="*/ 41112 w 41044"/>
                  <a:gd name="connsiteY1" fmla="*/ 347 h 41044"/>
                  <a:gd name="connsiteX2" fmla="*/ 41112 w 41044"/>
                  <a:gd name="connsiteY2" fmla="*/ 41392 h 41044"/>
                  <a:gd name="connsiteX3" fmla="*/ 6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347"/>
                    </a:moveTo>
                    <a:lnTo>
                      <a:pt x="41112" y="347"/>
                    </a:lnTo>
                    <a:lnTo>
                      <a:pt x="41112" y="41392"/>
                    </a:lnTo>
                    <a:lnTo>
                      <a:pt x="6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0" name="Полилиния: фигура 289">
                <a:extLst>
                  <a:ext uri="{FF2B5EF4-FFF2-40B4-BE49-F238E27FC236}">
                    <a16:creationId xmlns:a16="http://schemas.microsoft.com/office/drawing/2014/main" id="{D1656EAD-2C84-4142-AA46-A793445A3932}"/>
                  </a:ext>
                </a:extLst>
              </p:cNvPr>
              <p:cNvSpPr/>
              <p:nvPr/>
            </p:nvSpPr>
            <p:spPr>
              <a:xfrm>
                <a:off x="2945946" y="677441"/>
                <a:ext cx="41044" cy="41044"/>
              </a:xfrm>
              <a:custGeom>
                <a:avLst/>
                <a:gdLst>
                  <a:gd name="connsiteX0" fmla="*/ 147 w 41044"/>
                  <a:gd name="connsiteY0" fmla="*/ 347 h 41044"/>
                  <a:gd name="connsiteX1" fmla="*/ 41192 w 41044"/>
                  <a:gd name="connsiteY1" fmla="*/ 347 h 41044"/>
                  <a:gd name="connsiteX2" fmla="*/ 41192 w 41044"/>
                  <a:gd name="connsiteY2" fmla="*/ 41392 h 41044"/>
                  <a:gd name="connsiteX3" fmla="*/ 14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347"/>
                    </a:moveTo>
                    <a:lnTo>
                      <a:pt x="41192" y="347"/>
                    </a:lnTo>
                    <a:lnTo>
                      <a:pt x="41192" y="41392"/>
                    </a:lnTo>
                    <a:lnTo>
                      <a:pt x="14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1" name="Полилиния: фигура 290">
                <a:extLst>
                  <a:ext uri="{FF2B5EF4-FFF2-40B4-BE49-F238E27FC236}">
                    <a16:creationId xmlns:a16="http://schemas.microsoft.com/office/drawing/2014/main" id="{8D512E7E-AC8C-4562-8446-DCC7ADA78A6E}"/>
                  </a:ext>
                </a:extLst>
              </p:cNvPr>
              <p:cNvSpPr/>
              <p:nvPr/>
            </p:nvSpPr>
            <p:spPr>
              <a:xfrm>
                <a:off x="3025645" y="677441"/>
                <a:ext cx="41044" cy="41044"/>
              </a:xfrm>
              <a:custGeom>
                <a:avLst/>
                <a:gdLst>
                  <a:gd name="connsiteX0" fmla="*/ 187 w 41044"/>
                  <a:gd name="connsiteY0" fmla="*/ 347 h 41044"/>
                  <a:gd name="connsiteX1" fmla="*/ 41232 w 41044"/>
                  <a:gd name="connsiteY1" fmla="*/ 347 h 41044"/>
                  <a:gd name="connsiteX2" fmla="*/ 41232 w 41044"/>
                  <a:gd name="connsiteY2" fmla="*/ 41392 h 41044"/>
                  <a:gd name="connsiteX3" fmla="*/ 1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347"/>
                    </a:moveTo>
                    <a:lnTo>
                      <a:pt x="41232" y="347"/>
                    </a:lnTo>
                    <a:lnTo>
                      <a:pt x="41232" y="41392"/>
                    </a:lnTo>
                    <a:lnTo>
                      <a:pt x="1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2" name="Полилиния: фигура 291">
                <a:extLst>
                  <a:ext uri="{FF2B5EF4-FFF2-40B4-BE49-F238E27FC236}">
                    <a16:creationId xmlns:a16="http://schemas.microsoft.com/office/drawing/2014/main" id="{B01C6F16-1C4A-4CC7-B6D9-D035982799C6}"/>
                  </a:ext>
                </a:extLst>
              </p:cNvPr>
              <p:cNvSpPr/>
              <p:nvPr/>
            </p:nvSpPr>
            <p:spPr>
              <a:xfrm>
                <a:off x="3065494" y="677441"/>
                <a:ext cx="41044" cy="41044"/>
              </a:xfrm>
              <a:custGeom>
                <a:avLst/>
                <a:gdLst>
                  <a:gd name="connsiteX0" fmla="*/ 207 w 41044"/>
                  <a:gd name="connsiteY0" fmla="*/ 347 h 41044"/>
                  <a:gd name="connsiteX1" fmla="*/ 41252 w 41044"/>
                  <a:gd name="connsiteY1" fmla="*/ 347 h 41044"/>
                  <a:gd name="connsiteX2" fmla="*/ 41252 w 41044"/>
                  <a:gd name="connsiteY2" fmla="*/ 41392 h 41044"/>
                  <a:gd name="connsiteX3" fmla="*/ 20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347"/>
                    </a:moveTo>
                    <a:lnTo>
                      <a:pt x="41252" y="347"/>
                    </a:lnTo>
                    <a:lnTo>
                      <a:pt x="41252" y="41392"/>
                    </a:lnTo>
                    <a:lnTo>
                      <a:pt x="20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3" name="Полилиния: фигура 292">
                <a:extLst>
                  <a:ext uri="{FF2B5EF4-FFF2-40B4-BE49-F238E27FC236}">
                    <a16:creationId xmlns:a16="http://schemas.microsoft.com/office/drawing/2014/main" id="{3AB4C6CF-2E31-4F58-9AE9-78FAFE54D4F1}"/>
                  </a:ext>
                </a:extLst>
              </p:cNvPr>
              <p:cNvSpPr/>
              <p:nvPr/>
            </p:nvSpPr>
            <p:spPr>
              <a:xfrm>
                <a:off x="3145193" y="677441"/>
                <a:ext cx="41044" cy="41044"/>
              </a:xfrm>
              <a:custGeom>
                <a:avLst/>
                <a:gdLst>
                  <a:gd name="connsiteX0" fmla="*/ 247 w 41044"/>
                  <a:gd name="connsiteY0" fmla="*/ 347 h 41044"/>
                  <a:gd name="connsiteX1" fmla="*/ 41292 w 41044"/>
                  <a:gd name="connsiteY1" fmla="*/ 347 h 41044"/>
                  <a:gd name="connsiteX2" fmla="*/ 41292 w 41044"/>
                  <a:gd name="connsiteY2" fmla="*/ 41392 h 41044"/>
                  <a:gd name="connsiteX3" fmla="*/ 24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347"/>
                    </a:moveTo>
                    <a:lnTo>
                      <a:pt x="41292" y="347"/>
                    </a:lnTo>
                    <a:lnTo>
                      <a:pt x="41292" y="41392"/>
                    </a:lnTo>
                    <a:lnTo>
                      <a:pt x="24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4" name="Полилиния: фигура 293">
                <a:extLst>
                  <a:ext uri="{FF2B5EF4-FFF2-40B4-BE49-F238E27FC236}">
                    <a16:creationId xmlns:a16="http://schemas.microsoft.com/office/drawing/2014/main" id="{253D10D8-0160-4C40-BDE9-C8804DB17E59}"/>
                  </a:ext>
                </a:extLst>
              </p:cNvPr>
              <p:cNvSpPr/>
              <p:nvPr/>
            </p:nvSpPr>
            <p:spPr>
              <a:xfrm>
                <a:off x="3224892" y="677441"/>
                <a:ext cx="41044" cy="41044"/>
              </a:xfrm>
              <a:custGeom>
                <a:avLst/>
                <a:gdLst>
                  <a:gd name="connsiteX0" fmla="*/ 287 w 41044"/>
                  <a:gd name="connsiteY0" fmla="*/ 347 h 41044"/>
                  <a:gd name="connsiteX1" fmla="*/ 41332 w 41044"/>
                  <a:gd name="connsiteY1" fmla="*/ 347 h 41044"/>
                  <a:gd name="connsiteX2" fmla="*/ 41332 w 41044"/>
                  <a:gd name="connsiteY2" fmla="*/ 41392 h 41044"/>
                  <a:gd name="connsiteX3" fmla="*/ 2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347"/>
                    </a:moveTo>
                    <a:lnTo>
                      <a:pt x="41332" y="347"/>
                    </a:lnTo>
                    <a:lnTo>
                      <a:pt x="41332" y="41392"/>
                    </a:lnTo>
                    <a:lnTo>
                      <a:pt x="2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5" name="Полилиния: фигура 294">
                <a:extLst>
                  <a:ext uri="{FF2B5EF4-FFF2-40B4-BE49-F238E27FC236}">
                    <a16:creationId xmlns:a16="http://schemas.microsoft.com/office/drawing/2014/main" id="{A7DFE215-969B-441A-AC23-296E0A21BAB5}"/>
                  </a:ext>
                </a:extLst>
              </p:cNvPr>
              <p:cNvSpPr/>
              <p:nvPr/>
            </p:nvSpPr>
            <p:spPr>
              <a:xfrm>
                <a:off x="3264742" y="677441"/>
                <a:ext cx="41044" cy="41044"/>
              </a:xfrm>
              <a:custGeom>
                <a:avLst/>
                <a:gdLst>
                  <a:gd name="connsiteX0" fmla="*/ 307 w 41044"/>
                  <a:gd name="connsiteY0" fmla="*/ 347 h 41044"/>
                  <a:gd name="connsiteX1" fmla="*/ 41352 w 41044"/>
                  <a:gd name="connsiteY1" fmla="*/ 347 h 41044"/>
                  <a:gd name="connsiteX2" fmla="*/ 41352 w 41044"/>
                  <a:gd name="connsiteY2" fmla="*/ 41392 h 41044"/>
                  <a:gd name="connsiteX3" fmla="*/ 30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347"/>
                    </a:moveTo>
                    <a:lnTo>
                      <a:pt x="41352" y="347"/>
                    </a:lnTo>
                    <a:lnTo>
                      <a:pt x="41352" y="41392"/>
                    </a:lnTo>
                    <a:lnTo>
                      <a:pt x="30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6" name="Полилиния: фигура 295">
                <a:extLst>
                  <a:ext uri="{FF2B5EF4-FFF2-40B4-BE49-F238E27FC236}">
                    <a16:creationId xmlns:a16="http://schemas.microsoft.com/office/drawing/2014/main" id="{4F53F0F0-BDCB-4AF7-9570-30FB5FB867C0}"/>
                  </a:ext>
                </a:extLst>
              </p:cNvPr>
              <p:cNvSpPr/>
              <p:nvPr/>
            </p:nvSpPr>
            <p:spPr>
              <a:xfrm>
                <a:off x="3424140" y="677441"/>
                <a:ext cx="41044" cy="41044"/>
              </a:xfrm>
              <a:custGeom>
                <a:avLst/>
                <a:gdLst>
                  <a:gd name="connsiteX0" fmla="*/ 387 w 41044"/>
                  <a:gd name="connsiteY0" fmla="*/ 347 h 41044"/>
                  <a:gd name="connsiteX1" fmla="*/ 41432 w 41044"/>
                  <a:gd name="connsiteY1" fmla="*/ 347 h 41044"/>
                  <a:gd name="connsiteX2" fmla="*/ 41432 w 41044"/>
                  <a:gd name="connsiteY2" fmla="*/ 41392 h 41044"/>
                  <a:gd name="connsiteX3" fmla="*/ 3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347"/>
                    </a:moveTo>
                    <a:lnTo>
                      <a:pt x="41432" y="347"/>
                    </a:lnTo>
                    <a:lnTo>
                      <a:pt x="41432" y="41392"/>
                    </a:lnTo>
                    <a:lnTo>
                      <a:pt x="3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7" name="Полилиния: фигура 296">
                <a:extLst>
                  <a:ext uri="{FF2B5EF4-FFF2-40B4-BE49-F238E27FC236}">
                    <a16:creationId xmlns:a16="http://schemas.microsoft.com/office/drawing/2014/main" id="{518E26F4-7F62-4CC4-B459-3979589B0421}"/>
                  </a:ext>
                </a:extLst>
              </p:cNvPr>
              <p:cNvSpPr/>
              <p:nvPr/>
            </p:nvSpPr>
            <p:spPr>
              <a:xfrm>
                <a:off x="3463989" y="677441"/>
                <a:ext cx="41044" cy="41044"/>
              </a:xfrm>
              <a:custGeom>
                <a:avLst/>
                <a:gdLst>
                  <a:gd name="connsiteX0" fmla="*/ 407 w 41044"/>
                  <a:gd name="connsiteY0" fmla="*/ 347 h 41044"/>
                  <a:gd name="connsiteX1" fmla="*/ 41452 w 41044"/>
                  <a:gd name="connsiteY1" fmla="*/ 347 h 41044"/>
                  <a:gd name="connsiteX2" fmla="*/ 41452 w 41044"/>
                  <a:gd name="connsiteY2" fmla="*/ 41392 h 41044"/>
                  <a:gd name="connsiteX3" fmla="*/ 40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347"/>
                    </a:moveTo>
                    <a:lnTo>
                      <a:pt x="41452" y="347"/>
                    </a:lnTo>
                    <a:lnTo>
                      <a:pt x="41452" y="41392"/>
                    </a:lnTo>
                    <a:lnTo>
                      <a:pt x="40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8" name="Полилиния: фигура 297">
                <a:extLst>
                  <a:ext uri="{FF2B5EF4-FFF2-40B4-BE49-F238E27FC236}">
                    <a16:creationId xmlns:a16="http://schemas.microsoft.com/office/drawing/2014/main" id="{D2DEBEAC-B032-44B3-833E-1A516C07756C}"/>
                  </a:ext>
                </a:extLst>
              </p:cNvPr>
              <p:cNvSpPr/>
              <p:nvPr/>
            </p:nvSpPr>
            <p:spPr>
              <a:xfrm>
                <a:off x="3503839" y="677441"/>
                <a:ext cx="41044" cy="41044"/>
              </a:xfrm>
              <a:custGeom>
                <a:avLst/>
                <a:gdLst>
                  <a:gd name="connsiteX0" fmla="*/ 427 w 41044"/>
                  <a:gd name="connsiteY0" fmla="*/ 347 h 41044"/>
                  <a:gd name="connsiteX1" fmla="*/ 41472 w 41044"/>
                  <a:gd name="connsiteY1" fmla="*/ 347 h 41044"/>
                  <a:gd name="connsiteX2" fmla="*/ 41472 w 41044"/>
                  <a:gd name="connsiteY2" fmla="*/ 41392 h 41044"/>
                  <a:gd name="connsiteX3" fmla="*/ 42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347"/>
                    </a:moveTo>
                    <a:lnTo>
                      <a:pt x="41472" y="347"/>
                    </a:lnTo>
                    <a:lnTo>
                      <a:pt x="41472" y="41392"/>
                    </a:lnTo>
                    <a:lnTo>
                      <a:pt x="42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9" name="Полилиния: фигура 298">
                <a:extLst>
                  <a:ext uri="{FF2B5EF4-FFF2-40B4-BE49-F238E27FC236}">
                    <a16:creationId xmlns:a16="http://schemas.microsoft.com/office/drawing/2014/main" id="{D6CE73B2-1C65-40A2-BF0E-EBDE9D8A8CFE}"/>
                  </a:ext>
                </a:extLst>
              </p:cNvPr>
              <p:cNvSpPr/>
              <p:nvPr/>
            </p:nvSpPr>
            <p:spPr>
              <a:xfrm>
                <a:off x="3583538" y="677441"/>
                <a:ext cx="41044" cy="41044"/>
              </a:xfrm>
              <a:custGeom>
                <a:avLst/>
                <a:gdLst>
                  <a:gd name="connsiteX0" fmla="*/ 467 w 41044"/>
                  <a:gd name="connsiteY0" fmla="*/ 347 h 41044"/>
                  <a:gd name="connsiteX1" fmla="*/ 41512 w 41044"/>
                  <a:gd name="connsiteY1" fmla="*/ 347 h 41044"/>
                  <a:gd name="connsiteX2" fmla="*/ 41512 w 41044"/>
                  <a:gd name="connsiteY2" fmla="*/ 41392 h 41044"/>
                  <a:gd name="connsiteX3" fmla="*/ 46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347"/>
                    </a:moveTo>
                    <a:lnTo>
                      <a:pt x="41512" y="347"/>
                    </a:lnTo>
                    <a:lnTo>
                      <a:pt x="41512" y="41392"/>
                    </a:lnTo>
                    <a:lnTo>
                      <a:pt x="46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0" name="Полилиния: фигура 299">
                <a:extLst>
                  <a:ext uri="{FF2B5EF4-FFF2-40B4-BE49-F238E27FC236}">
                    <a16:creationId xmlns:a16="http://schemas.microsoft.com/office/drawing/2014/main" id="{3F6E4C6B-0950-49AC-9B87-60178CA39391}"/>
                  </a:ext>
                </a:extLst>
              </p:cNvPr>
              <p:cNvSpPr/>
              <p:nvPr/>
            </p:nvSpPr>
            <p:spPr>
              <a:xfrm>
                <a:off x="3623387" y="677441"/>
                <a:ext cx="41044" cy="41044"/>
              </a:xfrm>
              <a:custGeom>
                <a:avLst/>
                <a:gdLst>
                  <a:gd name="connsiteX0" fmla="*/ 487 w 41044"/>
                  <a:gd name="connsiteY0" fmla="*/ 347 h 41044"/>
                  <a:gd name="connsiteX1" fmla="*/ 41532 w 41044"/>
                  <a:gd name="connsiteY1" fmla="*/ 347 h 41044"/>
                  <a:gd name="connsiteX2" fmla="*/ 41532 w 41044"/>
                  <a:gd name="connsiteY2" fmla="*/ 41392 h 41044"/>
                  <a:gd name="connsiteX3" fmla="*/ 4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347"/>
                    </a:moveTo>
                    <a:lnTo>
                      <a:pt x="41532" y="347"/>
                    </a:lnTo>
                    <a:lnTo>
                      <a:pt x="41532" y="41392"/>
                    </a:lnTo>
                    <a:lnTo>
                      <a:pt x="4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1" name="Полилиния: фигура 300">
                <a:extLst>
                  <a:ext uri="{FF2B5EF4-FFF2-40B4-BE49-F238E27FC236}">
                    <a16:creationId xmlns:a16="http://schemas.microsoft.com/office/drawing/2014/main" id="{75FE4CED-1D67-4F0C-8216-45BE2255001E}"/>
                  </a:ext>
                </a:extLst>
              </p:cNvPr>
              <p:cNvSpPr/>
              <p:nvPr/>
            </p:nvSpPr>
            <p:spPr>
              <a:xfrm>
                <a:off x="3703086" y="677441"/>
                <a:ext cx="41044" cy="41044"/>
              </a:xfrm>
              <a:custGeom>
                <a:avLst/>
                <a:gdLst>
                  <a:gd name="connsiteX0" fmla="*/ 527 w 41044"/>
                  <a:gd name="connsiteY0" fmla="*/ 347 h 41044"/>
                  <a:gd name="connsiteX1" fmla="*/ 41572 w 41044"/>
                  <a:gd name="connsiteY1" fmla="*/ 347 h 41044"/>
                  <a:gd name="connsiteX2" fmla="*/ 41572 w 41044"/>
                  <a:gd name="connsiteY2" fmla="*/ 41392 h 41044"/>
                  <a:gd name="connsiteX3" fmla="*/ 52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347"/>
                    </a:moveTo>
                    <a:lnTo>
                      <a:pt x="41572" y="347"/>
                    </a:lnTo>
                    <a:lnTo>
                      <a:pt x="41572" y="41392"/>
                    </a:lnTo>
                    <a:lnTo>
                      <a:pt x="52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2" name="Полилиния: фигура 301">
                <a:extLst>
                  <a:ext uri="{FF2B5EF4-FFF2-40B4-BE49-F238E27FC236}">
                    <a16:creationId xmlns:a16="http://schemas.microsoft.com/office/drawing/2014/main" id="{CAB7BA49-A4F2-44F6-A86C-15344FABD159}"/>
                  </a:ext>
                </a:extLst>
              </p:cNvPr>
              <p:cNvSpPr/>
              <p:nvPr/>
            </p:nvSpPr>
            <p:spPr>
              <a:xfrm>
                <a:off x="3742936" y="677441"/>
                <a:ext cx="41044" cy="41044"/>
              </a:xfrm>
              <a:custGeom>
                <a:avLst/>
                <a:gdLst>
                  <a:gd name="connsiteX0" fmla="*/ 547 w 41044"/>
                  <a:gd name="connsiteY0" fmla="*/ 347 h 41044"/>
                  <a:gd name="connsiteX1" fmla="*/ 41592 w 41044"/>
                  <a:gd name="connsiteY1" fmla="*/ 347 h 41044"/>
                  <a:gd name="connsiteX2" fmla="*/ 41592 w 41044"/>
                  <a:gd name="connsiteY2" fmla="*/ 41392 h 41044"/>
                  <a:gd name="connsiteX3" fmla="*/ 54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347"/>
                    </a:moveTo>
                    <a:lnTo>
                      <a:pt x="41592" y="347"/>
                    </a:lnTo>
                    <a:lnTo>
                      <a:pt x="41592" y="41392"/>
                    </a:lnTo>
                    <a:lnTo>
                      <a:pt x="54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3" name="Полилиния: фигура 302">
                <a:extLst>
                  <a:ext uri="{FF2B5EF4-FFF2-40B4-BE49-F238E27FC236}">
                    <a16:creationId xmlns:a16="http://schemas.microsoft.com/office/drawing/2014/main" id="{5806D5FF-704C-4A3E-BE46-FC5D5DF1E022}"/>
                  </a:ext>
                </a:extLst>
              </p:cNvPr>
              <p:cNvSpPr/>
              <p:nvPr/>
            </p:nvSpPr>
            <p:spPr>
              <a:xfrm>
                <a:off x="3782785" y="677441"/>
                <a:ext cx="41044" cy="41044"/>
              </a:xfrm>
              <a:custGeom>
                <a:avLst/>
                <a:gdLst>
                  <a:gd name="connsiteX0" fmla="*/ 567 w 41044"/>
                  <a:gd name="connsiteY0" fmla="*/ 347 h 41044"/>
                  <a:gd name="connsiteX1" fmla="*/ 41612 w 41044"/>
                  <a:gd name="connsiteY1" fmla="*/ 347 h 41044"/>
                  <a:gd name="connsiteX2" fmla="*/ 41612 w 41044"/>
                  <a:gd name="connsiteY2" fmla="*/ 41392 h 41044"/>
                  <a:gd name="connsiteX3" fmla="*/ 56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347"/>
                    </a:moveTo>
                    <a:lnTo>
                      <a:pt x="41612" y="347"/>
                    </a:lnTo>
                    <a:lnTo>
                      <a:pt x="41612" y="41392"/>
                    </a:lnTo>
                    <a:lnTo>
                      <a:pt x="56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4" name="Полилиния: фигура 303">
                <a:extLst>
                  <a:ext uri="{FF2B5EF4-FFF2-40B4-BE49-F238E27FC236}">
                    <a16:creationId xmlns:a16="http://schemas.microsoft.com/office/drawing/2014/main" id="{487094FD-0109-4A41-8263-16171AAB2A58}"/>
                  </a:ext>
                </a:extLst>
              </p:cNvPr>
              <p:cNvSpPr/>
              <p:nvPr/>
            </p:nvSpPr>
            <p:spPr>
              <a:xfrm>
                <a:off x="3822635" y="677441"/>
                <a:ext cx="41044" cy="41044"/>
              </a:xfrm>
              <a:custGeom>
                <a:avLst/>
                <a:gdLst>
                  <a:gd name="connsiteX0" fmla="*/ 587 w 41044"/>
                  <a:gd name="connsiteY0" fmla="*/ 347 h 41044"/>
                  <a:gd name="connsiteX1" fmla="*/ 41632 w 41044"/>
                  <a:gd name="connsiteY1" fmla="*/ 347 h 41044"/>
                  <a:gd name="connsiteX2" fmla="*/ 41632 w 41044"/>
                  <a:gd name="connsiteY2" fmla="*/ 41392 h 41044"/>
                  <a:gd name="connsiteX3" fmla="*/ 5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347"/>
                    </a:moveTo>
                    <a:lnTo>
                      <a:pt x="41632" y="347"/>
                    </a:lnTo>
                    <a:lnTo>
                      <a:pt x="41632" y="41392"/>
                    </a:lnTo>
                    <a:lnTo>
                      <a:pt x="5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5" name="Полилиния: фигура 304">
                <a:extLst>
                  <a:ext uri="{FF2B5EF4-FFF2-40B4-BE49-F238E27FC236}">
                    <a16:creationId xmlns:a16="http://schemas.microsoft.com/office/drawing/2014/main" id="{A1451A67-C744-4846-8F1D-99C321A2EC73}"/>
                  </a:ext>
                </a:extLst>
              </p:cNvPr>
              <p:cNvSpPr/>
              <p:nvPr/>
            </p:nvSpPr>
            <p:spPr>
              <a:xfrm>
                <a:off x="4021882" y="677441"/>
                <a:ext cx="41044" cy="41044"/>
              </a:xfrm>
              <a:custGeom>
                <a:avLst/>
                <a:gdLst>
                  <a:gd name="connsiteX0" fmla="*/ 687 w 41044"/>
                  <a:gd name="connsiteY0" fmla="*/ 347 h 41044"/>
                  <a:gd name="connsiteX1" fmla="*/ 41732 w 41044"/>
                  <a:gd name="connsiteY1" fmla="*/ 347 h 41044"/>
                  <a:gd name="connsiteX2" fmla="*/ 41732 w 41044"/>
                  <a:gd name="connsiteY2" fmla="*/ 41392 h 41044"/>
                  <a:gd name="connsiteX3" fmla="*/ 6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347"/>
                    </a:moveTo>
                    <a:lnTo>
                      <a:pt x="41732" y="347"/>
                    </a:lnTo>
                    <a:lnTo>
                      <a:pt x="41732" y="41392"/>
                    </a:lnTo>
                    <a:lnTo>
                      <a:pt x="6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6" name="Полилиния: фигура 305">
                <a:extLst>
                  <a:ext uri="{FF2B5EF4-FFF2-40B4-BE49-F238E27FC236}">
                    <a16:creationId xmlns:a16="http://schemas.microsoft.com/office/drawing/2014/main" id="{7CA3D7AE-36E3-4303-9FB4-BD65C4A15D0C}"/>
                  </a:ext>
                </a:extLst>
              </p:cNvPr>
              <p:cNvSpPr/>
              <p:nvPr/>
            </p:nvSpPr>
            <p:spPr>
              <a:xfrm>
                <a:off x="4101581" y="677441"/>
                <a:ext cx="41044" cy="41044"/>
              </a:xfrm>
              <a:custGeom>
                <a:avLst/>
                <a:gdLst>
                  <a:gd name="connsiteX0" fmla="*/ 727 w 41044"/>
                  <a:gd name="connsiteY0" fmla="*/ 347 h 41044"/>
                  <a:gd name="connsiteX1" fmla="*/ 41772 w 41044"/>
                  <a:gd name="connsiteY1" fmla="*/ 347 h 41044"/>
                  <a:gd name="connsiteX2" fmla="*/ 41772 w 41044"/>
                  <a:gd name="connsiteY2" fmla="*/ 41392 h 41044"/>
                  <a:gd name="connsiteX3" fmla="*/ 72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347"/>
                    </a:moveTo>
                    <a:lnTo>
                      <a:pt x="41772" y="347"/>
                    </a:lnTo>
                    <a:lnTo>
                      <a:pt x="41772" y="41392"/>
                    </a:lnTo>
                    <a:lnTo>
                      <a:pt x="72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7" name="Полилиния: фигура 306">
                <a:extLst>
                  <a:ext uri="{FF2B5EF4-FFF2-40B4-BE49-F238E27FC236}">
                    <a16:creationId xmlns:a16="http://schemas.microsoft.com/office/drawing/2014/main" id="{42BD1A29-71AB-46B3-A429-06FC4346E6C9}"/>
                  </a:ext>
                </a:extLst>
              </p:cNvPr>
              <p:cNvSpPr/>
              <p:nvPr/>
            </p:nvSpPr>
            <p:spPr>
              <a:xfrm>
                <a:off x="4141431" y="677441"/>
                <a:ext cx="41044" cy="41044"/>
              </a:xfrm>
              <a:custGeom>
                <a:avLst/>
                <a:gdLst>
                  <a:gd name="connsiteX0" fmla="*/ 747 w 41044"/>
                  <a:gd name="connsiteY0" fmla="*/ 347 h 41044"/>
                  <a:gd name="connsiteX1" fmla="*/ 41792 w 41044"/>
                  <a:gd name="connsiteY1" fmla="*/ 347 h 41044"/>
                  <a:gd name="connsiteX2" fmla="*/ 41792 w 41044"/>
                  <a:gd name="connsiteY2" fmla="*/ 41392 h 41044"/>
                  <a:gd name="connsiteX3" fmla="*/ 74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347"/>
                    </a:moveTo>
                    <a:lnTo>
                      <a:pt x="41792" y="347"/>
                    </a:lnTo>
                    <a:lnTo>
                      <a:pt x="41792" y="41392"/>
                    </a:lnTo>
                    <a:lnTo>
                      <a:pt x="74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8" name="Полилиния: фигура 307">
                <a:extLst>
                  <a:ext uri="{FF2B5EF4-FFF2-40B4-BE49-F238E27FC236}">
                    <a16:creationId xmlns:a16="http://schemas.microsoft.com/office/drawing/2014/main" id="{66FBAF8F-EE75-4183-833C-AE11C33625DB}"/>
                  </a:ext>
                </a:extLst>
              </p:cNvPr>
              <p:cNvSpPr/>
              <p:nvPr/>
            </p:nvSpPr>
            <p:spPr>
              <a:xfrm>
                <a:off x="4300829" y="677441"/>
                <a:ext cx="41044" cy="41044"/>
              </a:xfrm>
              <a:custGeom>
                <a:avLst/>
                <a:gdLst>
                  <a:gd name="connsiteX0" fmla="*/ 827 w 41044"/>
                  <a:gd name="connsiteY0" fmla="*/ 347 h 41044"/>
                  <a:gd name="connsiteX1" fmla="*/ 41872 w 41044"/>
                  <a:gd name="connsiteY1" fmla="*/ 347 h 41044"/>
                  <a:gd name="connsiteX2" fmla="*/ 41872 w 41044"/>
                  <a:gd name="connsiteY2" fmla="*/ 41392 h 41044"/>
                  <a:gd name="connsiteX3" fmla="*/ 82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347"/>
                    </a:moveTo>
                    <a:lnTo>
                      <a:pt x="41872" y="347"/>
                    </a:lnTo>
                    <a:lnTo>
                      <a:pt x="41872" y="41392"/>
                    </a:lnTo>
                    <a:lnTo>
                      <a:pt x="82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9" name="Полилиния: фигура 308">
                <a:extLst>
                  <a:ext uri="{FF2B5EF4-FFF2-40B4-BE49-F238E27FC236}">
                    <a16:creationId xmlns:a16="http://schemas.microsoft.com/office/drawing/2014/main" id="{4AE6F28F-23BC-4E25-8463-C4AD3321E175}"/>
                  </a:ext>
                </a:extLst>
              </p:cNvPr>
              <p:cNvSpPr/>
              <p:nvPr/>
            </p:nvSpPr>
            <p:spPr>
              <a:xfrm>
                <a:off x="4340678" y="677441"/>
                <a:ext cx="41044" cy="41044"/>
              </a:xfrm>
              <a:custGeom>
                <a:avLst/>
                <a:gdLst>
                  <a:gd name="connsiteX0" fmla="*/ 847 w 41044"/>
                  <a:gd name="connsiteY0" fmla="*/ 347 h 41044"/>
                  <a:gd name="connsiteX1" fmla="*/ 41892 w 41044"/>
                  <a:gd name="connsiteY1" fmla="*/ 347 h 41044"/>
                  <a:gd name="connsiteX2" fmla="*/ 41892 w 41044"/>
                  <a:gd name="connsiteY2" fmla="*/ 41392 h 41044"/>
                  <a:gd name="connsiteX3" fmla="*/ 84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347"/>
                    </a:moveTo>
                    <a:lnTo>
                      <a:pt x="41892" y="347"/>
                    </a:lnTo>
                    <a:lnTo>
                      <a:pt x="41892" y="41392"/>
                    </a:lnTo>
                    <a:lnTo>
                      <a:pt x="84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0" name="Полилиния: фигура 309">
                <a:extLst>
                  <a:ext uri="{FF2B5EF4-FFF2-40B4-BE49-F238E27FC236}">
                    <a16:creationId xmlns:a16="http://schemas.microsoft.com/office/drawing/2014/main" id="{520C70B6-D20E-4824-A662-B9C21D720888}"/>
                  </a:ext>
                </a:extLst>
              </p:cNvPr>
              <p:cNvSpPr/>
              <p:nvPr/>
            </p:nvSpPr>
            <p:spPr>
              <a:xfrm>
                <a:off x="4380528" y="677441"/>
                <a:ext cx="41044" cy="41044"/>
              </a:xfrm>
              <a:custGeom>
                <a:avLst/>
                <a:gdLst>
                  <a:gd name="connsiteX0" fmla="*/ 867 w 41044"/>
                  <a:gd name="connsiteY0" fmla="*/ 347 h 41044"/>
                  <a:gd name="connsiteX1" fmla="*/ 41912 w 41044"/>
                  <a:gd name="connsiteY1" fmla="*/ 347 h 41044"/>
                  <a:gd name="connsiteX2" fmla="*/ 41912 w 41044"/>
                  <a:gd name="connsiteY2" fmla="*/ 41392 h 41044"/>
                  <a:gd name="connsiteX3" fmla="*/ 86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347"/>
                    </a:moveTo>
                    <a:lnTo>
                      <a:pt x="41912" y="347"/>
                    </a:lnTo>
                    <a:lnTo>
                      <a:pt x="41912" y="41392"/>
                    </a:lnTo>
                    <a:lnTo>
                      <a:pt x="86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1" name="Полилиния: фигура 310">
                <a:extLst>
                  <a:ext uri="{FF2B5EF4-FFF2-40B4-BE49-F238E27FC236}">
                    <a16:creationId xmlns:a16="http://schemas.microsoft.com/office/drawing/2014/main" id="{71C0CA2A-9914-48F5-B536-FC88F564D2F7}"/>
                  </a:ext>
                </a:extLst>
              </p:cNvPr>
              <p:cNvSpPr/>
              <p:nvPr/>
            </p:nvSpPr>
            <p:spPr>
              <a:xfrm>
                <a:off x="4420377" y="677441"/>
                <a:ext cx="41044" cy="41044"/>
              </a:xfrm>
              <a:custGeom>
                <a:avLst/>
                <a:gdLst>
                  <a:gd name="connsiteX0" fmla="*/ 887 w 41044"/>
                  <a:gd name="connsiteY0" fmla="*/ 347 h 41044"/>
                  <a:gd name="connsiteX1" fmla="*/ 41932 w 41044"/>
                  <a:gd name="connsiteY1" fmla="*/ 347 h 41044"/>
                  <a:gd name="connsiteX2" fmla="*/ 41932 w 41044"/>
                  <a:gd name="connsiteY2" fmla="*/ 41392 h 41044"/>
                  <a:gd name="connsiteX3" fmla="*/ 88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347"/>
                    </a:moveTo>
                    <a:lnTo>
                      <a:pt x="41932" y="347"/>
                    </a:lnTo>
                    <a:lnTo>
                      <a:pt x="41932" y="41392"/>
                    </a:lnTo>
                    <a:lnTo>
                      <a:pt x="88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2" name="Полилиния: фигура 311">
                <a:extLst>
                  <a:ext uri="{FF2B5EF4-FFF2-40B4-BE49-F238E27FC236}">
                    <a16:creationId xmlns:a16="http://schemas.microsoft.com/office/drawing/2014/main" id="{6E5CD9D4-332C-4DA3-BEF3-F987DFC9C212}"/>
                  </a:ext>
                </a:extLst>
              </p:cNvPr>
              <p:cNvSpPr/>
              <p:nvPr/>
            </p:nvSpPr>
            <p:spPr>
              <a:xfrm>
                <a:off x="4460227" y="677441"/>
                <a:ext cx="41044" cy="41044"/>
              </a:xfrm>
              <a:custGeom>
                <a:avLst/>
                <a:gdLst>
                  <a:gd name="connsiteX0" fmla="*/ 907 w 41044"/>
                  <a:gd name="connsiteY0" fmla="*/ 347 h 41044"/>
                  <a:gd name="connsiteX1" fmla="*/ 41952 w 41044"/>
                  <a:gd name="connsiteY1" fmla="*/ 347 h 41044"/>
                  <a:gd name="connsiteX2" fmla="*/ 41952 w 41044"/>
                  <a:gd name="connsiteY2" fmla="*/ 41392 h 41044"/>
                  <a:gd name="connsiteX3" fmla="*/ 907 w 41044"/>
                  <a:gd name="connsiteY3" fmla="*/ 413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347"/>
                    </a:moveTo>
                    <a:lnTo>
                      <a:pt x="41952" y="347"/>
                    </a:lnTo>
                    <a:lnTo>
                      <a:pt x="41952" y="41392"/>
                    </a:lnTo>
                    <a:lnTo>
                      <a:pt x="907" y="413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3" name="Полилиния: фигура 312">
                <a:extLst>
                  <a:ext uri="{FF2B5EF4-FFF2-40B4-BE49-F238E27FC236}">
                    <a16:creationId xmlns:a16="http://schemas.microsoft.com/office/drawing/2014/main" id="{B1FE59FA-6FDF-49A6-9AAF-934479472750}"/>
                  </a:ext>
                </a:extLst>
              </p:cNvPr>
              <p:cNvSpPr/>
              <p:nvPr/>
            </p:nvSpPr>
            <p:spPr>
              <a:xfrm>
                <a:off x="2746698" y="717290"/>
                <a:ext cx="41044" cy="41044"/>
              </a:xfrm>
              <a:custGeom>
                <a:avLst/>
                <a:gdLst>
                  <a:gd name="connsiteX0" fmla="*/ 47 w 41044"/>
                  <a:gd name="connsiteY0" fmla="*/ 367 h 41044"/>
                  <a:gd name="connsiteX1" fmla="*/ 41092 w 41044"/>
                  <a:gd name="connsiteY1" fmla="*/ 367 h 41044"/>
                  <a:gd name="connsiteX2" fmla="*/ 41092 w 41044"/>
                  <a:gd name="connsiteY2" fmla="*/ 41412 h 41044"/>
                  <a:gd name="connsiteX3" fmla="*/ 4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367"/>
                    </a:moveTo>
                    <a:lnTo>
                      <a:pt x="41092" y="367"/>
                    </a:lnTo>
                    <a:lnTo>
                      <a:pt x="41092" y="41412"/>
                    </a:lnTo>
                    <a:lnTo>
                      <a:pt x="4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4" name="Полилиния: фигура 313">
                <a:extLst>
                  <a:ext uri="{FF2B5EF4-FFF2-40B4-BE49-F238E27FC236}">
                    <a16:creationId xmlns:a16="http://schemas.microsoft.com/office/drawing/2014/main" id="{60040943-67A5-466E-92F9-084F246ED2BC}"/>
                  </a:ext>
                </a:extLst>
              </p:cNvPr>
              <p:cNvSpPr/>
              <p:nvPr/>
            </p:nvSpPr>
            <p:spPr>
              <a:xfrm>
                <a:off x="2906096" y="717290"/>
                <a:ext cx="41044" cy="41044"/>
              </a:xfrm>
              <a:custGeom>
                <a:avLst/>
                <a:gdLst>
                  <a:gd name="connsiteX0" fmla="*/ 127 w 41044"/>
                  <a:gd name="connsiteY0" fmla="*/ 367 h 41044"/>
                  <a:gd name="connsiteX1" fmla="*/ 41172 w 41044"/>
                  <a:gd name="connsiteY1" fmla="*/ 367 h 41044"/>
                  <a:gd name="connsiteX2" fmla="*/ 41172 w 41044"/>
                  <a:gd name="connsiteY2" fmla="*/ 41412 h 41044"/>
                  <a:gd name="connsiteX3" fmla="*/ 12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367"/>
                    </a:moveTo>
                    <a:lnTo>
                      <a:pt x="41172" y="367"/>
                    </a:lnTo>
                    <a:lnTo>
                      <a:pt x="41172" y="41412"/>
                    </a:lnTo>
                    <a:lnTo>
                      <a:pt x="12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5" name="Полилиния: фигура 314">
                <a:extLst>
                  <a:ext uri="{FF2B5EF4-FFF2-40B4-BE49-F238E27FC236}">
                    <a16:creationId xmlns:a16="http://schemas.microsoft.com/office/drawing/2014/main" id="{7821F81B-2599-43F1-814C-54D4B603B528}"/>
                  </a:ext>
                </a:extLst>
              </p:cNvPr>
              <p:cNvSpPr/>
              <p:nvPr/>
            </p:nvSpPr>
            <p:spPr>
              <a:xfrm>
                <a:off x="2985795" y="717290"/>
                <a:ext cx="41044" cy="41044"/>
              </a:xfrm>
              <a:custGeom>
                <a:avLst/>
                <a:gdLst>
                  <a:gd name="connsiteX0" fmla="*/ 167 w 41044"/>
                  <a:gd name="connsiteY0" fmla="*/ 367 h 41044"/>
                  <a:gd name="connsiteX1" fmla="*/ 41212 w 41044"/>
                  <a:gd name="connsiteY1" fmla="*/ 367 h 41044"/>
                  <a:gd name="connsiteX2" fmla="*/ 41212 w 41044"/>
                  <a:gd name="connsiteY2" fmla="*/ 41412 h 41044"/>
                  <a:gd name="connsiteX3" fmla="*/ 16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367"/>
                    </a:moveTo>
                    <a:lnTo>
                      <a:pt x="41212" y="367"/>
                    </a:lnTo>
                    <a:lnTo>
                      <a:pt x="41212" y="41412"/>
                    </a:lnTo>
                    <a:lnTo>
                      <a:pt x="16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6" name="Полилиния: фигура 315">
                <a:extLst>
                  <a:ext uri="{FF2B5EF4-FFF2-40B4-BE49-F238E27FC236}">
                    <a16:creationId xmlns:a16="http://schemas.microsoft.com/office/drawing/2014/main" id="{2BCD8D4D-690C-4909-ABED-AA27F4F24318}"/>
                  </a:ext>
                </a:extLst>
              </p:cNvPr>
              <p:cNvSpPr/>
              <p:nvPr/>
            </p:nvSpPr>
            <p:spPr>
              <a:xfrm>
                <a:off x="3025645" y="717290"/>
                <a:ext cx="41044" cy="41044"/>
              </a:xfrm>
              <a:custGeom>
                <a:avLst/>
                <a:gdLst>
                  <a:gd name="connsiteX0" fmla="*/ 187 w 41044"/>
                  <a:gd name="connsiteY0" fmla="*/ 367 h 41044"/>
                  <a:gd name="connsiteX1" fmla="*/ 41232 w 41044"/>
                  <a:gd name="connsiteY1" fmla="*/ 367 h 41044"/>
                  <a:gd name="connsiteX2" fmla="*/ 41232 w 41044"/>
                  <a:gd name="connsiteY2" fmla="*/ 41412 h 41044"/>
                  <a:gd name="connsiteX3" fmla="*/ 18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367"/>
                    </a:moveTo>
                    <a:lnTo>
                      <a:pt x="41232" y="367"/>
                    </a:lnTo>
                    <a:lnTo>
                      <a:pt x="41232" y="41412"/>
                    </a:lnTo>
                    <a:lnTo>
                      <a:pt x="18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7" name="Полилиния: фигура 316">
                <a:extLst>
                  <a:ext uri="{FF2B5EF4-FFF2-40B4-BE49-F238E27FC236}">
                    <a16:creationId xmlns:a16="http://schemas.microsoft.com/office/drawing/2014/main" id="{3E93B8D0-FBF1-4FB6-A661-39C2529E680D}"/>
                  </a:ext>
                </a:extLst>
              </p:cNvPr>
              <p:cNvSpPr/>
              <p:nvPr/>
            </p:nvSpPr>
            <p:spPr>
              <a:xfrm>
                <a:off x="3065494" y="717290"/>
                <a:ext cx="41044" cy="41044"/>
              </a:xfrm>
              <a:custGeom>
                <a:avLst/>
                <a:gdLst>
                  <a:gd name="connsiteX0" fmla="*/ 207 w 41044"/>
                  <a:gd name="connsiteY0" fmla="*/ 367 h 41044"/>
                  <a:gd name="connsiteX1" fmla="*/ 41252 w 41044"/>
                  <a:gd name="connsiteY1" fmla="*/ 367 h 41044"/>
                  <a:gd name="connsiteX2" fmla="*/ 41252 w 41044"/>
                  <a:gd name="connsiteY2" fmla="*/ 41412 h 41044"/>
                  <a:gd name="connsiteX3" fmla="*/ 20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367"/>
                    </a:moveTo>
                    <a:lnTo>
                      <a:pt x="41252" y="367"/>
                    </a:lnTo>
                    <a:lnTo>
                      <a:pt x="41252" y="41412"/>
                    </a:lnTo>
                    <a:lnTo>
                      <a:pt x="20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8" name="Полилиния: фигура 317">
                <a:extLst>
                  <a:ext uri="{FF2B5EF4-FFF2-40B4-BE49-F238E27FC236}">
                    <a16:creationId xmlns:a16="http://schemas.microsoft.com/office/drawing/2014/main" id="{26C465D8-7927-4DA8-AD41-7586C54738D0}"/>
                  </a:ext>
                </a:extLst>
              </p:cNvPr>
              <p:cNvSpPr/>
              <p:nvPr/>
            </p:nvSpPr>
            <p:spPr>
              <a:xfrm>
                <a:off x="3145193" y="717290"/>
                <a:ext cx="41044" cy="41044"/>
              </a:xfrm>
              <a:custGeom>
                <a:avLst/>
                <a:gdLst>
                  <a:gd name="connsiteX0" fmla="*/ 247 w 41044"/>
                  <a:gd name="connsiteY0" fmla="*/ 367 h 41044"/>
                  <a:gd name="connsiteX1" fmla="*/ 41292 w 41044"/>
                  <a:gd name="connsiteY1" fmla="*/ 367 h 41044"/>
                  <a:gd name="connsiteX2" fmla="*/ 41292 w 41044"/>
                  <a:gd name="connsiteY2" fmla="*/ 41412 h 41044"/>
                  <a:gd name="connsiteX3" fmla="*/ 24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367"/>
                    </a:moveTo>
                    <a:lnTo>
                      <a:pt x="41292" y="367"/>
                    </a:lnTo>
                    <a:lnTo>
                      <a:pt x="41292" y="41412"/>
                    </a:lnTo>
                    <a:lnTo>
                      <a:pt x="24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9" name="Полилиния: фигура 318">
                <a:extLst>
                  <a:ext uri="{FF2B5EF4-FFF2-40B4-BE49-F238E27FC236}">
                    <a16:creationId xmlns:a16="http://schemas.microsoft.com/office/drawing/2014/main" id="{49F568C9-E082-40C9-A127-65F498035CEB}"/>
                  </a:ext>
                </a:extLst>
              </p:cNvPr>
              <p:cNvSpPr/>
              <p:nvPr/>
            </p:nvSpPr>
            <p:spPr>
              <a:xfrm>
                <a:off x="3185043" y="717290"/>
                <a:ext cx="41044" cy="41044"/>
              </a:xfrm>
              <a:custGeom>
                <a:avLst/>
                <a:gdLst>
                  <a:gd name="connsiteX0" fmla="*/ 267 w 41044"/>
                  <a:gd name="connsiteY0" fmla="*/ 367 h 41044"/>
                  <a:gd name="connsiteX1" fmla="*/ 41312 w 41044"/>
                  <a:gd name="connsiteY1" fmla="*/ 367 h 41044"/>
                  <a:gd name="connsiteX2" fmla="*/ 41312 w 41044"/>
                  <a:gd name="connsiteY2" fmla="*/ 41412 h 41044"/>
                  <a:gd name="connsiteX3" fmla="*/ 26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367"/>
                    </a:moveTo>
                    <a:lnTo>
                      <a:pt x="41312" y="367"/>
                    </a:lnTo>
                    <a:lnTo>
                      <a:pt x="41312" y="41412"/>
                    </a:lnTo>
                    <a:lnTo>
                      <a:pt x="26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0" name="Полилиния: фигура 319">
                <a:extLst>
                  <a:ext uri="{FF2B5EF4-FFF2-40B4-BE49-F238E27FC236}">
                    <a16:creationId xmlns:a16="http://schemas.microsoft.com/office/drawing/2014/main" id="{509E7983-C245-4EB8-8009-6E3C196AAA63}"/>
                  </a:ext>
                </a:extLst>
              </p:cNvPr>
              <p:cNvSpPr/>
              <p:nvPr/>
            </p:nvSpPr>
            <p:spPr>
              <a:xfrm>
                <a:off x="3304591" y="717290"/>
                <a:ext cx="41044" cy="41044"/>
              </a:xfrm>
              <a:custGeom>
                <a:avLst/>
                <a:gdLst>
                  <a:gd name="connsiteX0" fmla="*/ 327 w 41044"/>
                  <a:gd name="connsiteY0" fmla="*/ 367 h 41044"/>
                  <a:gd name="connsiteX1" fmla="*/ 41372 w 41044"/>
                  <a:gd name="connsiteY1" fmla="*/ 367 h 41044"/>
                  <a:gd name="connsiteX2" fmla="*/ 41372 w 41044"/>
                  <a:gd name="connsiteY2" fmla="*/ 41412 h 41044"/>
                  <a:gd name="connsiteX3" fmla="*/ 32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367"/>
                    </a:moveTo>
                    <a:lnTo>
                      <a:pt x="41372" y="367"/>
                    </a:lnTo>
                    <a:lnTo>
                      <a:pt x="41372" y="41412"/>
                    </a:lnTo>
                    <a:lnTo>
                      <a:pt x="32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1" name="Полилиния: фигура 320">
                <a:extLst>
                  <a:ext uri="{FF2B5EF4-FFF2-40B4-BE49-F238E27FC236}">
                    <a16:creationId xmlns:a16="http://schemas.microsoft.com/office/drawing/2014/main" id="{05F82CFA-4EF8-49B7-8F98-30EF5A6CA2D2}"/>
                  </a:ext>
                </a:extLst>
              </p:cNvPr>
              <p:cNvSpPr/>
              <p:nvPr/>
            </p:nvSpPr>
            <p:spPr>
              <a:xfrm>
                <a:off x="3344441" y="717290"/>
                <a:ext cx="41044" cy="41044"/>
              </a:xfrm>
              <a:custGeom>
                <a:avLst/>
                <a:gdLst>
                  <a:gd name="connsiteX0" fmla="*/ 347 w 41044"/>
                  <a:gd name="connsiteY0" fmla="*/ 367 h 41044"/>
                  <a:gd name="connsiteX1" fmla="*/ 41392 w 41044"/>
                  <a:gd name="connsiteY1" fmla="*/ 367 h 41044"/>
                  <a:gd name="connsiteX2" fmla="*/ 41392 w 41044"/>
                  <a:gd name="connsiteY2" fmla="*/ 41412 h 41044"/>
                  <a:gd name="connsiteX3" fmla="*/ 34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367"/>
                    </a:moveTo>
                    <a:lnTo>
                      <a:pt x="41392" y="367"/>
                    </a:lnTo>
                    <a:lnTo>
                      <a:pt x="41392" y="41412"/>
                    </a:lnTo>
                    <a:lnTo>
                      <a:pt x="34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2" name="Полилиния: фигура 321">
                <a:extLst>
                  <a:ext uri="{FF2B5EF4-FFF2-40B4-BE49-F238E27FC236}">
                    <a16:creationId xmlns:a16="http://schemas.microsoft.com/office/drawing/2014/main" id="{36AAE633-A63E-4EA9-BA45-2BB1F54D8FE2}"/>
                  </a:ext>
                </a:extLst>
              </p:cNvPr>
              <p:cNvSpPr/>
              <p:nvPr/>
            </p:nvSpPr>
            <p:spPr>
              <a:xfrm>
                <a:off x="3902334" y="717290"/>
                <a:ext cx="41044" cy="41044"/>
              </a:xfrm>
              <a:custGeom>
                <a:avLst/>
                <a:gdLst>
                  <a:gd name="connsiteX0" fmla="*/ 627 w 41044"/>
                  <a:gd name="connsiteY0" fmla="*/ 367 h 41044"/>
                  <a:gd name="connsiteX1" fmla="*/ 41672 w 41044"/>
                  <a:gd name="connsiteY1" fmla="*/ 367 h 41044"/>
                  <a:gd name="connsiteX2" fmla="*/ 41672 w 41044"/>
                  <a:gd name="connsiteY2" fmla="*/ 41412 h 41044"/>
                  <a:gd name="connsiteX3" fmla="*/ 62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367"/>
                    </a:moveTo>
                    <a:lnTo>
                      <a:pt x="41672" y="367"/>
                    </a:lnTo>
                    <a:lnTo>
                      <a:pt x="41672" y="41412"/>
                    </a:lnTo>
                    <a:lnTo>
                      <a:pt x="62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3" name="Полилиния: фигура 322">
                <a:extLst>
                  <a:ext uri="{FF2B5EF4-FFF2-40B4-BE49-F238E27FC236}">
                    <a16:creationId xmlns:a16="http://schemas.microsoft.com/office/drawing/2014/main" id="{B4287C1D-A50E-4089-89BA-BBAA609D595D}"/>
                  </a:ext>
                </a:extLst>
              </p:cNvPr>
              <p:cNvSpPr/>
              <p:nvPr/>
            </p:nvSpPr>
            <p:spPr>
              <a:xfrm>
                <a:off x="3942183" y="717290"/>
                <a:ext cx="41044" cy="41044"/>
              </a:xfrm>
              <a:custGeom>
                <a:avLst/>
                <a:gdLst>
                  <a:gd name="connsiteX0" fmla="*/ 647 w 41044"/>
                  <a:gd name="connsiteY0" fmla="*/ 367 h 41044"/>
                  <a:gd name="connsiteX1" fmla="*/ 41692 w 41044"/>
                  <a:gd name="connsiteY1" fmla="*/ 367 h 41044"/>
                  <a:gd name="connsiteX2" fmla="*/ 41692 w 41044"/>
                  <a:gd name="connsiteY2" fmla="*/ 41412 h 41044"/>
                  <a:gd name="connsiteX3" fmla="*/ 64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367"/>
                    </a:moveTo>
                    <a:lnTo>
                      <a:pt x="41692" y="367"/>
                    </a:lnTo>
                    <a:lnTo>
                      <a:pt x="41692" y="41412"/>
                    </a:lnTo>
                    <a:lnTo>
                      <a:pt x="64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4" name="Полилиния: фигура 323">
                <a:extLst>
                  <a:ext uri="{FF2B5EF4-FFF2-40B4-BE49-F238E27FC236}">
                    <a16:creationId xmlns:a16="http://schemas.microsoft.com/office/drawing/2014/main" id="{7FB2E5A4-1675-4043-80E9-B9348AF53827}"/>
                  </a:ext>
                </a:extLst>
              </p:cNvPr>
              <p:cNvSpPr/>
              <p:nvPr/>
            </p:nvSpPr>
            <p:spPr>
              <a:xfrm>
                <a:off x="4101581" y="717290"/>
                <a:ext cx="41044" cy="41044"/>
              </a:xfrm>
              <a:custGeom>
                <a:avLst/>
                <a:gdLst>
                  <a:gd name="connsiteX0" fmla="*/ 727 w 41044"/>
                  <a:gd name="connsiteY0" fmla="*/ 367 h 41044"/>
                  <a:gd name="connsiteX1" fmla="*/ 41772 w 41044"/>
                  <a:gd name="connsiteY1" fmla="*/ 367 h 41044"/>
                  <a:gd name="connsiteX2" fmla="*/ 41772 w 41044"/>
                  <a:gd name="connsiteY2" fmla="*/ 41412 h 41044"/>
                  <a:gd name="connsiteX3" fmla="*/ 72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367"/>
                    </a:moveTo>
                    <a:lnTo>
                      <a:pt x="41772" y="367"/>
                    </a:lnTo>
                    <a:lnTo>
                      <a:pt x="41772" y="41412"/>
                    </a:lnTo>
                    <a:lnTo>
                      <a:pt x="72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5" name="Полилиния: фигура 324">
                <a:extLst>
                  <a:ext uri="{FF2B5EF4-FFF2-40B4-BE49-F238E27FC236}">
                    <a16:creationId xmlns:a16="http://schemas.microsoft.com/office/drawing/2014/main" id="{81F92EB5-19E0-4D6F-A7DB-65079C53B691}"/>
                  </a:ext>
                </a:extLst>
              </p:cNvPr>
              <p:cNvSpPr/>
              <p:nvPr/>
            </p:nvSpPr>
            <p:spPr>
              <a:xfrm>
                <a:off x="4260979" y="717290"/>
                <a:ext cx="41044" cy="41044"/>
              </a:xfrm>
              <a:custGeom>
                <a:avLst/>
                <a:gdLst>
                  <a:gd name="connsiteX0" fmla="*/ 807 w 41044"/>
                  <a:gd name="connsiteY0" fmla="*/ 367 h 41044"/>
                  <a:gd name="connsiteX1" fmla="*/ 41852 w 41044"/>
                  <a:gd name="connsiteY1" fmla="*/ 367 h 41044"/>
                  <a:gd name="connsiteX2" fmla="*/ 41852 w 41044"/>
                  <a:gd name="connsiteY2" fmla="*/ 41412 h 41044"/>
                  <a:gd name="connsiteX3" fmla="*/ 80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367"/>
                    </a:moveTo>
                    <a:lnTo>
                      <a:pt x="41852" y="367"/>
                    </a:lnTo>
                    <a:lnTo>
                      <a:pt x="41852" y="41412"/>
                    </a:lnTo>
                    <a:lnTo>
                      <a:pt x="80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6" name="Полилиния: фигура 325">
                <a:extLst>
                  <a:ext uri="{FF2B5EF4-FFF2-40B4-BE49-F238E27FC236}">
                    <a16:creationId xmlns:a16="http://schemas.microsoft.com/office/drawing/2014/main" id="{949077BA-EBEF-41C0-92AC-F51185BBE75B}"/>
                  </a:ext>
                </a:extLst>
              </p:cNvPr>
              <p:cNvSpPr/>
              <p:nvPr/>
            </p:nvSpPr>
            <p:spPr>
              <a:xfrm>
                <a:off x="4380528" y="717290"/>
                <a:ext cx="41044" cy="41044"/>
              </a:xfrm>
              <a:custGeom>
                <a:avLst/>
                <a:gdLst>
                  <a:gd name="connsiteX0" fmla="*/ 867 w 41044"/>
                  <a:gd name="connsiteY0" fmla="*/ 367 h 41044"/>
                  <a:gd name="connsiteX1" fmla="*/ 41912 w 41044"/>
                  <a:gd name="connsiteY1" fmla="*/ 367 h 41044"/>
                  <a:gd name="connsiteX2" fmla="*/ 41912 w 41044"/>
                  <a:gd name="connsiteY2" fmla="*/ 41412 h 41044"/>
                  <a:gd name="connsiteX3" fmla="*/ 86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367"/>
                    </a:moveTo>
                    <a:lnTo>
                      <a:pt x="41912" y="367"/>
                    </a:lnTo>
                    <a:lnTo>
                      <a:pt x="41912" y="41412"/>
                    </a:lnTo>
                    <a:lnTo>
                      <a:pt x="86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7" name="Полилиния: фигура 326">
                <a:extLst>
                  <a:ext uri="{FF2B5EF4-FFF2-40B4-BE49-F238E27FC236}">
                    <a16:creationId xmlns:a16="http://schemas.microsoft.com/office/drawing/2014/main" id="{CA874A8D-61DA-4735-A37F-4DE3AACC69CE}"/>
                  </a:ext>
                </a:extLst>
              </p:cNvPr>
              <p:cNvSpPr/>
              <p:nvPr/>
            </p:nvSpPr>
            <p:spPr>
              <a:xfrm>
                <a:off x="4460227" y="717290"/>
                <a:ext cx="41044" cy="41044"/>
              </a:xfrm>
              <a:custGeom>
                <a:avLst/>
                <a:gdLst>
                  <a:gd name="connsiteX0" fmla="*/ 907 w 41044"/>
                  <a:gd name="connsiteY0" fmla="*/ 367 h 41044"/>
                  <a:gd name="connsiteX1" fmla="*/ 41952 w 41044"/>
                  <a:gd name="connsiteY1" fmla="*/ 367 h 41044"/>
                  <a:gd name="connsiteX2" fmla="*/ 41952 w 41044"/>
                  <a:gd name="connsiteY2" fmla="*/ 41412 h 41044"/>
                  <a:gd name="connsiteX3" fmla="*/ 907 w 41044"/>
                  <a:gd name="connsiteY3" fmla="*/ 414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367"/>
                    </a:moveTo>
                    <a:lnTo>
                      <a:pt x="41952" y="367"/>
                    </a:lnTo>
                    <a:lnTo>
                      <a:pt x="41952" y="41412"/>
                    </a:lnTo>
                    <a:lnTo>
                      <a:pt x="907" y="414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8" name="Полилиния: фигура 327">
                <a:extLst>
                  <a:ext uri="{FF2B5EF4-FFF2-40B4-BE49-F238E27FC236}">
                    <a16:creationId xmlns:a16="http://schemas.microsoft.com/office/drawing/2014/main" id="{A528F603-E215-4B2B-BE44-6C9E8CE87C74}"/>
                  </a:ext>
                </a:extLst>
              </p:cNvPr>
              <p:cNvSpPr/>
              <p:nvPr/>
            </p:nvSpPr>
            <p:spPr>
              <a:xfrm>
                <a:off x="2746698" y="757140"/>
                <a:ext cx="41044" cy="41044"/>
              </a:xfrm>
              <a:custGeom>
                <a:avLst/>
                <a:gdLst>
                  <a:gd name="connsiteX0" fmla="*/ 47 w 41044"/>
                  <a:gd name="connsiteY0" fmla="*/ 387 h 41044"/>
                  <a:gd name="connsiteX1" fmla="*/ 41092 w 41044"/>
                  <a:gd name="connsiteY1" fmla="*/ 387 h 41044"/>
                  <a:gd name="connsiteX2" fmla="*/ 41092 w 41044"/>
                  <a:gd name="connsiteY2" fmla="*/ 41432 h 41044"/>
                  <a:gd name="connsiteX3" fmla="*/ 4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387"/>
                    </a:moveTo>
                    <a:lnTo>
                      <a:pt x="41092" y="387"/>
                    </a:lnTo>
                    <a:lnTo>
                      <a:pt x="41092" y="41432"/>
                    </a:lnTo>
                    <a:lnTo>
                      <a:pt x="4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9" name="Полилиния: фигура 328">
                <a:extLst>
                  <a:ext uri="{FF2B5EF4-FFF2-40B4-BE49-F238E27FC236}">
                    <a16:creationId xmlns:a16="http://schemas.microsoft.com/office/drawing/2014/main" id="{50FF7C99-367A-40C9-90BA-FDBF420ADBF5}"/>
                  </a:ext>
                </a:extLst>
              </p:cNvPr>
              <p:cNvSpPr/>
              <p:nvPr/>
            </p:nvSpPr>
            <p:spPr>
              <a:xfrm>
                <a:off x="2945946" y="757140"/>
                <a:ext cx="41044" cy="41044"/>
              </a:xfrm>
              <a:custGeom>
                <a:avLst/>
                <a:gdLst>
                  <a:gd name="connsiteX0" fmla="*/ 147 w 41044"/>
                  <a:gd name="connsiteY0" fmla="*/ 387 h 41044"/>
                  <a:gd name="connsiteX1" fmla="*/ 41192 w 41044"/>
                  <a:gd name="connsiteY1" fmla="*/ 387 h 41044"/>
                  <a:gd name="connsiteX2" fmla="*/ 41192 w 41044"/>
                  <a:gd name="connsiteY2" fmla="*/ 41432 h 41044"/>
                  <a:gd name="connsiteX3" fmla="*/ 14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387"/>
                    </a:moveTo>
                    <a:lnTo>
                      <a:pt x="41192" y="387"/>
                    </a:lnTo>
                    <a:lnTo>
                      <a:pt x="41192" y="41432"/>
                    </a:lnTo>
                    <a:lnTo>
                      <a:pt x="14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0" name="Полилиния: фигура 329">
                <a:extLst>
                  <a:ext uri="{FF2B5EF4-FFF2-40B4-BE49-F238E27FC236}">
                    <a16:creationId xmlns:a16="http://schemas.microsoft.com/office/drawing/2014/main" id="{9F154958-7FAE-49D3-AFED-21BCBAB278F0}"/>
                  </a:ext>
                </a:extLst>
              </p:cNvPr>
              <p:cNvSpPr/>
              <p:nvPr/>
            </p:nvSpPr>
            <p:spPr>
              <a:xfrm>
                <a:off x="3025645" y="757140"/>
                <a:ext cx="41044" cy="41044"/>
              </a:xfrm>
              <a:custGeom>
                <a:avLst/>
                <a:gdLst>
                  <a:gd name="connsiteX0" fmla="*/ 187 w 41044"/>
                  <a:gd name="connsiteY0" fmla="*/ 387 h 41044"/>
                  <a:gd name="connsiteX1" fmla="*/ 41232 w 41044"/>
                  <a:gd name="connsiteY1" fmla="*/ 387 h 41044"/>
                  <a:gd name="connsiteX2" fmla="*/ 41232 w 41044"/>
                  <a:gd name="connsiteY2" fmla="*/ 41432 h 41044"/>
                  <a:gd name="connsiteX3" fmla="*/ 18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387"/>
                    </a:moveTo>
                    <a:lnTo>
                      <a:pt x="41232" y="387"/>
                    </a:lnTo>
                    <a:lnTo>
                      <a:pt x="41232" y="41432"/>
                    </a:lnTo>
                    <a:lnTo>
                      <a:pt x="18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1" name="Полилиния: фигура 330">
                <a:extLst>
                  <a:ext uri="{FF2B5EF4-FFF2-40B4-BE49-F238E27FC236}">
                    <a16:creationId xmlns:a16="http://schemas.microsoft.com/office/drawing/2014/main" id="{A85DCDE7-5036-4982-96F5-5B873BA4A475}"/>
                  </a:ext>
                </a:extLst>
              </p:cNvPr>
              <p:cNvSpPr/>
              <p:nvPr/>
            </p:nvSpPr>
            <p:spPr>
              <a:xfrm>
                <a:off x="3105344" y="757140"/>
                <a:ext cx="41044" cy="41044"/>
              </a:xfrm>
              <a:custGeom>
                <a:avLst/>
                <a:gdLst>
                  <a:gd name="connsiteX0" fmla="*/ 227 w 41044"/>
                  <a:gd name="connsiteY0" fmla="*/ 387 h 41044"/>
                  <a:gd name="connsiteX1" fmla="*/ 41272 w 41044"/>
                  <a:gd name="connsiteY1" fmla="*/ 387 h 41044"/>
                  <a:gd name="connsiteX2" fmla="*/ 41272 w 41044"/>
                  <a:gd name="connsiteY2" fmla="*/ 41432 h 41044"/>
                  <a:gd name="connsiteX3" fmla="*/ 22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387"/>
                    </a:moveTo>
                    <a:lnTo>
                      <a:pt x="41272" y="387"/>
                    </a:lnTo>
                    <a:lnTo>
                      <a:pt x="41272" y="41432"/>
                    </a:lnTo>
                    <a:lnTo>
                      <a:pt x="22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2" name="Полилиния: фигура 331">
                <a:extLst>
                  <a:ext uri="{FF2B5EF4-FFF2-40B4-BE49-F238E27FC236}">
                    <a16:creationId xmlns:a16="http://schemas.microsoft.com/office/drawing/2014/main" id="{8CDADBCE-1EE8-4C04-B8AB-A8CD9D498B1F}"/>
                  </a:ext>
                </a:extLst>
              </p:cNvPr>
              <p:cNvSpPr/>
              <p:nvPr/>
            </p:nvSpPr>
            <p:spPr>
              <a:xfrm>
                <a:off x="3145193" y="757140"/>
                <a:ext cx="41044" cy="41044"/>
              </a:xfrm>
              <a:custGeom>
                <a:avLst/>
                <a:gdLst>
                  <a:gd name="connsiteX0" fmla="*/ 247 w 41044"/>
                  <a:gd name="connsiteY0" fmla="*/ 387 h 41044"/>
                  <a:gd name="connsiteX1" fmla="*/ 41292 w 41044"/>
                  <a:gd name="connsiteY1" fmla="*/ 387 h 41044"/>
                  <a:gd name="connsiteX2" fmla="*/ 41292 w 41044"/>
                  <a:gd name="connsiteY2" fmla="*/ 41432 h 41044"/>
                  <a:gd name="connsiteX3" fmla="*/ 24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387"/>
                    </a:moveTo>
                    <a:lnTo>
                      <a:pt x="41292" y="387"/>
                    </a:lnTo>
                    <a:lnTo>
                      <a:pt x="41292" y="41432"/>
                    </a:lnTo>
                    <a:lnTo>
                      <a:pt x="24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3" name="Полилиния: фигура 332">
                <a:extLst>
                  <a:ext uri="{FF2B5EF4-FFF2-40B4-BE49-F238E27FC236}">
                    <a16:creationId xmlns:a16="http://schemas.microsoft.com/office/drawing/2014/main" id="{56BD83B0-14AB-4328-9FF6-DFEB61D47C05}"/>
                  </a:ext>
                </a:extLst>
              </p:cNvPr>
              <p:cNvSpPr/>
              <p:nvPr/>
            </p:nvSpPr>
            <p:spPr>
              <a:xfrm>
                <a:off x="3185043" y="757140"/>
                <a:ext cx="41044" cy="41044"/>
              </a:xfrm>
              <a:custGeom>
                <a:avLst/>
                <a:gdLst>
                  <a:gd name="connsiteX0" fmla="*/ 267 w 41044"/>
                  <a:gd name="connsiteY0" fmla="*/ 387 h 41044"/>
                  <a:gd name="connsiteX1" fmla="*/ 41312 w 41044"/>
                  <a:gd name="connsiteY1" fmla="*/ 387 h 41044"/>
                  <a:gd name="connsiteX2" fmla="*/ 41312 w 41044"/>
                  <a:gd name="connsiteY2" fmla="*/ 41432 h 41044"/>
                  <a:gd name="connsiteX3" fmla="*/ 26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387"/>
                    </a:moveTo>
                    <a:lnTo>
                      <a:pt x="41312" y="387"/>
                    </a:lnTo>
                    <a:lnTo>
                      <a:pt x="41312" y="41432"/>
                    </a:lnTo>
                    <a:lnTo>
                      <a:pt x="26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4" name="Полилиния: фигура 333">
                <a:extLst>
                  <a:ext uri="{FF2B5EF4-FFF2-40B4-BE49-F238E27FC236}">
                    <a16:creationId xmlns:a16="http://schemas.microsoft.com/office/drawing/2014/main" id="{9DDEA232-D6AF-4937-B1A1-242D09A3918A}"/>
                  </a:ext>
                </a:extLst>
              </p:cNvPr>
              <p:cNvSpPr/>
              <p:nvPr/>
            </p:nvSpPr>
            <p:spPr>
              <a:xfrm>
                <a:off x="3224892" y="757140"/>
                <a:ext cx="41044" cy="41044"/>
              </a:xfrm>
              <a:custGeom>
                <a:avLst/>
                <a:gdLst>
                  <a:gd name="connsiteX0" fmla="*/ 287 w 41044"/>
                  <a:gd name="connsiteY0" fmla="*/ 387 h 41044"/>
                  <a:gd name="connsiteX1" fmla="*/ 41332 w 41044"/>
                  <a:gd name="connsiteY1" fmla="*/ 387 h 41044"/>
                  <a:gd name="connsiteX2" fmla="*/ 41332 w 41044"/>
                  <a:gd name="connsiteY2" fmla="*/ 41432 h 41044"/>
                  <a:gd name="connsiteX3" fmla="*/ 28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387"/>
                    </a:moveTo>
                    <a:lnTo>
                      <a:pt x="41332" y="387"/>
                    </a:lnTo>
                    <a:lnTo>
                      <a:pt x="41332" y="41432"/>
                    </a:lnTo>
                    <a:lnTo>
                      <a:pt x="28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5" name="Полилиния: фигура 334">
                <a:extLst>
                  <a:ext uri="{FF2B5EF4-FFF2-40B4-BE49-F238E27FC236}">
                    <a16:creationId xmlns:a16="http://schemas.microsoft.com/office/drawing/2014/main" id="{7946B771-6BB3-4F57-A84A-E73E7FDB7B9D}"/>
                  </a:ext>
                </a:extLst>
              </p:cNvPr>
              <p:cNvSpPr/>
              <p:nvPr/>
            </p:nvSpPr>
            <p:spPr>
              <a:xfrm>
                <a:off x="3264742" y="757140"/>
                <a:ext cx="41044" cy="41044"/>
              </a:xfrm>
              <a:custGeom>
                <a:avLst/>
                <a:gdLst>
                  <a:gd name="connsiteX0" fmla="*/ 307 w 41044"/>
                  <a:gd name="connsiteY0" fmla="*/ 387 h 41044"/>
                  <a:gd name="connsiteX1" fmla="*/ 41352 w 41044"/>
                  <a:gd name="connsiteY1" fmla="*/ 387 h 41044"/>
                  <a:gd name="connsiteX2" fmla="*/ 41352 w 41044"/>
                  <a:gd name="connsiteY2" fmla="*/ 41432 h 41044"/>
                  <a:gd name="connsiteX3" fmla="*/ 30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387"/>
                    </a:moveTo>
                    <a:lnTo>
                      <a:pt x="41352" y="387"/>
                    </a:lnTo>
                    <a:lnTo>
                      <a:pt x="41352" y="41432"/>
                    </a:lnTo>
                    <a:lnTo>
                      <a:pt x="30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6" name="Полилиния: фигура 335">
                <a:extLst>
                  <a:ext uri="{FF2B5EF4-FFF2-40B4-BE49-F238E27FC236}">
                    <a16:creationId xmlns:a16="http://schemas.microsoft.com/office/drawing/2014/main" id="{D21FA572-6B5D-43BE-B101-6099DCD7307C}"/>
                  </a:ext>
                </a:extLst>
              </p:cNvPr>
              <p:cNvSpPr/>
              <p:nvPr/>
            </p:nvSpPr>
            <p:spPr>
              <a:xfrm>
                <a:off x="3304591" y="757140"/>
                <a:ext cx="41044" cy="41044"/>
              </a:xfrm>
              <a:custGeom>
                <a:avLst/>
                <a:gdLst>
                  <a:gd name="connsiteX0" fmla="*/ 327 w 41044"/>
                  <a:gd name="connsiteY0" fmla="*/ 387 h 41044"/>
                  <a:gd name="connsiteX1" fmla="*/ 41372 w 41044"/>
                  <a:gd name="connsiteY1" fmla="*/ 387 h 41044"/>
                  <a:gd name="connsiteX2" fmla="*/ 41372 w 41044"/>
                  <a:gd name="connsiteY2" fmla="*/ 41432 h 41044"/>
                  <a:gd name="connsiteX3" fmla="*/ 32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387"/>
                    </a:moveTo>
                    <a:lnTo>
                      <a:pt x="41372" y="387"/>
                    </a:lnTo>
                    <a:lnTo>
                      <a:pt x="41372" y="41432"/>
                    </a:lnTo>
                    <a:lnTo>
                      <a:pt x="32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7" name="Полилиния: фигура 336">
                <a:extLst>
                  <a:ext uri="{FF2B5EF4-FFF2-40B4-BE49-F238E27FC236}">
                    <a16:creationId xmlns:a16="http://schemas.microsoft.com/office/drawing/2014/main" id="{26930BF4-06BD-43C2-84BF-100E11A72582}"/>
                  </a:ext>
                </a:extLst>
              </p:cNvPr>
              <p:cNvSpPr/>
              <p:nvPr/>
            </p:nvSpPr>
            <p:spPr>
              <a:xfrm>
                <a:off x="3902334" y="757140"/>
                <a:ext cx="41044" cy="41044"/>
              </a:xfrm>
              <a:custGeom>
                <a:avLst/>
                <a:gdLst>
                  <a:gd name="connsiteX0" fmla="*/ 627 w 41044"/>
                  <a:gd name="connsiteY0" fmla="*/ 387 h 41044"/>
                  <a:gd name="connsiteX1" fmla="*/ 41672 w 41044"/>
                  <a:gd name="connsiteY1" fmla="*/ 387 h 41044"/>
                  <a:gd name="connsiteX2" fmla="*/ 41672 w 41044"/>
                  <a:gd name="connsiteY2" fmla="*/ 41432 h 41044"/>
                  <a:gd name="connsiteX3" fmla="*/ 62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387"/>
                    </a:moveTo>
                    <a:lnTo>
                      <a:pt x="41672" y="387"/>
                    </a:lnTo>
                    <a:lnTo>
                      <a:pt x="41672" y="41432"/>
                    </a:lnTo>
                    <a:lnTo>
                      <a:pt x="62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8" name="Полилиния: фигура 337">
                <a:extLst>
                  <a:ext uri="{FF2B5EF4-FFF2-40B4-BE49-F238E27FC236}">
                    <a16:creationId xmlns:a16="http://schemas.microsoft.com/office/drawing/2014/main" id="{2424326D-1EC5-4EBE-8D21-8A76A451FB5E}"/>
                  </a:ext>
                </a:extLst>
              </p:cNvPr>
              <p:cNvSpPr/>
              <p:nvPr/>
            </p:nvSpPr>
            <p:spPr>
              <a:xfrm>
                <a:off x="3942183" y="757140"/>
                <a:ext cx="41044" cy="41044"/>
              </a:xfrm>
              <a:custGeom>
                <a:avLst/>
                <a:gdLst>
                  <a:gd name="connsiteX0" fmla="*/ 647 w 41044"/>
                  <a:gd name="connsiteY0" fmla="*/ 387 h 41044"/>
                  <a:gd name="connsiteX1" fmla="*/ 41692 w 41044"/>
                  <a:gd name="connsiteY1" fmla="*/ 387 h 41044"/>
                  <a:gd name="connsiteX2" fmla="*/ 41692 w 41044"/>
                  <a:gd name="connsiteY2" fmla="*/ 41432 h 41044"/>
                  <a:gd name="connsiteX3" fmla="*/ 64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387"/>
                    </a:moveTo>
                    <a:lnTo>
                      <a:pt x="41692" y="387"/>
                    </a:lnTo>
                    <a:lnTo>
                      <a:pt x="41692" y="41432"/>
                    </a:lnTo>
                    <a:lnTo>
                      <a:pt x="64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9" name="Полилиния: фигура 338">
                <a:extLst>
                  <a:ext uri="{FF2B5EF4-FFF2-40B4-BE49-F238E27FC236}">
                    <a16:creationId xmlns:a16="http://schemas.microsoft.com/office/drawing/2014/main" id="{94DEE9F0-E236-473B-8C57-ADFC50905DDF}"/>
                  </a:ext>
                </a:extLst>
              </p:cNvPr>
              <p:cNvSpPr/>
              <p:nvPr/>
            </p:nvSpPr>
            <p:spPr>
              <a:xfrm>
                <a:off x="3982033" y="757140"/>
                <a:ext cx="41044" cy="41044"/>
              </a:xfrm>
              <a:custGeom>
                <a:avLst/>
                <a:gdLst>
                  <a:gd name="connsiteX0" fmla="*/ 667 w 41044"/>
                  <a:gd name="connsiteY0" fmla="*/ 387 h 41044"/>
                  <a:gd name="connsiteX1" fmla="*/ 41712 w 41044"/>
                  <a:gd name="connsiteY1" fmla="*/ 387 h 41044"/>
                  <a:gd name="connsiteX2" fmla="*/ 41712 w 41044"/>
                  <a:gd name="connsiteY2" fmla="*/ 41432 h 41044"/>
                  <a:gd name="connsiteX3" fmla="*/ 66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387"/>
                    </a:moveTo>
                    <a:lnTo>
                      <a:pt x="41712" y="387"/>
                    </a:lnTo>
                    <a:lnTo>
                      <a:pt x="41712" y="41432"/>
                    </a:lnTo>
                    <a:lnTo>
                      <a:pt x="66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0" name="Полилиния: фигура 339">
                <a:extLst>
                  <a:ext uri="{FF2B5EF4-FFF2-40B4-BE49-F238E27FC236}">
                    <a16:creationId xmlns:a16="http://schemas.microsoft.com/office/drawing/2014/main" id="{6B2BD0A0-7655-4494-ADBF-7B5188B9A548}"/>
                  </a:ext>
                </a:extLst>
              </p:cNvPr>
              <p:cNvSpPr/>
              <p:nvPr/>
            </p:nvSpPr>
            <p:spPr>
              <a:xfrm>
                <a:off x="4141431" y="757140"/>
                <a:ext cx="41044" cy="41044"/>
              </a:xfrm>
              <a:custGeom>
                <a:avLst/>
                <a:gdLst>
                  <a:gd name="connsiteX0" fmla="*/ 747 w 41044"/>
                  <a:gd name="connsiteY0" fmla="*/ 387 h 41044"/>
                  <a:gd name="connsiteX1" fmla="*/ 41792 w 41044"/>
                  <a:gd name="connsiteY1" fmla="*/ 387 h 41044"/>
                  <a:gd name="connsiteX2" fmla="*/ 41792 w 41044"/>
                  <a:gd name="connsiteY2" fmla="*/ 41432 h 41044"/>
                  <a:gd name="connsiteX3" fmla="*/ 74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387"/>
                    </a:moveTo>
                    <a:lnTo>
                      <a:pt x="41792" y="387"/>
                    </a:lnTo>
                    <a:lnTo>
                      <a:pt x="41792" y="41432"/>
                    </a:lnTo>
                    <a:lnTo>
                      <a:pt x="74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1" name="Полилиния: фигура 340">
                <a:extLst>
                  <a:ext uri="{FF2B5EF4-FFF2-40B4-BE49-F238E27FC236}">
                    <a16:creationId xmlns:a16="http://schemas.microsoft.com/office/drawing/2014/main" id="{14DD6E5A-2141-438A-BA18-23C4F166A939}"/>
                  </a:ext>
                </a:extLst>
              </p:cNvPr>
              <p:cNvSpPr/>
              <p:nvPr/>
            </p:nvSpPr>
            <p:spPr>
              <a:xfrm>
                <a:off x="4181280" y="757140"/>
                <a:ext cx="41044" cy="41044"/>
              </a:xfrm>
              <a:custGeom>
                <a:avLst/>
                <a:gdLst>
                  <a:gd name="connsiteX0" fmla="*/ 767 w 41044"/>
                  <a:gd name="connsiteY0" fmla="*/ 387 h 41044"/>
                  <a:gd name="connsiteX1" fmla="*/ 41812 w 41044"/>
                  <a:gd name="connsiteY1" fmla="*/ 387 h 41044"/>
                  <a:gd name="connsiteX2" fmla="*/ 41812 w 41044"/>
                  <a:gd name="connsiteY2" fmla="*/ 41432 h 41044"/>
                  <a:gd name="connsiteX3" fmla="*/ 76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387"/>
                    </a:moveTo>
                    <a:lnTo>
                      <a:pt x="41812" y="387"/>
                    </a:lnTo>
                    <a:lnTo>
                      <a:pt x="41812" y="41432"/>
                    </a:lnTo>
                    <a:lnTo>
                      <a:pt x="76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2" name="Полилиния: фигура 341">
                <a:extLst>
                  <a:ext uri="{FF2B5EF4-FFF2-40B4-BE49-F238E27FC236}">
                    <a16:creationId xmlns:a16="http://schemas.microsoft.com/office/drawing/2014/main" id="{E69841A9-9631-44E2-93E9-0A288AC90073}"/>
                  </a:ext>
                </a:extLst>
              </p:cNvPr>
              <p:cNvSpPr/>
              <p:nvPr/>
            </p:nvSpPr>
            <p:spPr>
              <a:xfrm>
                <a:off x="4221130" y="757140"/>
                <a:ext cx="41044" cy="41044"/>
              </a:xfrm>
              <a:custGeom>
                <a:avLst/>
                <a:gdLst>
                  <a:gd name="connsiteX0" fmla="*/ 787 w 41044"/>
                  <a:gd name="connsiteY0" fmla="*/ 387 h 41044"/>
                  <a:gd name="connsiteX1" fmla="*/ 41832 w 41044"/>
                  <a:gd name="connsiteY1" fmla="*/ 387 h 41044"/>
                  <a:gd name="connsiteX2" fmla="*/ 41832 w 41044"/>
                  <a:gd name="connsiteY2" fmla="*/ 41432 h 41044"/>
                  <a:gd name="connsiteX3" fmla="*/ 78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387"/>
                    </a:moveTo>
                    <a:lnTo>
                      <a:pt x="41832" y="387"/>
                    </a:lnTo>
                    <a:lnTo>
                      <a:pt x="41832" y="41432"/>
                    </a:lnTo>
                    <a:lnTo>
                      <a:pt x="78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3" name="Полилиния: фигура 342">
                <a:extLst>
                  <a:ext uri="{FF2B5EF4-FFF2-40B4-BE49-F238E27FC236}">
                    <a16:creationId xmlns:a16="http://schemas.microsoft.com/office/drawing/2014/main" id="{31F8ED57-70B7-41E1-BC85-87648F528309}"/>
                  </a:ext>
                </a:extLst>
              </p:cNvPr>
              <p:cNvSpPr/>
              <p:nvPr/>
            </p:nvSpPr>
            <p:spPr>
              <a:xfrm>
                <a:off x="4420377" y="757140"/>
                <a:ext cx="41044" cy="41044"/>
              </a:xfrm>
              <a:custGeom>
                <a:avLst/>
                <a:gdLst>
                  <a:gd name="connsiteX0" fmla="*/ 887 w 41044"/>
                  <a:gd name="connsiteY0" fmla="*/ 387 h 41044"/>
                  <a:gd name="connsiteX1" fmla="*/ 41932 w 41044"/>
                  <a:gd name="connsiteY1" fmla="*/ 387 h 41044"/>
                  <a:gd name="connsiteX2" fmla="*/ 41932 w 41044"/>
                  <a:gd name="connsiteY2" fmla="*/ 41432 h 41044"/>
                  <a:gd name="connsiteX3" fmla="*/ 88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387"/>
                    </a:moveTo>
                    <a:lnTo>
                      <a:pt x="41932" y="387"/>
                    </a:lnTo>
                    <a:lnTo>
                      <a:pt x="41932" y="41432"/>
                    </a:lnTo>
                    <a:lnTo>
                      <a:pt x="88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4" name="Полилиния: фигура 343">
                <a:extLst>
                  <a:ext uri="{FF2B5EF4-FFF2-40B4-BE49-F238E27FC236}">
                    <a16:creationId xmlns:a16="http://schemas.microsoft.com/office/drawing/2014/main" id="{7D5934F9-AB70-4AE7-8DE4-8A4DBB149BCA}"/>
                  </a:ext>
                </a:extLst>
              </p:cNvPr>
              <p:cNvSpPr/>
              <p:nvPr/>
            </p:nvSpPr>
            <p:spPr>
              <a:xfrm>
                <a:off x="4500076" y="757140"/>
                <a:ext cx="41044" cy="41044"/>
              </a:xfrm>
              <a:custGeom>
                <a:avLst/>
                <a:gdLst>
                  <a:gd name="connsiteX0" fmla="*/ 927 w 41044"/>
                  <a:gd name="connsiteY0" fmla="*/ 387 h 41044"/>
                  <a:gd name="connsiteX1" fmla="*/ 41972 w 41044"/>
                  <a:gd name="connsiteY1" fmla="*/ 387 h 41044"/>
                  <a:gd name="connsiteX2" fmla="*/ 41972 w 41044"/>
                  <a:gd name="connsiteY2" fmla="*/ 41432 h 41044"/>
                  <a:gd name="connsiteX3" fmla="*/ 927 w 41044"/>
                  <a:gd name="connsiteY3" fmla="*/ 414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387"/>
                    </a:moveTo>
                    <a:lnTo>
                      <a:pt x="41972" y="387"/>
                    </a:lnTo>
                    <a:lnTo>
                      <a:pt x="41972" y="41432"/>
                    </a:lnTo>
                    <a:lnTo>
                      <a:pt x="927" y="414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5" name="Полилиния: фигура 344">
                <a:extLst>
                  <a:ext uri="{FF2B5EF4-FFF2-40B4-BE49-F238E27FC236}">
                    <a16:creationId xmlns:a16="http://schemas.microsoft.com/office/drawing/2014/main" id="{6F1A8FE5-5AC8-40F5-8E5F-481C82D3DE19}"/>
                  </a:ext>
                </a:extLst>
              </p:cNvPr>
              <p:cNvSpPr/>
              <p:nvPr/>
            </p:nvSpPr>
            <p:spPr>
              <a:xfrm>
                <a:off x="2746698" y="796989"/>
                <a:ext cx="41044" cy="41044"/>
              </a:xfrm>
              <a:custGeom>
                <a:avLst/>
                <a:gdLst>
                  <a:gd name="connsiteX0" fmla="*/ 47 w 41044"/>
                  <a:gd name="connsiteY0" fmla="*/ 407 h 41044"/>
                  <a:gd name="connsiteX1" fmla="*/ 41092 w 41044"/>
                  <a:gd name="connsiteY1" fmla="*/ 407 h 41044"/>
                  <a:gd name="connsiteX2" fmla="*/ 41092 w 41044"/>
                  <a:gd name="connsiteY2" fmla="*/ 41452 h 41044"/>
                  <a:gd name="connsiteX3" fmla="*/ 4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407"/>
                    </a:moveTo>
                    <a:lnTo>
                      <a:pt x="41092" y="407"/>
                    </a:lnTo>
                    <a:lnTo>
                      <a:pt x="41092" y="41452"/>
                    </a:lnTo>
                    <a:lnTo>
                      <a:pt x="4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6" name="Полилиния: фигура 345">
                <a:extLst>
                  <a:ext uri="{FF2B5EF4-FFF2-40B4-BE49-F238E27FC236}">
                    <a16:creationId xmlns:a16="http://schemas.microsoft.com/office/drawing/2014/main" id="{8D332476-AF1B-4A97-9C48-BACD4A889422}"/>
                  </a:ext>
                </a:extLst>
              </p:cNvPr>
              <p:cNvSpPr/>
              <p:nvPr/>
            </p:nvSpPr>
            <p:spPr>
              <a:xfrm>
                <a:off x="2945946" y="796989"/>
                <a:ext cx="41044" cy="41044"/>
              </a:xfrm>
              <a:custGeom>
                <a:avLst/>
                <a:gdLst>
                  <a:gd name="connsiteX0" fmla="*/ 147 w 41044"/>
                  <a:gd name="connsiteY0" fmla="*/ 407 h 41044"/>
                  <a:gd name="connsiteX1" fmla="*/ 41192 w 41044"/>
                  <a:gd name="connsiteY1" fmla="*/ 407 h 41044"/>
                  <a:gd name="connsiteX2" fmla="*/ 41192 w 41044"/>
                  <a:gd name="connsiteY2" fmla="*/ 41452 h 41044"/>
                  <a:gd name="connsiteX3" fmla="*/ 14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407"/>
                    </a:moveTo>
                    <a:lnTo>
                      <a:pt x="41192" y="407"/>
                    </a:lnTo>
                    <a:lnTo>
                      <a:pt x="41192" y="41452"/>
                    </a:lnTo>
                    <a:lnTo>
                      <a:pt x="14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7" name="Полилиния: фигура 346">
                <a:extLst>
                  <a:ext uri="{FF2B5EF4-FFF2-40B4-BE49-F238E27FC236}">
                    <a16:creationId xmlns:a16="http://schemas.microsoft.com/office/drawing/2014/main" id="{5664CE7E-6D5C-423E-8001-D93ABD7FE4A4}"/>
                  </a:ext>
                </a:extLst>
              </p:cNvPr>
              <p:cNvSpPr/>
              <p:nvPr/>
            </p:nvSpPr>
            <p:spPr>
              <a:xfrm>
                <a:off x="2985795" y="796989"/>
                <a:ext cx="41044" cy="41044"/>
              </a:xfrm>
              <a:custGeom>
                <a:avLst/>
                <a:gdLst>
                  <a:gd name="connsiteX0" fmla="*/ 167 w 41044"/>
                  <a:gd name="connsiteY0" fmla="*/ 407 h 41044"/>
                  <a:gd name="connsiteX1" fmla="*/ 41212 w 41044"/>
                  <a:gd name="connsiteY1" fmla="*/ 407 h 41044"/>
                  <a:gd name="connsiteX2" fmla="*/ 41212 w 41044"/>
                  <a:gd name="connsiteY2" fmla="*/ 41452 h 41044"/>
                  <a:gd name="connsiteX3" fmla="*/ 16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407"/>
                    </a:moveTo>
                    <a:lnTo>
                      <a:pt x="41212" y="407"/>
                    </a:lnTo>
                    <a:lnTo>
                      <a:pt x="41212" y="41452"/>
                    </a:lnTo>
                    <a:lnTo>
                      <a:pt x="16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8" name="Полилиния: фигура 347">
                <a:extLst>
                  <a:ext uri="{FF2B5EF4-FFF2-40B4-BE49-F238E27FC236}">
                    <a16:creationId xmlns:a16="http://schemas.microsoft.com/office/drawing/2014/main" id="{27966949-683E-4913-A451-87CAF7F96C81}"/>
                  </a:ext>
                </a:extLst>
              </p:cNvPr>
              <p:cNvSpPr/>
              <p:nvPr/>
            </p:nvSpPr>
            <p:spPr>
              <a:xfrm>
                <a:off x="3025645" y="796989"/>
                <a:ext cx="41044" cy="41044"/>
              </a:xfrm>
              <a:custGeom>
                <a:avLst/>
                <a:gdLst>
                  <a:gd name="connsiteX0" fmla="*/ 187 w 41044"/>
                  <a:gd name="connsiteY0" fmla="*/ 407 h 41044"/>
                  <a:gd name="connsiteX1" fmla="*/ 41232 w 41044"/>
                  <a:gd name="connsiteY1" fmla="*/ 407 h 41044"/>
                  <a:gd name="connsiteX2" fmla="*/ 41232 w 41044"/>
                  <a:gd name="connsiteY2" fmla="*/ 41452 h 41044"/>
                  <a:gd name="connsiteX3" fmla="*/ 18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407"/>
                    </a:moveTo>
                    <a:lnTo>
                      <a:pt x="41232" y="407"/>
                    </a:lnTo>
                    <a:lnTo>
                      <a:pt x="41232" y="41452"/>
                    </a:lnTo>
                    <a:lnTo>
                      <a:pt x="18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9" name="Полилиния: фигура 348">
                <a:extLst>
                  <a:ext uri="{FF2B5EF4-FFF2-40B4-BE49-F238E27FC236}">
                    <a16:creationId xmlns:a16="http://schemas.microsoft.com/office/drawing/2014/main" id="{935CA523-C8AE-480F-B14A-3213B1604352}"/>
                  </a:ext>
                </a:extLst>
              </p:cNvPr>
              <p:cNvSpPr/>
              <p:nvPr/>
            </p:nvSpPr>
            <p:spPr>
              <a:xfrm>
                <a:off x="3105344" y="796989"/>
                <a:ext cx="41044" cy="41044"/>
              </a:xfrm>
              <a:custGeom>
                <a:avLst/>
                <a:gdLst>
                  <a:gd name="connsiteX0" fmla="*/ 227 w 41044"/>
                  <a:gd name="connsiteY0" fmla="*/ 407 h 41044"/>
                  <a:gd name="connsiteX1" fmla="*/ 41272 w 41044"/>
                  <a:gd name="connsiteY1" fmla="*/ 407 h 41044"/>
                  <a:gd name="connsiteX2" fmla="*/ 41272 w 41044"/>
                  <a:gd name="connsiteY2" fmla="*/ 41452 h 41044"/>
                  <a:gd name="connsiteX3" fmla="*/ 22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407"/>
                    </a:moveTo>
                    <a:lnTo>
                      <a:pt x="41272" y="407"/>
                    </a:lnTo>
                    <a:lnTo>
                      <a:pt x="41272" y="41452"/>
                    </a:lnTo>
                    <a:lnTo>
                      <a:pt x="22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0" name="Полилиния: фигура 349">
                <a:extLst>
                  <a:ext uri="{FF2B5EF4-FFF2-40B4-BE49-F238E27FC236}">
                    <a16:creationId xmlns:a16="http://schemas.microsoft.com/office/drawing/2014/main" id="{BD7A951D-0E85-41C0-825E-0A7FEFD06666}"/>
                  </a:ext>
                </a:extLst>
              </p:cNvPr>
              <p:cNvSpPr/>
              <p:nvPr/>
            </p:nvSpPr>
            <p:spPr>
              <a:xfrm>
                <a:off x="3185043" y="796989"/>
                <a:ext cx="41044" cy="41044"/>
              </a:xfrm>
              <a:custGeom>
                <a:avLst/>
                <a:gdLst>
                  <a:gd name="connsiteX0" fmla="*/ 267 w 41044"/>
                  <a:gd name="connsiteY0" fmla="*/ 407 h 41044"/>
                  <a:gd name="connsiteX1" fmla="*/ 41312 w 41044"/>
                  <a:gd name="connsiteY1" fmla="*/ 407 h 41044"/>
                  <a:gd name="connsiteX2" fmla="*/ 41312 w 41044"/>
                  <a:gd name="connsiteY2" fmla="*/ 41452 h 41044"/>
                  <a:gd name="connsiteX3" fmla="*/ 26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407"/>
                    </a:moveTo>
                    <a:lnTo>
                      <a:pt x="41312" y="407"/>
                    </a:lnTo>
                    <a:lnTo>
                      <a:pt x="41312" y="41452"/>
                    </a:lnTo>
                    <a:lnTo>
                      <a:pt x="26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1" name="Полилиния: фигура 350">
                <a:extLst>
                  <a:ext uri="{FF2B5EF4-FFF2-40B4-BE49-F238E27FC236}">
                    <a16:creationId xmlns:a16="http://schemas.microsoft.com/office/drawing/2014/main" id="{776C4F3C-382F-4AC5-9677-A0C300A61F96}"/>
                  </a:ext>
                </a:extLst>
              </p:cNvPr>
              <p:cNvSpPr/>
              <p:nvPr/>
            </p:nvSpPr>
            <p:spPr>
              <a:xfrm>
                <a:off x="3902334" y="796989"/>
                <a:ext cx="41044" cy="41044"/>
              </a:xfrm>
              <a:custGeom>
                <a:avLst/>
                <a:gdLst>
                  <a:gd name="connsiteX0" fmla="*/ 627 w 41044"/>
                  <a:gd name="connsiteY0" fmla="*/ 407 h 41044"/>
                  <a:gd name="connsiteX1" fmla="*/ 41672 w 41044"/>
                  <a:gd name="connsiteY1" fmla="*/ 407 h 41044"/>
                  <a:gd name="connsiteX2" fmla="*/ 41672 w 41044"/>
                  <a:gd name="connsiteY2" fmla="*/ 41452 h 41044"/>
                  <a:gd name="connsiteX3" fmla="*/ 62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407"/>
                    </a:moveTo>
                    <a:lnTo>
                      <a:pt x="41672" y="407"/>
                    </a:lnTo>
                    <a:lnTo>
                      <a:pt x="41672" y="41452"/>
                    </a:lnTo>
                    <a:lnTo>
                      <a:pt x="62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2" name="Полилиния: фигура 351">
                <a:extLst>
                  <a:ext uri="{FF2B5EF4-FFF2-40B4-BE49-F238E27FC236}">
                    <a16:creationId xmlns:a16="http://schemas.microsoft.com/office/drawing/2014/main" id="{8936A2BF-96B5-42F5-91DC-1E376B2E806F}"/>
                  </a:ext>
                </a:extLst>
              </p:cNvPr>
              <p:cNvSpPr/>
              <p:nvPr/>
            </p:nvSpPr>
            <p:spPr>
              <a:xfrm>
                <a:off x="3982033" y="796989"/>
                <a:ext cx="41044" cy="41044"/>
              </a:xfrm>
              <a:custGeom>
                <a:avLst/>
                <a:gdLst>
                  <a:gd name="connsiteX0" fmla="*/ 667 w 41044"/>
                  <a:gd name="connsiteY0" fmla="*/ 407 h 41044"/>
                  <a:gd name="connsiteX1" fmla="*/ 41712 w 41044"/>
                  <a:gd name="connsiteY1" fmla="*/ 407 h 41044"/>
                  <a:gd name="connsiteX2" fmla="*/ 41712 w 41044"/>
                  <a:gd name="connsiteY2" fmla="*/ 41452 h 41044"/>
                  <a:gd name="connsiteX3" fmla="*/ 66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07"/>
                    </a:moveTo>
                    <a:lnTo>
                      <a:pt x="41712" y="407"/>
                    </a:lnTo>
                    <a:lnTo>
                      <a:pt x="41712" y="41452"/>
                    </a:lnTo>
                    <a:lnTo>
                      <a:pt x="66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3" name="Полилиния: фигура 352">
                <a:extLst>
                  <a:ext uri="{FF2B5EF4-FFF2-40B4-BE49-F238E27FC236}">
                    <a16:creationId xmlns:a16="http://schemas.microsoft.com/office/drawing/2014/main" id="{2BE9319F-1895-4788-9DA2-1BDF3A9C4AC0}"/>
                  </a:ext>
                </a:extLst>
              </p:cNvPr>
              <p:cNvSpPr/>
              <p:nvPr/>
            </p:nvSpPr>
            <p:spPr>
              <a:xfrm>
                <a:off x="4061732" y="796989"/>
                <a:ext cx="41044" cy="41044"/>
              </a:xfrm>
              <a:custGeom>
                <a:avLst/>
                <a:gdLst>
                  <a:gd name="connsiteX0" fmla="*/ 707 w 41044"/>
                  <a:gd name="connsiteY0" fmla="*/ 407 h 41044"/>
                  <a:gd name="connsiteX1" fmla="*/ 41752 w 41044"/>
                  <a:gd name="connsiteY1" fmla="*/ 407 h 41044"/>
                  <a:gd name="connsiteX2" fmla="*/ 41752 w 41044"/>
                  <a:gd name="connsiteY2" fmla="*/ 41452 h 41044"/>
                  <a:gd name="connsiteX3" fmla="*/ 70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407"/>
                    </a:moveTo>
                    <a:lnTo>
                      <a:pt x="41752" y="407"/>
                    </a:lnTo>
                    <a:lnTo>
                      <a:pt x="41752" y="41452"/>
                    </a:lnTo>
                    <a:lnTo>
                      <a:pt x="70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4" name="Полилиния: фигура 353">
                <a:extLst>
                  <a:ext uri="{FF2B5EF4-FFF2-40B4-BE49-F238E27FC236}">
                    <a16:creationId xmlns:a16="http://schemas.microsoft.com/office/drawing/2014/main" id="{C5A66204-C550-49D9-8FDE-D606EEB152DB}"/>
                  </a:ext>
                </a:extLst>
              </p:cNvPr>
              <p:cNvSpPr/>
              <p:nvPr/>
            </p:nvSpPr>
            <p:spPr>
              <a:xfrm>
                <a:off x="4101581" y="796989"/>
                <a:ext cx="41044" cy="41044"/>
              </a:xfrm>
              <a:custGeom>
                <a:avLst/>
                <a:gdLst>
                  <a:gd name="connsiteX0" fmla="*/ 727 w 41044"/>
                  <a:gd name="connsiteY0" fmla="*/ 407 h 41044"/>
                  <a:gd name="connsiteX1" fmla="*/ 41772 w 41044"/>
                  <a:gd name="connsiteY1" fmla="*/ 407 h 41044"/>
                  <a:gd name="connsiteX2" fmla="*/ 41772 w 41044"/>
                  <a:gd name="connsiteY2" fmla="*/ 41452 h 41044"/>
                  <a:gd name="connsiteX3" fmla="*/ 72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407"/>
                    </a:moveTo>
                    <a:lnTo>
                      <a:pt x="41772" y="407"/>
                    </a:lnTo>
                    <a:lnTo>
                      <a:pt x="41772" y="41452"/>
                    </a:lnTo>
                    <a:lnTo>
                      <a:pt x="72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5" name="Полилиния: фигура 354">
                <a:extLst>
                  <a:ext uri="{FF2B5EF4-FFF2-40B4-BE49-F238E27FC236}">
                    <a16:creationId xmlns:a16="http://schemas.microsoft.com/office/drawing/2014/main" id="{83BF6769-754D-4C1D-B453-C7933986CCD6}"/>
                  </a:ext>
                </a:extLst>
              </p:cNvPr>
              <p:cNvSpPr/>
              <p:nvPr/>
            </p:nvSpPr>
            <p:spPr>
              <a:xfrm>
                <a:off x="4260979" y="796989"/>
                <a:ext cx="41044" cy="41044"/>
              </a:xfrm>
              <a:custGeom>
                <a:avLst/>
                <a:gdLst>
                  <a:gd name="connsiteX0" fmla="*/ 807 w 41044"/>
                  <a:gd name="connsiteY0" fmla="*/ 407 h 41044"/>
                  <a:gd name="connsiteX1" fmla="*/ 41852 w 41044"/>
                  <a:gd name="connsiteY1" fmla="*/ 407 h 41044"/>
                  <a:gd name="connsiteX2" fmla="*/ 41852 w 41044"/>
                  <a:gd name="connsiteY2" fmla="*/ 41452 h 41044"/>
                  <a:gd name="connsiteX3" fmla="*/ 80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407"/>
                    </a:moveTo>
                    <a:lnTo>
                      <a:pt x="41852" y="407"/>
                    </a:lnTo>
                    <a:lnTo>
                      <a:pt x="41852" y="41452"/>
                    </a:lnTo>
                    <a:lnTo>
                      <a:pt x="80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6" name="Полилиния: фигура 355">
                <a:extLst>
                  <a:ext uri="{FF2B5EF4-FFF2-40B4-BE49-F238E27FC236}">
                    <a16:creationId xmlns:a16="http://schemas.microsoft.com/office/drawing/2014/main" id="{EE62DA58-E413-4ED6-8F2F-12D4A8F208B0}"/>
                  </a:ext>
                </a:extLst>
              </p:cNvPr>
              <p:cNvSpPr/>
              <p:nvPr/>
            </p:nvSpPr>
            <p:spPr>
              <a:xfrm>
                <a:off x="4460227" y="796989"/>
                <a:ext cx="41044" cy="41044"/>
              </a:xfrm>
              <a:custGeom>
                <a:avLst/>
                <a:gdLst>
                  <a:gd name="connsiteX0" fmla="*/ 907 w 41044"/>
                  <a:gd name="connsiteY0" fmla="*/ 407 h 41044"/>
                  <a:gd name="connsiteX1" fmla="*/ 41952 w 41044"/>
                  <a:gd name="connsiteY1" fmla="*/ 407 h 41044"/>
                  <a:gd name="connsiteX2" fmla="*/ 41952 w 41044"/>
                  <a:gd name="connsiteY2" fmla="*/ 41452 h 41044"/>
                  <a:gd name="connsiteX3" fmla="*/ 907 w 41044"/>
                  <a:gd name="connsiteY3" fmla="*/ 414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407"/>
                    </a:moveTo>
                    <a:lnTo>
                      <a:pt x="41952" y="407"/>
                    </a:lnTo>
                    <a:lnTo>
                      <a:pt x="41952" y="41452"/>
                    </a:lnTo>
                    <a:lnTo>
                      <a:pt x="907" y="414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7" name="Полилиния: фигура 356">
                <a:extLst>
                  <a:ext uri="{FF2B5EF4-FFF2-40B4-BE49-F238E27FC236}">
                    <a16:creationId xmlns:a16="http://schemas.microsoft.com/office/drawing/2014/main" id="{2DE5F269-818A-40AA-80DD-6E067FE6DCDD}"/>
                  </a:ext>
                </a:extLst>
              </p:cNvPr>
              <p:cNvSpPr/>
              <p:nvPr/>
            </p:nvSpPr>
            <p:spPr>
              <a:xfrm>
                <a:off x="2786548" y="836839"/>
                <a:ext cx="41044" cy="41044"/>
              </a:xfrm>
              <a:custGeom>
                <a:avLst/>
                <a:gdLst>
                  <a:gd name="connsiteX0" fmla="*/ 67 w 41044"/>
                  <a:gd name="connsiteY0" fmla="*/ 427 h 41044"/>
                  <a:gd name="connsiteX1" fmla="*/ 41112 w 41044"/>
                  <a:gd name="connsiteY1" fmla="*/ 427 h 41044"/>
                  <a:gd name="connsiteX2" fmla="*/ 41112 w 41044"/>
                  <a:gd name="connsiteY2" fmla="*/ 41472 h 41044"/>
                  <a:gd name="connsiteX3" fmla="*/ 6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427"/>
                    </a:moveTo>
                    <a:lnTo>
                      <a:pt x="41112" y="427"/>
                    </a:lnTo>
                    <a:lnTo>
                      <a:pt x="41112" y="41472"/>
                    </a:lnTo>
                    <a:lnTo>
                      <a:pt x="6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8" name="Полилиния: фигура 357">
                <a:extLst>
                  <a:ext uri="{FF2B5EF4-FFF2-40B4-BE49-F238E27FC236}">
                    <a16:creationId xmlns:a16="http://schemas.microsoft.com/office/drawing/2014/main" id="{E1EE7096-C99B-4FA8-B31C-692BBE127093}"/>
                  </a:ext>
                </a:extLst>
              </p:cNvPr>
              <p:cNvSpPr/>
              <p:nvPr/>
            </p:nvSpPr>
            <p:spPr>
              <a:xfrm>
                <a:off x="2826397" y="836839"/>
                <a:ext cx="41044" cy="41044"/>
              </a:xfrm>
              <a:custGeom>
                <a:avLst/>
                <a:gdLst>
                  <a:gd name="connsiteX0" fmla="*/ 87 w 41044"/>
                  <a:gd name="connsiteY0" fmla="*/ 427 h 41044"/>
                  <a:gd name="connsiteX1" fmla="*/ 41132 w 41044"/>
                  <a:gd name="connsiteY1" fmla="*/ 427 h 41044"/>
                  <a:gd name="connsiteX2" fmla="*/ 41132 w 41044"/>
                  <a:gd name="connsiteY2" fmla="*/ 41472 h 41044"/>
                  <a:gd name="connsiteX3" fmla="*/ 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427"/>
                    </a:moveTo>
                    <a:lnTo>
                      <a:pt x="41132" y="427"/>
                    </a:lnTo>
                    <a:lnTo>
                      <a:pt x="41132" y="41472"/>
                    </a:lnTo>
                    <a:lnTo>
                      <a:pt x="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9" name="Полилиния: фигура 358">
                <a:extLst>
                  <a:ext uri="{FF2B5EF4-FFF2-40B4-BE49-F238E27FC236}">
                    <a16:creationId xmlns:a16="http://schemas.microsoft.com/office/drawing/2014/main" id="{210CA81C-4FC8-44DC-BA71-4BBE302CE8C2}"/>
                  </a:ext>
                </a:extLst>
              </p:cNvPr>
              <p:cNvSpPr/>
              <p:nvPr/>
            </p:nvSpPr>
            <p:spPr>
              <a:xfrm>
                <a:off x="2866247" y="836839"/>
                <a:ext cx="41044" cy="41044"/>
              </a:xfrm>
              <a:custGeom>
                <a:avLst/>
                <a:gdLst>
                  <a:gd name="connsiteX0" fmla="*/ 107 w 41044"/>
                  <a:gd name="connsiteY0" fmla="*/ 427 h 41044"/>
                  <a:gd name="connsiteX1" fmla="*/ 41152 w 41044"/>
                  <a:gd name="connsiteY1" fmla="*/ 427 h 41044"/>
                  <a:gd name="connsiteX2" fmla="*/ 41152 w 41044"/>
                  <a:gd name="connsiteY2" fmla="*/ 41472 h 41044"/>
                  <a:gd name="connsiteX3" fmla="*/ 10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427"/>
                    </a:moveTo>
                    <a:lnTo>
                      <a:pt x="41152" y="427"/>
                    </a:lnTo>
                    <a:lnTo>
                      <a:pt x="41152" y="41472"/>
                    </a:lnTo>
                    <a:lnTo>
                      <a:pt x="10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0" name="Полилиния: фигура 359">
                <a:extLst>
                  <a:ext uri="{FF2B5EF4-FFF2-40B4-BE49-F238E27FC236}">
                    <a16:creationId xmlns:a16="http://schemas.microsoft.com/office/drawing/2014/main" id="{B9708B45-95F8-4589-9910-B87F453EE955}"/>
                  </a:ext>
                </a:extLst>
              </p:cNvPr>
              <p:cNvSpPr/>
              <p:nvPr/>
            </p:nvSpPr>
            <p:spPr>
              <a:xfrm>
                <a:off x="2906096" y="836839"/>
                <a:ext cx="41044" cy="41044"/>
              </a:xfrm>
              <a:custGeom>
                <a:avLst/>
                <a:gdLst>
                  <a:gd name="connsiteX0" fmla="*/ 127 w 41044"/>
                  <a:gd name="connsiteY0" fmla="*/ 427 h 41044"/>
                  <a:gd name="connsiteX1" fmla="*/ 41172 w 41044"/>
                  <a:gd name="connsiteY1" fmla="*/ 427 h 41044"/>
                  <a:gd name="connsiteX2" fmla="*/ 41172 w 41044"/>
                  <a:gd name="connsiteY2" fmla="*/ 41472 h 41044"/>
                  <a:gd name="connsiteX3" fmla="*/ 12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427"/>
                    </a:moveTo>
                    <a:lnTo>
                      <a:pt x="41172" y="427"/>
                    </a:lnTo>
                    <a:lnTo>
                      <a:pt x="41172" y="41472"/>
                    </a:lnTo>
                    <a:lnTo>
                      <a:pt x="12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1" name="Полилиния: фигура 360">
                <a:extLst>
                  <a:ext uri="{FF2B5EF4-FFF2-40B4-BE49-F238E27FC236}">
                    <a16:creationId xmlns:a16="http://schemas.microsoft.com/office/drawing/2014/main" id="{F697A420-9490-425D-8EA3-E2A5D3E7C73F}"/>
                  </a:ext>
                </a:extLst>
              </p:cNvPr>
              <p:cNvSpPr/>
              <p:nvPr/>
            </p:nvSpPr>
            <p:spPr>
              <a:xfrm>
                <a:off x="2945946" y="836839"/>
                <a:ext cx="41044" cy="41044"/>
              </a:xfrm>
              <a:custGeom>
                <a:avLst/>
                <a:gdLst>
                  <a:gd name="connsiteX0" fmla="*/ 147 w 41044"/>
                  <a:gd name="connsiteY0" fmla="*/ 427 h 41044"/>
                  <a:gd name="connsiteX1" fmla="*/ 41192 w 41044"/>
                  <a:gd name="connsiteY1" fmla="*/ 427 h 41044"/>
                  <a:gd name="connsiteX2" fmla="*/ 41192 w 41044"/>
                  <a:gd name="connsiteY2" fmla="*/ 41472 h 41044"/>
                  <a:gd name="connsiteX3" fmla="*/ 14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427"/>
                    </a:moveTo>
                    <a:lnTo>
                      <a:pt x="41192" y="427"/>
                    </a:lnTo>
                    <a:lnTo>
                      <a:pt x="41192" y="41472"/>
                    </a:lnTo>
                    <a:lnTo>
                      <a:pt x="14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2" name="Полилиния: фигура 361">
                <a:extLst>
                  <a:ext uri="{FF2B5EF4-FFF2-40B4-BE49-F238E27FC236}">
                    <a16:creationId xmlns:a16="http://schemas.microsoft.com/office/drawing/2014/main" id="{E741B706-772D-46F5-B6D3-59B8837029CD}"/>
                  </a:ext>
                </a:extLst>
              </p:cNvPr>
              <p:cNvSpPr/>
              <p:nvPr/>
            </p:nvSpPr>
            <p:spPr>
              <a:xfrm>
                <a:off x="3025645" y="836839"/>
                <a:ext cx="41044" cy="41044"/>
              </a:xfrm>
              <a:custGeom>
                <a:avLst/>
                <a:gdLst>
                  <a:gd name="connsiteX0" fmla="*/ 187 w 41044"/>
                  <a:gd name="connsiteY0" fmla="*/ 427 h 41044"/>
                  <a:gd name="connsiteX1" fmla="*/ 41232 w 41044"/>
                  <a:gd name="connsiteY1" fmla="*/ 427 h 41044"/>
                  <a:gd name="connsiteX2" fmla="*/ 41232 w 41044"/>
                  <a:gd name="connsiteY2" fmla="*/ 41472 h 41044"/>
                  <a:gd name="connsiteX3" fmla="*/ 1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427"/>
                    </a:moveTo>
                    <a:lnTo>
                      <a:pt x="41232" y="427"/>
                    </a:lnTo>
                    <a:lnTo>
                      <a:pt x="41232" y="41472"/>
                    </a:lnTo>
                    <a:lnTo>
                      <a:pt x="1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3" name="Полилиния: фигура 362">
                <a:extLst>
                  <a:ext uri="{FF2B5EF4-FFF2-40B4-BE49-F238E27FC236}">
                    <a16:creationId xmlns:a16="http://schemas.microsoft.com/office/drawing/2014/main" id="{0F57D3CD-94BF-4A7E-8F92-4C9678392E1C}"/>
                  </a:ext>
                </a:extLst>
              </p:cNvPr>
              <p:cNvSpPr/>
              <p:nvPr/>
            </p:nvSpPr>
            <p:spPr>
              <a:xfrm>
                <a:off x="3224892" y="836839"/>
                <a:ext cx="41044" cy="41044"/>
              </a:xfrm>
              <a:custGeom>
                <a:avLst/>
                <a:gdLst>
                  <a:gd name="connsiteX0" fmla="*/ 287 w 41044"/>
                  <a:gd name="connsiteY0" fmla="*/ 427 h 41044"/>
                  <a:gd name="connsiteX1" fmla="*/ 41332 w 41044"/>
                  <a:gd name="connsiteY1" fmla="*/ 427 h 41044"/>
                  <a:gd name="connsiteX2" fmla="*/ 41332 w 41044"/>
                  <a:gd name="connsiteY2" fmla="*/ 41472 h 41044"/>
                  <a:gd name="connsiteX3" fmla="*/ 2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427"/>
                    </a:moveTo>
                    <a:lnTo>
                      <a:pt x="41332" y="427"/>
                    </a:lnTo>
                    <a:lnTo>
                      <a:pt x="41332" y="41472"/>
                    </a:lnTo>
                    <a:lnTo>
                      <a:pt x="2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4" name="Полилиния: фигура 363">
                <a:extLst>
                  <a:ext uri="{FF2B5EF4-FFF2-40B4-BE49-F238E27FC236}">
                    <a16:creationId xmlns:a16="http://schemas.microsoft.com/office/drawing/2014/main" id="{F7E9E486-A62F-4B2E-8F37-1D35F05CE37B}"/>
                  </a:ext>
                </a:extLst>
              </p:cNvPr>
              <p:cNvSpPr/>
              <p:nvPr/>
            </p:nvSpPr>
            <p:spPr>
              <a:xfrm>
                <a:off x="3344441" y="836839"/>
                <a:ext cx="41044" cy="41044"/>
              </a:xfrm>
              <a:custGeom>
                <a:avLst/>
                <a:gdLst>
                  <a:gd name="connsiteX0" fmla="*/ 347 w 41044"/>
                  <a:gd name="connsiteY0" fmla="*/ 427 h 41044"/>
                  <a:gd name="connsiteX1" fmla="*/ 41392 w 41044"/>
                  <a:gd name="connsiteY1" fmla="*/ 427 h 41044"/>
                  <a:gd name="connsiteX2" fmla="*/ 41392 w 41044"/>
                  <a:gd name="connsiteY2" fmla="*/ 41472 h 41044"/>
                  <a:gd name="connsiteX3" fmla="*/ 34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427"/>
                    </a:moveTo>
                    <a:lnTo>
                      <a:pt x="41392" y="427"/>
                    </a:lnTo>
                    <a:lnTo>
                      <a:pt x="41392" y="41472"/>
                    </a:lnTo>
                    <a:lnTo>
                      <a:pt x="34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5" name="Полилиния: фигура 364">
                <a:extLst>
                  <a:ext uri="{FF2B5EF4-FFF2-40B4-BE49-F238E27FC236}">
                    <a16:creationId xmlns:a16="http://schemas.microsoft.com/office/drawing/2014/main" id="{EE8433B6-21AB-4742-8DB8-942A0775822E}"/>
                  </a:ext>
                </a:extLst>
              </p:cNvPr>
              <p:cNvSpPr/>
              <p:nvPr/>
            </p:nvSpPr>
            <p:spPr>
              <a:xfrm>
                <a:off x="3902334" y="836839"/>
                <a:ext cx="41044" cy="41044"/>
              </a:xfrm>
              <a:custGeom>
                <a:avLst/>
                <a:gdLst>
                  <a:gd name="connsiteX0" fmla="*/ 627 w 41044"/>
                  <a:gd name="connsiteY0" fmla="*/ 427 h 41044"/>
                  <a:gd name="connsiteX1" fmla="*/ 41672 w 41044"/>
                  <a:gd name="connsiteY1" fmla="*/ 427 h 41044"/>
                  <a:gd name="connsiteX2" fmla="*/ 41672 w 41044"/>
                  <a:gd name="connsiteY2" fmla="*/ 41472 h 41044"/>
                  <a:gd name="connsiteX3" fmla="*/ 62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427"/>
                    </a:moveTo>
                    <a:lnTo>
                      <a:pt x="41672" y="427"/>
                    </a:lnTo>
                    <a:lnTo>
                      <a:pt x="41672" y="41472"/>
                    </a:lnTo>
                    <a:lnTo>
                      <a:pt x="62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6" name="Полилиния: фигура 365">
                <a:extLst>
                  <a:ext uri="{FF2B5EF4-FFF2-40B4-BE49-F238E27FC236}">
                    <a16:creationId xmlns:a16="http://schemas.microsoft.com/office/drawing/2014/main" id="{A14FC171-BF96-4F26-9027-4E05D4AB1EF4}"/>
                  </a:ext>
                </a:extLst>
              </p:cNvPr>
              <p:cNvSpPr/>
              <p:nvPr/>
            </p:nvSpPr>
            <p:spPr>
              <a:xfrm>
                <a:off x="3942183" y="836839"/>
                <a:ext cx="41044" cy="41044"/>
              </a:xfrm>
              <a:custGeom>
                <a:avLst/>
                <a:gdLst>
                  <a:gd name="connsiteX0" fmla="*/ 647 w 41044"/>
                  <a:gd name="connsiteY0" fmla="*/ 427 h 41044"/>
                  <a:gd name="connsiteX1" fmla="*/ 41692 w 41044"/>
                  <a:gd name="connsiteY1" fmla="*/ 427 h 41044"/>
                  <a:gd name="connsiteX2" fmla="*/ 41692 w 41044"/>
                  <a:gd name="connsiteY2" fmla="*/ 41472 h 41044"/>
                  <a:gd name="connsiteX3" fmla="*/ 64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427"/>
                    </a:moveTo>
                    <a:lnTo>
                      <a:pt x="41692" y="427"/>
                    </a:lnTo>
                    <a:lnTo>
                      <a:pt x="41692" y="41472"/>
                    </a:lnTo>
                    <a:lnTo>
                      <a:pt x="64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7" name="Полилиния: фигура 366">
                <a:extLst>
                  <a:ext uri="{FF2B5EF4-FFF2-40B4-BE49-F238E27FC236}">
                    <a16:creationId xmlns:a16="http://schemas.microsoft.com/office/drawing/2014/main" id="{719F997C-601A-4C0C-8CF2-B974F037CBDE}"/>
                  </a:ext>
                </a:extLst>
              </p:cNvPr>
              <p:cNvSpPr/>
              <p:nvPr/>
            </p:nvSpPr>
            <p:spPr>
              <a:xfrm>
                <a:off x="3982033" y="836839"/>
                <a:ext cx="41044" cy="41044"/>
              </a:xfrm>
              <a:custGeom>
                <a:avLst/>
                <a:gdLst>
                  <a:gd name="connsiteX0" fmla="*/ 667 w 41044"/>
                  <a:gd name="connsiteY0" fmla="*/ 427 h 41044"/>
                  <a:gd name="connsiteX1" fmla="*/ 41712 w 41044"/>
                  <a:gd name="connsiteY1" fmla="*/ 427 h 41044"/>
                  <a:gd name="connsiteX2" fmla="*/ 41712 w 41044"/>
                  <a:gd name="connsiteY2" fmla="*/ 41472 h 41044"/>
                  <a:gd name="connsiteX3" fmla="*/ 66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27"/>
                    </a:moveTo>
                    <a:lnTo>
                      <a:pt x="41712" y="427"/>
                    </a:lnTo>
                    <a:lnTo>
                      <a:pt x="41712" y="41472"/>
                    </a:lnTo>
                    <a:lnTo>
                      <a:pt x="66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8" name="Полилиния: фигура 367">
                <a:extLst>
                  <a:ext uri="{FF2B5EF4-FFF2-40B4-BE49-F238E27FC236}">
                    <a16:creationId xmlns:a16="http://schemas.microsoft.com/office/drawing/2014/main" id="{9D91FEFB-A9FF-4FFA-A93D-C6FD40627DC6}"/>
                  </a:ext>
                </a:extLst>
              </p:cNvPr>
              <p:cNvSpPr/>
              <p:nvPr/>
            </p:nvSpPr>
            <p:spPr>
              <a:xfrm>
                <a:off x="4021882" y="836839"/>
                <a:ext cx="41044" cy="41044"/>
              </a:xfrm>
              <a:custGeom>
                <a:avLst/>
                <a:gdLst>
                  <a:gd name="connsiteX0" fmla="*/ 687 w 41044"/>
                  <a:gd name="connsiteY0" fmla="*/ 427 h 41044"/>
                  <a:gd name="connsiteX1" fmla="*/ 41732 w 41044"/>
                  <a:gd name="connsiteY1" fmla="*/ 427 h 41044"/>
                  <a:gd name="connsiteX2" fmla="*/ 41732 w 41044"/>
                  <a:gd name="connsiteY2" fmla="*/ 41472 h 41044"/>
                  <a:gd name="connsiteX3" fmla="*/ 6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427"/>
                    </a:moveTo>
                    <a:lnTo>
                      <a:pt x="41732" y="427"/>
                    </a:lnTo>
                    <a:lnTo>
                      <a:pt x="41732" y="41472"/>
                    </a:lnTo>
                    <a:lnTo>
                      <a:pt x="6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9" name="Полилиния: фигура 368">
                <a:extLst>
                  <a:ext uri="{FF2B5EF4-FFF2-40B4-BE49-F238E27FC236}">
                    <a16:creationId xmlns:a16="http://schemas.microsoft.com/office/drawing/2014/main" id="{03704F86-8771-4762-98BB-19574ABACF76}"/>
                  </a:ext>
                </a:extLst>
              </p:cNvPr>
              <p:cNvSpPr/>
              <p:nvPr/>
            </p:nvSpPr>
            <p:spPr>
              <a:xfrm>
                <a:off x="4061732" y="836839"/>
                <a:ext cx="41044" cy="41044"/>
              </a:xfrm>
              <a:custGeom>
                <a:avLst/>
                <a:gdLst>
                  <a:gd name="connsiteX0" fmla="*/ 707 w 41044"/>
                  <a:gd name="connsiteY0" fmla="*/ 427 h 41044"/>
                  <a:gd name="connsiteX1" fmla="*/ 41752 w 41044"/>
                  <a:gd name="connsiteY1" fmla="*/ 427 h 41044"/>
                  <a:gd name="connsiteX2" fmla="*/ 41752 w 41044"/>
                  <a:gd name="connsiteY2" fmla="*/ 41472 h 41044"/>
                  <a:gd name="connsiteX3" fmla="*/ 70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427"/>
                    </a:moveTo>
                    <a:lnTo>
                      <a:pt x="41752" y="427"/>
                    </a:lnTo>
                    <a:lnTo>
                      <a:pt x="41752" y="41472"/>
                    </a:lnTo>
                    <a:lnTo>
                      <a:pt x="70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0" name="Полилиния: фигура 369">
                <a:extLst>
                  <a:ext uri="{FF2B5EF4-FFF2-40B4-BE49-F238E27FC236}">
                    <a16:creationId xmlns:a16="http://schemas.microsoft.com/office/drawing/2014/main" id="{02EAAFE6-32EC-4725-A730-BB908D2B568A}"/>
                  </a:ext>
                </a:extLst>
              </p:cNvPr>
              <p:cNvSpPr/>
              <p:nvPr/>
            </p:nvSpPr>
            <p:spPr>
              <a:xfrm>
                <a:off x="4141431" y="836839"/>
                <a:ext cx="41044" cy="41044"/>
              </a:xfrm>
              <a:custGeom>
                <a:avLst/>
                <a:gdLst>
                  <a:gd name="connsiteX0" fmla="*/ 747 w 41044"/>
                  <a:gd name="connsiteY0" fmla="*/ 427 h 41044"/>
                  <a:gd name="connsiteX1" fmla="*/ 41792 w 41044"/>
                  <a:gd name="connsiteY1" fmla="*/ 427 h 41044"/>
                  <a:gd name="connsiteX2" fmla="*/ 41792 w 41044"/>
                  <a:gd name="connsiteY2" fmla="*/ 41472 h 41044"/>
                  <a:gd name="connsiteX3" fmla="*/ 74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427"/>
                    </a:moveTo>
                    <a:lnTo>
                      <a:pt x="41792" y="427"/>
                    </a:lnTo>
                    <a:lnTo>
                      <a:pt x="41792" y="41472"/>
                    </a:lnTo>
                    <a:lnTo>
                      <a:pt x="74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1" name="Полилиния: фигура 370">
                <a:extLst>
                  <a:ext uri="{FF2B5EF4-FFF2-40B4-BE49-F238E27FC236}">
                    <a16:creationId xmlns:a16="http://schemas.microsoft.com/office/drawing/2014/main" id="{718B4AF4-4468-406D-A259-F64F1F61D804}"/>
                  </a:ext>
                </a:extLst>
              </p:cNvPr>
              <p:cNvSpPr/>
              <p:nvPr/>
            </p:nvSpPr>
            <p:spPr>
              <a:xfrm>
                <a:off x="4221130" y="836839"/>
                <a:ext cx="41044" cy="41044"/>
              </a:xfrm>
              <a:custGeom>
                <a:avLst/>
                <a:gdLst>
                  <a:gd name="connsiteX0" fmla="*/ 787 w 41044"/>
                  <a:gd name="connsiteY0" fmla="*/ 427 h 41044"/>
                  <a:gd name="connsiteX1" fmla="*/ 41832 w 41044"/>
                  <a:gd name="connsiteY1" fmla="*/ 427 h 41044"/>
                  <a:gd name="connsiteX2" fmla="*/ 41832 w 41044"/>
                  <a:gd name="connsiteY2" fmla="*/ 41472 h 41044"/>
                  <a:gd name="connsiteX3" fmla="*/ 7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427"/>
                    </a:moveTo>
                    <a:lnTo>
                      <a:pt x="41832" y="427"/>
                    </a:lnTo>
                    <a:lnTo>
                      <a:pt x="41832" y="41472"/>
                    </a:lnTo>
                    <a:lnTo>
                      <a:pt x="7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2" name="Полилиния: фигура 371">
                <a:extLst>
                  <a:ext uri="{FF2B5EF4-FFF2-40B4-BE49-F238E27FC236}">
                    <a16:creationId xmlns:a16="http://schemas.microsoft.com/office/drawing/2014/main" id="{CD64E99E-D662-454B-A152-D47F4CBD0AC8}"/>
                  </a:ext>
                </a:extLst>
              </p:cNvPr>
              <p:cNvSpPr/>
              <p:nvPr/>
            </p:nvSpPr>
            <p:spPr>
              <a:xfrm>
                <a:off x="4300829" y="836839"/>
                <a:ext cx="41044" cy="41044"/>
              </a:xfrm>
              <a:custGeom>
                <a:avLst/>
                <a:gdLst>
                  <a:gd name="connsiteX0" fmla="*/ 827 w 41044"/>
                  <a:gd name="connsiteY0" fmla="*/ 427 h 41044"/>
                  <a:gd name="connsiteX1" fmla="*/ 41872 w 41044"/>
                  <a:gd name="connsiteY1" fmla="*/ 427 h 41044"/>
                  <a:gd name="connsiteX2" fmla="*/ 41872 w 41044"/>
                  <a:gd name="connsiteY2" fmla="*/ 41472 h 41044"/>
                  <a:gd name="connsiteX3" fmla="*/ 82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427"/>
                    </a:moveTo>
                    <a:lnTo>
                      <a:pt x="41872" y="427"/>
                    </a:lnTo>
                    <a:lnTo>
                      <a:pt x="41872" y="41472"/>
                    </a:lnTo>
                    <a:lnTo>
                      <a:pt x="82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3" name="Полилиния: фигура 372">
                <a:extLst>
                  <a:ext uri="{FF2B5EF4-FFF2-40B4-BE49-F238E27FC236}">
                    <a16:creationId xmlns:a16="http://schemas.microsoft.com/office/drawing/2014/main" id="{2C9400BD-08C4-41D6-84E5-0FC806C788E3}"/>
                  </a:ext>
                </a:extLst>
              </p:cNvPr>
              <p:cNvSpPr/>
              <p:nvPr/>
            </p:nvSpPr>
            <p:spPr>
              <a:xfrm>
                <a:off x="4340678" y="836839"/>
                <a:ext cx="41044" cy="41044"/>
              </a:xfrm>
              <a:custGeom>
                <a:avLst/>
                <a:gdLst>
                  <a:gd name="connsiteX0" fmla="*/ 847 w 41044"/>
                  <a:gd name="connsiteY0" fmla="*/ 427 h 41044"/>
                  <a:gd name="connsiteX1" fmla="*/ 41892 w 41044"/>
                  <a:gd name="connsiteY1" fmla="*/ 427 h 41044"/>
                  <a:gd name="connsiteX2" fmla="*/ 41892 w 41044"/>
                  <a:gd name="connsiteY2" fmla="*/ 41472 h 41044"/>
                  <a:gd name="connsiteX3" fmla="*/ 84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427"/>
                    </a:moveTo>
                    <a:lnTo>
                      <a:pt x="41892" y="427"/>
                    </a:lnTo>
                    <a:lnTo>
                      <a:pt x="41892" y="41472"/>
                    </a:lnTo>
                    <a:lnTo>
                      <a:pt x="84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4" name="Полилиния: фигура 373">
                <a:extLst>
                  <a:ext uri="{FF2B5EF4-FFF2-40B4-BE49-F238E27FC236}">
                    <a16:creationId xmlns:a16="http://schemas.microsoft.com/office/drawing/2014/main" id="{E4C2DF92-9DE6-49DA-A399-05546D291CFB}"/>
                  </a:ext>
                </a:extLst>
              </p:cNvPr>
              <p:cNvSpPr/>
              <p:nvPr/>
            </p:nvSpPr>
            <p:spPr>
              <a:xfrm>
                <a:off x="4380528" y="836839"/>
                <a:ext cx="41044" cy="41044"/>
              </a:xfrm>
              <a:custGeom>
                <a:avLst/>
                <a:gdLst>
                  <a:gd name="connsiteX0" fmla="*/ 867 w 41044"/>
                  <a:gd name="connsiteY0" fmla="*/ 427 h 41044"/>
                  <a:gd name="connsiteX1" fmla="*/ 41912 w 41044"/>
                  <a:gd name="connsiteY1" fmla="*/ 427 h 41044"/>
                  <a:gd name="connsiteX2" fmla="*/ 41912 w 41044"/>
                  <a:gd name="connsiteY2" fmla="*/ 41472 h 41044"/>
                  <a:gd name="connsiteX3" fmla="*/ 86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427"/>
                    </a:moveTo>
                    <a:lnTo>
                      <a:pt x="41912" y="427"/>
                    </a:lnTo>
                    <a:lnTo>
                      <a:pt x="41912" y="41472"/>
                    </a:lnTo>
                    <a:lnTo>
                      <a:pt x="86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5" name="Полилиния: фигура 374">
                <a:extLst>
                  <a:ext uri="{FF2B5EF4-FFF2-40B4-BE49-F238E27FC236}">
                    <a16:creationId xmlns:a16="http://schemas.microsoft.com/office/drawing/2014/main" id="{F82FE7B6-9AEE-4728-8FCC-8BB4A6497809}"/>
                  </a:ext>
                </a:extLst>
              </p:cNvPr>
              <p:cNvSpPr/>
              <p:nvPr/>
            </p:nvSpPr>
            <p:spPr>
              <a:xfrm>
                <a:off x="4420377" y="836839"/>
                <a:ext cx="41044" cy="41044"/>
              </a:xfrm>
              <a:custGeom>
                <a:avLst/>
                <a:gdLst>
                  <a:gd name="connsiteX0" fmla="*/ 887 w 41044"/>
                  <a:gd name="connsiteY0" fmla="*/ 427 h 41044"/>
                  <a:gd name="connsiteX1" fmla="*/ 41932 w 41044"/>
                  <a:gd name="connsiteY1" fmla="*/ 427 h 41044"/>
                  <a:gd name="connsiteX2" fmla="*/ 41932 w 41044"/>
                  <a:gd name="connsiteY2" fmla="*/ 41472 h 41044"/>
                  <a:gd name="connsiteX3" fmla="*/ 88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427"/>
                    </a:moveTo>
                    <a:lnTo>
                      <a:pt x="41932" y="427"/>
                    </a:lnTo>
                    <a:lnTo>
                      <a:pt x="41932" y="41472"/>
                    </a:lnTo>
                    <a:lnTo>
                      <a:pt x="88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6" name="Полилиния: фигура 375">
                <a:extLst>
                  <a:ext uri="{FF2B5EF4-FFF2-40B4-BE49-F238E27FC236}">
                    <a16:creationId xmlns:a16="http://schemas.microsoft.com/office/drawing/2014/main" id="{8AFB3A2F-FFE2-4D31-A6A4-376075C7D0C1}"/>
                  </a:ext>
                </a:extLst>
              </p:cNvPr>
              <p:cNvSpPr/>
              <p:nvPr/>
            </p:nvSpPr>
            <p:spPr>
              <a:xfrm>
                <a:off x="4460227" y="836839"/>
                <a:ext cx="41044" cy="41044"/>
              </a:xfrm>
              <a:custGeom>
                <a:avLst/>
                <a:gdLst>
                  <a:gd name="connsiteX0" fmla="*/ 907 w 41044"/>
                  <a:gd name="connsiteY0" fmla="*/ 427 h 41044"/>
                  <a:gd name="connsiteX1" fmla="*/ 41952 w 41044"/>
                  <a:gd name="connsiteY1" fmla="*/ 427 h 41044"/>
                  <a:gd name="connsiteX2" fmla="*/ 41952 w 41044"/>
                  <a:gd name="connsiteY2" fmla="*/ 41472 h 41044"/>
                  <a:gd name="connsiteX3" fmla="*/ 90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427"/>
                    </a:moveTo>
                    <a:lnTo>
                      <a:pt x="41952" y="427"/>
                    </a:lnTo>
                    <a:lnTo>
                      <a:pt x="41952" y="41472"/>
                    </a:lnTo>
                    <a:lnTo>
                      <a:pt x="90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7" name="Полилиния: фигура 376">
                <a:extLst>
                  <a:ext uri="{FF2B5EF4-FFF2-40B4-BE49-F238E27FC236}">
                    <a16:creationId xmlns:a16="http://schemas.microsoft.com/office/drawing/2014/main" id="{52087FA9-5399-49CD-A883-99139789918D}"/>
                  </a:ext>
                </a:extLst>
              </p:cNvPr>
              <p:cNvSpPr/>
              <p:nvPr/>
            </p:nvSpPr>
            <p:spPr>
              <a:xfrm>
                <a:off x="4500076" y="836839"/>
                <a:ext cx="41044" cy="41044"/>
              </a:xfrm>
              <a:custGeom>
                <a:avLst/>
                <a:gdLst>
                  <a:gd name="connsiteX0" fmla="*/ 927 w 41044"/>
                  <a:gd name="connsiteY0" fmla="*/ 427 h 41044"/>
                  <a:gd name="connsiteX1" fmla="*/ 41972 w 41044"/>
                  <a:gd name="connsiteY1" fmla="*/ 427 h 41044"/>
                  <a:gd name="connsiteX2" fmla="*/ 41972 w 41044"/>
                  <a:gd name="connsiteY2" fmla="*/ 41472 h 41044"/>
                  <a:gd name="connsiteX3" fmla="*/ 927 w 41044"/>
                  <a:gd name="connsiteY3" fmla="*/ 414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427"/>
                    </a:moveTo>
                    <a:lnTo>
                      <a:pt x="41972" y="427"/>
                    </a:lnTo>
                    <a:lnTo>
                      <a:pt x="41972" y="41472"/>
                    </a:lnTo>
                    <a:lnTo>
                      <a:pt x="927" y="414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8" name="Полилиния: фигура 377">
                <a:extLst>
                  <a:ext uri="{FF2B5EF4-FFF2-40B4-BE49-F238E27FC236}">
                    <a16:creationId xmlns:a16="http://schemas.microsoft.com/office/drawing/2014/main" id="{AD385EC7-876E-46C3-82EE-2E795EA1535A}"/>
                  </a:ext>
                </a:extLst>
              </p:cNvPr>
              <p:cNvSpPr/>
              <p:nvPr/>
            </p:nvSpPr>
            <p:spPr>
              <a:xfrm>
                <a:off x="2786548" y="876688"/>
                <a:ext cx="41044" cy="41044"/>
              </a:xfrm>
              <a:custGeom>
                <a:avLst/>
                <a:gdLst>
                  <a:gd name="connsiteX0" fmla="*/ 67 w 41044"/>
                  <a:gd name="connsiteY0" fmla="*/ 447 h 41044"/>
                  <a:gd name="connsiteX1" fmla="*/ 41112 w 41044"/>
                  <a:gd name="connsiteY1" fmla="*/ 447 h 41044"/>
                  <a:gd name="connsiteX2" fmla="*/ 41112 w 41044"/>
                  <a:gd name="connsiteY2" fmla="*/ 41492 h 41044"/>
                  <a:gd name="connsiteX3" fmla="*/ 6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447"/>
                    </a:moveTo>
                    <a:lnTo>
                      <a:pt x="41112" y="447"/>
                    </a:lnTo>
                    <a:lnTo>
                      <a:pt x="41112" y="41492"/>
                    </a:lnTo>
                    <a:lnTo>
                      <a:pt x="6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9" name="Полилиния: фигура 378">
                <a:extLst>
                  <a:ext uri="{FF2B5EF4-FFF2-40B4-BE49-F238E27FC236}">
                    <a16:creationId xmlns:a16="http://schemas.microsoft.com/office/drawing/2014/main" id="{4DFBC215-9677-4DB2-9E61-A40C2D1222B6}"/>
                  </a:ext>
                </a:extLst>
              </p:cNvPr>
              <p:cNvSpPr/>
              <p:nvPr/>
            </p:nvSpPr>
            <p:spPr>
              <a:xfrm>
                <a:off x="2906096" y="876688"/>
                <a:ext cx="41044" cy="41044"/>
              </a:xfrm>
              <a:custGeom>
                <a:avLst/>
                <a:gdLst>
                  <a:gd name="connsiteX0" fmla="*/ 127 w 41044"/>
                  <a:gd name="connsiteY0" fmla="*/ 447 h 41044"/>
                  <a:gd name="connsiteX1" fmla="*/ 41172 w 41044"/>
                  <a:gd name="connsiteY1" fmla="*/ 447 h 41044"/>
                  <a:gd name="connsiteX2" fmla="*/ 41172 w 41044"/>
                  <a:gd name="connsiteY2" fmla="*/ 41492 h 41044"/>
                  <a:gd name="connsiteX3" fmla="*/ 12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447"/>
                    </a:moveTo>
                    <a:lnTo>
                      <a:pt x="41172" y="447"/>
                    </a:lnTo>
                    <a:lnTo>
                      <a:pt x="41172" y="41492"/>
                    </a:lnTo>
                    <a:lnTo>
                      <a:pt x="12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0" name="Полилиния: фигура 379">
                <a:extLst>
                  <a:ext uri="{FF2B5EF4-FFF2-40B4-BE49-F238E27FC236}">
                    <a16:creationId xmlns:a16="http://schemas.microsoft.com/office/drawing/2014/main" id="{669B7D7F-6CFC-4FC3-9DE5-4531D691AC25}"/>
                  </a:ext>
                </a:extLst>
              </p:cNvPr>
              <p:cNvSpPr/>
              <p:nvPr/>
            </p:nvSpPr>
            <p:spPr>
              <a:xfrm>
                <a:off x="2945946" y="876688"/>
                <a:ext cx="41044" cy="41044"/>
              </a:xfrm>
              <a:custGeom>
                <a:avLst/>
                <a:gdLst>
                  <a:gd name="connsiteX0" fmla="*/ 147 w 41044"/>
                  <a:gd name="connsiteY0" fmla="*/ 447 h 41044"/>
                  <a:gd name="connsiteX1" fmla="*/ 41192 w 41044"/>
                  <a:gd name="connsiteY1" fmla="*/ 447 h 41044"/>
                  <a:gd name="connsiteX2" fmla="*/ 41192 w 41044"/>
                  <a:gd name="connsiteY2" fmla="*/ 41492 h 41044"/>
                  <a:gd name="connsiteX3" fmla="*/ 14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447"/>
                    </a:moveTo>
                    <a:lnTo>
                      <a:pt x="41192" y="447"/>
                    </a:lnTo>
                    <a:lnTo>
                      <a:pt x="41192" y="41492"/>
                    </a:lnTo>
                    <a:lnTo>
                      <a:pt x="14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1" name="Полилиния: фигура 380">
                <a:extLst>
                  <a:ext uri="{FF2B5EF4-FFF2-40B4-BE49-F238E27FC236}">
                    <a16:creationId xmlns:a16="http://schemas.microsoft.com/office/drawing/2014/main" id="{E0FFFAD2-66B3-4ED9-A81B-12B6A930422E}"/>
                  </a:ext>
                </a:extLst>
              </p:cNvPr>
              <p:cNvSpPr/>
              <p:nvPr/>
            </p:nvSpPr>
            <p:spPr>
              <a:xfrm>
                <a:off x="2985795" y="876688"/>
                <a:ext cx="41044" cy="41044"/>
              </a:xfrm>
              <a:custGeom>
                <a:avLst/>
                <a:gdLst>
                  <a:gd name="connsiteX0" fmla="*/ 167 w 41044"/>
                  <a:gd name="connsiteY0" fmla="*/ 447 h 41044"/>
                  <a:gd name="connsiteX1" fmla="*/ 41212 w 41044"/>
                  <a:gd name="connsiteY1" fmla="*/ 447 h 41044"/>
                  <a:gd name="connsiteX2" fmla="*/ 41212 w 41044"/>
                  <a:gd name="connsiteY2" fmla="*/ 41492 h 41044"/>
                  <a:gd name="connsiteX3" fmla="*/ 16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447"/>
                    </a:moveTo>
                    <a:lnTo>
                      <a:pt x="41212" y="447"/>
                    </a:lnTo>
                    <a:lnTo>
                      <a:pt x="41212" y="41492"/>
                    </a:lnTo>
                    <a:lnTo>
                      <a:pt x="16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2" name="Полилиния: фигура 381">
                <a:extLst>
                  <a:ext uri="{FF2B5EF4-FFF2-40B4-BE49-F238E27FC236}">
                    <a16:creationId xmlns:a16="http://schemas.microsoft.com/office/drawing/2014/main" id="{454D9348-EA63-47D1-A5E0-D246BCA6B2CD}"/>
                  </a:ext>
                </a:extLst>
              </p:cNvPr>
              <p:cNvSpPr/>
              <p:nvPr/>
            </p:nvSpPr>
            <p:spPr>
              <a:xfrm>
                <a:off x="3025645" y="876688"/>
                <a:ext cx="41044" cy="41044"/>
              </a:xfrm>
              <a:custGeom>
                <a:avLst/>
                <a:gdLst>
                  <a:gd name="connsiteX0" fmla="*/ 187 w 41044"/>
                  <a:gd name="connsiteY0" fmla="*/ 447 h 41044"/>
                  <a:gd name="connsiteX1" fmla="*/ 41232 w 41044"/>
                  <a:gd name="connsiteY1" fmla="*/ 447 h 41044"/>
                  <a:gd name="connsiteX2" fmla="*/ 41232 w 41044"/>
                  <a:gd name="connsiteY2" fmla="*/ 41492 h 41044"/>
                  <a:gd name="connsiteX3" fmla="*/ 18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447"/>
                    </a:moveTo>
                    <a:lnTo>
                      <a:pt x="41232" y="447"/>
                    </a:lnTo>
                    <a:lnTo>
                      <a:pt x="41232" y="41492"/>
                    </a:lnTo>
                    <a:lnTo>
                      <a:pt x="18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3" name="Полилиния: фигура 382">
                <a:extLst>
                  <a:ext uri="{FF2B5EF4-FFF2-40B4-BE49-F238E27FC236}">
                    <a16:creationId xmlns:a16="http://schemas.microsoft.com/office/drawing/2014/main" id="{F0DB3547-09BB-4956-8AAC-58C7D4A96956}"/>
                  </a:ext>
                </a:extLst>
              </p:cNvPr>
              <p:cNvSpPr/>
              <p:nvPr/>
            </p:nvSpPr>
            <p:spPr>
              <a:xfrm>
                <a:off x="3065494" y="876688"/>
                <a:ext cx="41044" cy="41044"/>
              </a:xfrm>
              <a:custGeom>
                <a:avLst/>
                <a:gdLst>
                  <a:gd name="connsiteX0" fmla="*/ 207 w 41044"/>
                  <a:gd name="connsiteY0" fmla="*/ 447 h 41044"/>
                  <a:gd name="connsiteX1" fmla="*/ 41252 w 41044"/>
                  <a:gd name="connsiteY1" fmla="*/ 447 h 41044"/>
                  <a:gd name="connsiteX2" fmla="*/ 41252 w 41044"/>
                  <a:gd name="connsiteY2" fmla="*/ 41492 h 41044"/>
                  <a:gd name="connsiteX3" fmla="*/ 20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447"/>
                    </a:moveTo>
                    <a:lnTo>
                      <a:pt x="41252" y="447"/>
                    </a:lnTo>
                    <a:lnTo>
                      <a:pt x="41252" y="41492"/>
                    </a:lnTo>
                    <a:lnTo>
                      <a:pt x="20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4" name="Полилиния: фигура 383">
                <a:extLst>
                  <a:ext uri="{FF2B5EF4-FFF2-40B4-BE49-F238E27FC236}">
                    <a16:creationId xmlns:a16="http://schemas.microsoft.com/office/drawing/2014/main" id="{EC10F4A3-FF85-41F2-AAB2-7B21DA00CBBD}"/>
                  </a:ext>
                </a:extLst>
              </p:cNvPr>
              <p:cNvSpPr/>
              <p:nvPr/>
            </p:nvSpPr>
            <p:spPr>
              <a:xfrm>
                <a:off x="3185043" y="876688"/>
                <a:ext cx="41044" cy="41044"/>
              </a:xfrm>
              <a:custGeom>
                <a:avLst/>
                <a:gdLst>
                  <a:gd name="connsiteX0" fmla="*/ 267 w 41044"/>
                  <a:gd name="connsiteY0" fmla="*/ 447 h 41044"/>
                  <a:gd name="connsiteX1" fmla="*/ 41312 w 41044"/>
                  <a:gd name="connsiteY1" fmla="*/ 447 h 41044"/>
                  <a:gd name="connsiteX2" fmla="*/ 41312 w 41044"/>
                  <a:gd name="connsiteY2" fmla="*/ 41492 h 41044"/>
                  <a:gd name="connsiteX3" fmla="*/ 26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447"/>
                    </a:moveTo>
                    <a:lnTo>
                      <a:pt x="41312" y="447"/>
                    </a:lnTo>
                    <a:lnTo>
                      <a:pt x="41312" y="41492"/>
                    </a:lnTo>
                    <a:lnTo>
                      <a:pt x="26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5" name="Полилиния: фигура 384">
                <a:extLst>
                  <a:ext uri="{FF2B5EF4-FFF2-40B4-BE49-F238E27FC236}">
                    <a16:creationId xmlns:a16="http://schemas.microsoft.com/office/drawing/2014/main" id="{0AB8B20F-8B86-486E-AFB2-15940E76CBBB}"/>
                  </a:ext>
                </a:extLst>
              </p:cNvPr>
              <p:cNvSpPr/>
              <p:nvPr/>
            </p:nvSpPr>
            <p:spPr>
              <a:xfrm>
                <a:off x="3264742" y="876688"/>
                <a:ext cx="41044" cy="41044"/>
              </a:xfrm>
              <a:custGeom>
                <a:avLst/>
                <a:gdLst>
                  <a:gd name="connsiteX0" fmla="*/ 307 w 41044"/>
                  <a:gd name="connsiteY0" fmla="*/ 447 h 41044"/>
                  <a:gd name="connsiteX1" fmla="*/ 41352 w 41044"/>
                  <a:gd name="connsiteY1" fmla="*/ 447 h 41044"/>
                  <a:gd name="connsiteX2" fmla="*/ 41352 w 41044"/>
                  <a:gd name="connsiteY2" fmla="*/ 41492 h 41044"/>
                  <a:gd name="connsiteX3" fmla="*/ 30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447"/>
                    </a:moveTo>
                    <a:lnTo>
                      <a:pt x="41352" y="447"/>
                    </a:lnTo>
                    <a:lnTo>
                      <a:pt x="41352" y="41492"/>
                    </a:lnTo>
                    <a:lnTo>
                      <a:pt x="30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6" name="Полилиния: фигура 385">
                <a:extLst>
                  <a:ext uri="{FF2B5EF4-FFF2-40B4-BE49-F238E27FC236}">
                    <a16:creationId xmlns:a16="http://schemas.microsoft.com/office/drawing/2014/main" id="{CA12D06D-F97B-4364-9241-3130F1ED2519}"/>
                  </a:ext>
                </a:extLst>
              </p:cNvPr>
              <p:cNvSpPr/>
              <p:nvPr/>
            </p:nvSpPr>
            <p:spPr>
              <a:xfrm>
                <a:off x="3304591" y="876688"/>
                <a:ext cx="41044" cy="41044"/>
              </a:xfrm>
              <a:custGeom>
                <a:avLst/>
                <a:gdLst>
                  <a:gd name="connsiteX0" fmla="*/ 327 w 41044"/>
                  <a:gd name="connsiteY0" fmla="*/ 447 h 41044"/>
                  <a:gd name="connsiteX1" fmla="*/ 41372 w 41044"/>
                  <a:gd name="connsiteY1" fmla="*/ 447 h 41044"/>
                  <a:gd name="connsiteX2" fmla="*/ 41372 w 41044"/>
                  <a:gd name="connsiteY2" fmla="*/ 41492 h 41044"/>
                  <a:gd name="connsiteX3" fmla="*/ 32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447"/>
                    </a:moveTo>
                    <a:lnTo>
                      <a:pt x="41372" y="447"/>
                    </a:lnTo>
                    <a:lnTo>
                      <a:pt x="41372" y="41492"/>
                    </a:lnTo>
                    <a:lnTo>
                      <a:pt x="32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7" name="Полилиния: фигура 386">
                <a:extLst>
                  <a:ext uri="{FF2B5EF4-FFF2-40B4-BE49-F238E27FC236}">
                    <a16:creationId xmlns:a16="http://schemas.microsoft.com/office/drawing/2014/main" id="{4C23BD91-017C-4097-BB8D-CC6B6DF7FA70}"/>
                  </a:ext>
                </a:extLst>
              </p:cNvPr>
              <p:cNvSpPr/>
              <p:nvPr/>
            </p:nvSpPr>
            <p:spPr>
              <a:xfrm>
                <a:off x="3942183" y="876688"/>
                <a:ext cx="41044" cy="41044"/>
              </a:xfrm>
              <a:custGeom>
                <a:avLst/>
                <a:gdLst>
                  <a:gd name="connsiteX0" fmla="*/ 647 w 41044"/>
                  <a:gd name="connsiteY0" fmla="*/ 447 h 41044"/>
                  <a:gd name="connsiteX1" fmla="*/ 41692 w 41044"/>
                  <a:gd name="connsiteY1" fmla="*/ 447 h 41044"/>
                  <a:gd name="connsiteX2" fmla="*/ 41692 w 41044"/>
                  <a:gd name="connsiteY2" fmla="*/ 41492 h 41044"/>
                  <a:gd name="connsiteX3" fmla="*/ 64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447"/>
                    </a:moveTo>
                    <a:lnTo>
                      <a:pt x="41692" y="447"/>
                    </a:lnTo>
                    <a:lnTo>
                      <a:pt x="41692" y="41492"/>
                    </a:lnTo>
                    <a:lnTo>
                      <a:pt x="64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8" name="Полилиния: фигура 387">
                <a:extLst>
                  <a:ext uri="{FF2B5EF4-FFF2-40B4-BE49-F238E27FC236}">
                    <a16:creationId xmlns:a16="http://schemas.microsoft.com/office/drawing/2014/main" id="{AA0CDF37-75A3-40CB-A26C-8D349FAD4224}"/>
                  </a:ext>
                </a:extLst>
              </p:cNvPr>
              <p:cNvSpPr/>
              <p:nvPr/>
            </p:nvSpPr>
            <p:spPr>
              <a:xfrm>
                <a:off x="3982033" y="876688"/>
                <a:ext cx="41044" cy="41044"/>
              </a:xfrm>
              <a:custGeom>
                <a:avLst/>
                <a:gdLst>
                  <a:gd name="connsiteX0" fmla="*/ 667 w 41044"/>
                  <a:gd name="connsiteY0" fmla="*/ 447 h 41044"/>
                  <a:gd name="connsiteX1" fmla="*/ 41712 w 41044"/>
                  <a:gd name="connsiteY1" fmla="*/ 447 h 41044"/>
                  <a:gd name="connsiteX2" fmla="*/ 41712 w 41044"/>
                  <a:gd name="connsiteY2" fmla="*/ 41492 h 41044"/>
                  <a:gd name="connsiteX3" fmla="*/ 66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47"/>
                    </a:moveTo>
                    <a:lnTo>
                      <a:pt x="41712" y="447"/>
                    </a:lnTo>
                    <a:lnTo>
                      <a:pt x="41712" y="41492"/>
                    </a:lnTo>
                    <a:lnTo>
                      <a:pt x="66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9" name="Полилиния: фигура 388">
                <a:extLst>
                  <a:ext uri="{FF2B5EF4-FFF2-40B4-BE49-F238E27FC236}">
                    <a16:creationId xmlns:a16="http://schemas.microsoft.com/office/drawing/2014/main" id="{C7A234F7-6EE2-438D-8544-B944CF63A64B}"/>
                  </a:ext>
                </a:extLst>
              </p:cNvPr>
              <p:cNvSpPr/>
              <p:nvPr/>
            </p:nvSpPr>
            <p:spPr>
              <a:xfrm>
                <a:off x="4101581" y="876688"/>
                <a:ext cx="41044" cy="41044"/>
              </a:xfrm>
              <a:custGeom>
                <a:avLst/>
                <a:gdLst>
                  <a:gd name="connsiteX0" fmla="*/ 727 w 41044"/>
                  <a:gd name="connsiteY0" fmla="*/ 447 h 41044"/>
                  <a:gd name="connsiteX1" fmla="*/ 41772 w 41044"/>
                  <a:gd name="connsiteY1" fmla="*/ 447 h 41044"/>
                  <a:gd name="connsiteX2" fmla="*/ 41772 w 41044"/>
                  <a:gd name="connsiteY2" fmla="*/ 41492 h 41044"/>
                  <a:gd name="connsiteX3" fmla="*/ 72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447"/>
                    </a:moveTo>
                    <a:lnTo>
                      <a:pt x="41772" y="447"/>
                    </a:lnTo>
                    <a:lnTo>
                      <a:pt x="41772" y="41492"/>
                    </a:lnTo>
                    <a:lnTo>
                      <a:pt x="72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0" name="Полилиния: фигура 389">
                <a:extLst>
                  <a:ext uri="{FF2B5EF4-FFF2-40B4-BE49-F238E27FC236}">
                    <a16:creationId xmlns:a16="http://schemas.microsoft.com/office/drawing/2014/main" id="{F4831C1B-A731-43A8-8682-E7627D2DF92B}"/>
                  </a:ext>
                </a:extLst>
              </p:cNvPr>
              <p:cNvSpPr/>
              <p:nvPr/>
            </p:nvSpPr>
            <p:spPr>
              <a:xfrm>
                <a:off x="4181280" y="876688"/>
                <a:ext cx="41044" cy="41044"/>
              </a:xfrm>
              <a:custGeom>
                <a:avLst/>
                <a:gdLst>
                  <a:gd name="connsiteX0" fmla="*/ 767 w 41044"/>
                  <a:gd name="connsiteY0" fmla="*/ 447 h 41044"/>
                  <a:gd name="connsiteX1" fmla="*/ 41812 w 41044"/>
                  <a:gd name="connsiteY1" fmla="*/ 447 h 41044"/>
                  <a:gd name="connsiteX2" fmla="*/ 41812 w 41044"/>
                  <a:gd name="connsiteY2" fmla="*/ 41492 h 41044"/>
                  <a:gd name="connsiteX3" fmla="*/ 76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447"/>
                    </a:moveTo>
                    <a:lnTo>
                      <a:pt x="41812" y="447"/>
                    </a:lnTo>
                    <a:lnTo>
                      <a:pt x="41812" y="41492"/>
                    </a:lnTo>
                    <a:lnTo>
                      <a:pt x="76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1" name="Полилиния: фигура 390">
                <a:extLst>
                  <a:ext uri="{FF2B5EF4-FFF2-40B4-BE49-F238E27FC236}">
                    <a16:creationId xmlns:a16="http://schemas.microsoft.com/office/drawing/2014/main" id="{B1EA43C7-8A68-4F79-A569-6A2627CF1492}"/>
                  </a:ext>
                </a:extLst>
              </p:cNvPr>
              <p:cNvSpPr/>
              <p:nvPr/>
            </p:nvSpPr>
            <p:spPr>
              <a:xfrm>
                <a:off x="4221130" y="876688"/>
                <a:ext cx="41044" cy="41044"/>
              </a:xfrm>
              <a:custGeom>
                <a:avLst/>
                <a:gdLst>
                  <a:gd name="connsiteX0" fmla="*/ 787 w 41044"/>
                  <a:gd name="connsiteY0" fmla="*/ 447 h 41044"/>
                  <a:gd name="connsiteX1" fmla="*/ 41832 w 41044"/>
                  <a:gd name="connsiteY1" fmla="*/ 447 h 41044"/>
                  <a:gd name="connsiteX2" fmla="*/ 41832 w 41044"/>
                  <a:gd name="connsiteY2" fmla="*/ 41492 h 41044"/>
                  <a:gd name="connsiteX3" fmla="*/ 78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447"/>
                    </a:moveTo>
                    <a:lnTo>
                      <a:pt x="41832" y="447"/>
                    </a:lnTo>
                    <a:lnTo>
                      <a:pt x="41832" y="41492"/>
                    </a:lnTo>
                    <a:lnTo>
                      <a:pt x="78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2" name="Полилиния: фигура 391">
                <a:extLst>
                  <a:ext uri="{FF2B5EF4-FFF2-40B4-BE49-F238E27FC236}">
                    <a16:creationId xmlns:a16="http://schemas.microsoft.com/office/drawing/2014/main" id="{37E70D87-1775-4198-8B2B-24583C80B18A}"/>
                  </a:ext>
                </a:extLst>
              </p:cNvPr>
              <p:cNvSpPr/>
              <p:nvPr/>
            </p:nvSpPr>
            <p:spPr>
              <a:xfrm>
                <a:off x="4260979" y="876688"/>
                <a:ext cx="41044" cy="41044"/>
              </a:xfrm>
              <a:custGeom>
                <a:avLst/>
                <a:gdLst>
                  <a:gd name="connsiteX0" fmla="*/ 807 w 41044"/>
                  <a:gd name="connsiteY0" fmla="*/ 447 h 41044"/>
                  <a:gd name="connsiteX1" fmla="*/ 41852 w 41044"/>
                  <a:gd name="connsiteY1" fmla="*/ 447 h 41044"/>
                  <a:gd name="connsiteX2" fmla="*/ 41852 w 41044"/>
                  <a:gd name="connsiteY2" fmla="*/ 41492 h 41044"/>
                  <a:gd name="connsiteX3" fmla="*/ 80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447"/>
                    </a:moveTo>
                    <a:lnTo>
                      <a:pt x="41852" y="447"/>
                    </a:lnTo>
                    <a:lnTo>
                      <a:pt x="41852" y="41492"/>
                    </a:lnTo>
                    <a:lnTo>
                      <a:pt x="80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3" name="Полилиния: фигура 392">
                <a:extLst>
                  <a:ext uri="{FF2B5EF4-FFF2-40B4-BE49-F238E27FC236}">
                    <a16:creationId xmlns:a16="http://schemas.microsoft.com/office/drawing/2014/main" id="{D435DBA9-7A1D-4C20-B235-9B7635875BD0}"/>
                  </a:ext>
                </a:extLst>
              </p:cNvPr>
              <p:cNvSpPr/>
              <p:nvPr/>
            </p:nvSpPr>
            <p:spPr>
              <a:xfrm>
                <a:off x="4300829" y="876688"/>
                <a:ext cx="41044" cy="41044"/>
              </a:xfrm>
              <a:custGeom>
                <a:avLst/>
                <a:gdLst>
                  <a:gd name="connsiteX0" fmla="*/ 827 w 41044"/>
                  <a:gd name="connsiteY0" fmla="*/ 447 h 41044"/>
                  <a:gd name="connsiteX1" fmla="*/ 41872 w 41044"/>
                  <a:gd name="connsiteY1" fmla="*/ 447 h 41044"/>
                  <a:gd name="connsiteX2" fmla="*/ 41872 w 41044"/>
                  <a:gd name="connsiteY2" fmla="*/ 41492 h 41044"/>
                  <a:gd name="connsiteX3" fmla="*/ 82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447"/>
                    </a:moveTo>
                    <a:lnTo>
                      <a:pt x="41872" y="447"/>
                    </a:lnTo>
                    <a:lnTo>
                      <a:pt x="41872" y="41492"/>
                    </a:lnTo>
                    <a:lnTo>
                      <a:pt x="82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4" name="Полилиния: фигура 393">
                <a:extLst>
                  <a:ext uri="{FF2B5EF4-FFF2-40B4-BE49-F238E27FC236}">
                    <a16:creationId xmlns:a16="http://schemas.microsoft.com/office/drawing/2014/main" id="{9ADF84C8-E222-44BB-A669-C074AC26D2C7}"/>
                  </a:ext>
                </a:extLst>
              </p:cNvPr>
              <p:cNvSpPr/>
              <p:nvPr/>
            </p:nvSpPr>
            <p:spPr>
              <a:xfrm>
                <a:off x="4340678" y="876688"/>
                <a:ext cx="41044" cy="41044"/>
              </a:xfrm>
              <a:custGeom>
                <a:avLst/>
                <a:gdLst>
                  <a:gd name="connsiteX0" fmla="*/ 847 w 41044"/>
                  <a:gd name="connsiteY0" fmla="*/ 447 h 41044"/>
                  <a:gd name="connsiteX1" fmla="*/ 41892 w 41044"/>
                  <a:gd name="connsiteY1" fmla="*/ 447 h 41044"/>
                  <a:gd name="connsiteX2" fmla="*/ 41892 w 41044"/>
                  <a:gd name="connsiteY2" fmla="*/ 41492 h 41044"/>
                  <a:gd name="connsiteX3" fmla="*/ 847 w 41044"/>
                  <a:gd name="connsiteY3" fmla="*/ 414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447"/>
                    </a:moveTo>
                    <a:lnTo>
                      <a:pt x="41892" y="447"/>
                    </a:lnTo>
                    <a:lnTo>
                      <a:pt x="41892" y="41492"/>
                    </a:lnTo>
                    <a:lnTo>
                      <a:pt x="847" y="414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5" name="Полилиния: фигура 394">
                <a:extLst>
                  <a:ext uri="{FF2B5EF4-FFF2-40B4-BE49-F238E27FC236}">
                    <a16:creationId xmlns:a16="http://schemas.microsoft.com/office/drawing/2014/main" id="{E95A3447-4729-4D55-88F7-A0BB42AEA122}"/>
                  </a:ext>
                </a:extLst>
              </p:cNvPr>
              <p:cNvSpPr/>
              <p:nvPr/>
            </p:nvSpPr>
            <p:spPr>
              <a:xfrm>
                <a:off x="2786548" y="916538"/>
                <a:ext cx="41044" cy="41044"/>
              </a:xfrm>
              <a:custGeom>
                <a:avLst/>
                <a:gdLst>
                  <a:gd name="connsiteX0" fmla="*/ 67 w 41044"/>
                  <a:gd name="connsiteY0" fmla="*/ 467 h 41044"/>
                  <a:gd name="connsiteX1" fmla="*/ 41112 w 41044"/>
                  <a:gd name="connsiteY1" fmla="*/ 467 h 41044"/>
                  <a:gd name="connsiteX2" fmla="*/ 41112 w 41044"/>
                  <a:gd name="connsiteY2" fmla="*/ 41512 h 41044"/>
                  <a:gd name="connsiteX3" fmla="*/ 6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467"/>
                    </a:moveTo>
                    <a:lnTo>
                      <a:pt x="41112" y="467"/>
                    </a:lnTo>
                    <a:lnTo>
                      <a:pt x="41112" y="41512"/>
                    </a:lnTo>
                    <a:lnTo>
                      <a:pt x="6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6" name="Полилиния: фигура 395">
                <a:extLst>
                  <a:ext uri="{FF2B5EF4-FFF2-40B4-BE49-F238E27FC236}">
                    <a16:creationId xmlns:a16="http://schemas.microsoft.com/office/drawing/2014/main" id="{BA8B7745-2C85-48B4-838E-622585DC75AD}"/>
                  </a:ext>
                </a:extLst>
              </p:cNvPr>
              <p:cNvSpPr/>
              <p:nvPr/>
            </p:nvSpPr>
            <p:spPr>
              <a:xfrm>
                <a:off x="2906096" y="916538"/>
                <a:ext cx="41044" cy="41044"/>
              </a:xfrm>
              <a:custGeom>
                <a:avLst/>
                <a:gdLst>
                  <a:gd name="connsiteX0" fmla="*/ 127 w 41044"/>
                  <a:gd name="connsiteY0" fmla="*/ 467 h 41044"/>
                  <a:gd name="connsiteX1" fmla="*/ 41172 w 41044"/>
                  <a:gd name="connsiteY1" fmla="*/ 467 h 41044"/>
                  <a:gd name="connsiteX2" fmla="*/ 41172 w 41044"/>
                  <a:gd name="connsiteY2" fmla="*/ 41512 h 41044"/>
                  <a:gd name="connsiteX3" fmla="*/ 12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467"/>
                    </a:moveTo>
                    <a:lnTo>
                      <a:pt x="41172" y="467"/>
                    </a:lnTo>
                    <a:lnTo>
                      <a:pt x="41172" y="41512"/>
                    </a:lnTo>
                    <a:lnTo>
                      <a:pt x="12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7" name="Полилиния: фигура 396">
                <a:extLst>
                  <a:ext uri="{FF2B5EF4-FFF2-40B4-BE49-F238E27FC236}">
                    <a16:creationId xmlns:a16="http://schemas.microsoft.com/office/drawing/2014/main" id="{BCCCE073-C5BC-4A41-8962-30E8EBF1C507}"/>
                  </a:ext>
                </a:extLst>
              </p:cNvPr>
              <p:cNvSpPr/>
              <p:nvPr/>
            </p:nvSpPr>
            <p:spPr>
              <a:xfrm>
                <a:off x="3065494" y="916538"/>
                <a:ext cx="41044" cy="41044"/>
              </a:xfrm>
              <a:custGeom>
                <a:avLst/>
                <a:gdLst>
                  <a:gd name="connsiteX0" fmla="*/ 207 w 41044"/>
                  <a:gd name="connsiteY0" fmla="*/ 467 h 41044"/>
                  <a:gd name="connsiteX1" fmla="*/ 41252 w 41044"/>
                  <a:gd name="connsiteY1" fmla="*/ 467 h 41044"/>
                  <a:gd name="connsiteX2" fmla="*/ 41252 w 41044"/>
                  <a:gd name="connsiteY2" fmla="*/ 41512 h 41044"/>
                  <a:gd name="connsiteX3" fmla="*/ 20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467"/>
                    </a:moveTo>
                    <a:lnTo>
                      <a:pt x="41252" y="467"/>
                    </a:lnTo>
                    <a:lnTo>
                      <a:pt x="41252" y="41512"/>
                    </a:lnTo>
                    <a:lnTo>
                      <a:pt x="20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8" name="Полилиния: фигура 397">
                <a:extLst>
                  <a:ext uri="{FF2B5EF4-FFF2-40B4-BE49-F238E27FC236}">
                    <a16:creationId xmlns:a16="http://schemas.microsoft.com/office/drawing/2014/main" id="{1F901A5C-04D9-4AB5-9706-96DBEBE751E4}"/>
                  </a:ext>
                </a:extLst>
              </p:cNvPr>
              <p:cNvSpPr/>
              <p:nvPr/>
            </p:nvSpPr>
            <p:spPr>
              <a:xfrm>
                <a:off x="3145193" y="916538"/>
                <a:ext cx="41044" cy="41044"/>
              </a:xfrm>
              <a:custGeom>
                <a:avLst/>
                <a:gdLst>
                  <a:gd name="connsiteX0" fmla="*/ 247 w 41044"/>
                  <a:gd name="connsiteY0" fmla="*/ 467 h 41044"/>
                  <a:gd name="connsiteX1" fmla="*/ 41292 w 41044"/>
                  <a:gd name="connsiteY1" fmla="*/ 467 h 41044"/>
                  <a:gd name="connsiteX2" fmla="*/ 41292 w 41044"/>
                  <a:gd name="connsiteY2" fmla="*/ 41512 h 41044"/>
                  <a:gd name="connsiteX3" fmla="*/ 24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467"/>
                    </a:moveTo>
                    <a:lnTo>
                      <a:pt x="41292" y="467"/>
                    </a:lnTo>
                    <a:lnTo>
                      <a:pt x="41292" y="41512"/>
                    </a:lnTo>
                    <a:lnTo>
                      <a:pt x="24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9" name="Полилиния: фигура 398">
                <a:extLst>
                  <a:ext uri="{FF2B5EF4-FFF2-40B4-BE49-F238E27FC236}">
                    <a16:creationId xmlns:a16="http://schemas.microsoft.com/office/drawing/2014/main" id="{B0989BD5-A189-41AD-81C0-4797A5ABC110}"/>
                  </a:ext>
                </a:extLst>
              </p:cNvPr>
              <p:cNvSpPr/>
              <p:nvPr/>
            </p:nvSpPr>
            <p:spPr>
              <a:xfrm>
                <a:off x="3185043" y="916538"/>
                <a:ext cx="41044" cy="41044"/>
              </a:xfrm>
              <a:custGeom>
                <a:avLst/>
                <a:gdLst>
                  <a:gd name="connsiteX0" fmla="*/ 267 w 41044"/>
                  <a:gd name="connsiteY0" fmla="*/ 467 h 41044"/>
                  <a:gd name="connsiteX1" fmla="*/ 41312 w 41044"/>
                  <a:gd name="connsiteY1" fmla="*/ 467 h 41044"/>
                  <a:gd name="connsiteX2" fmla="*/ 41312 w 41044"/>
                  <a:gd name="connsiteY2" fmla="*/ 41512 h 41044"/>
                  <a:gd name="connsiteX3" fmla="*/ 26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467"/>
                    </a:moveTo>
                    <a:lnTo>
                      <a:pt x="41312" y="467"/>
                    </a:lnTo>
                    <a:lnTo>
                      <a:pt x="41312" y="41512"/>
                    </a:lnTo>
                    <a:lnTo>
                      <a:pt x="26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0" name="Полилиния: фигура 399">
                <a:extLst>
                  <a:ext uri="{FF2B5EF4-FFF2-40B4-BE49-F238E27FC236}">
                    <a16:creationId xmlns:a16="http://schemas.microsoft.com/office/drawing/2014/main" id="{34D487D8-D46A-4C7E-8507-34F8529C4425}"/>
                  </a:ext>
                </a:extLst>
              </p:cNvPr>
              <p:cNvSpPr/>
              <p:nvPr/>
            </p:nvSpPr>
            <p:spPr>
              <a:xfrm>
                <a:off x="3344441" y="916538"/>
                <a:ext cx="41044" cy="41044"/>
              </a:xfrm>
              <a:custGeom>
                <a:avLst/>
                <a:gdLst>
                  <a:gd name="connsiteX0" fmla="*/ 347 w 41044"/>
                  <a:gd name="connsiteY0" fmla="*/ 467 h 41044"/>
                  <a:gd name="connsiteX1" fmla="*/ 41392 w 41044"/>
                  <a:gd name="connsiteY1" fmla="*/ 467 h 41044"/>
                  <a:gd name="connsiteX2" fmla="*/ 41392 w 41044"/>
                  <a:gd name="connsiteY2" fmla="*/ 41512 h 41044"/>
                  <a:gd name="connsiteX3" fmla="*/ 34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467"/>
                    </a:moveTo>
                    <a:lnTo>
                      <a:pt x="41392" y="467"/>
                    </a:lnTo>
                    <a:lnTo>
                      <a:pt x="41392" y="41512"/>
                    </a:lnTo>
                    <a:lnTo>
                      <a:pt x="34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1" name="Полилиния: фигура 400">
                <a:extLst>
                  <a:ext uri="{FF2B5EF4-FFF2-40B4-BE49-F238E27FC236}">
                    <a16:creationId xmlns:a16="http://schemas.microsoft.com/office/drawing/2014/main" id="{997EFF9E-C55C-49D2-A869-293151172E22}"/>
                  </a:ext>
                </a:extLst>
              </p:cNvPr>
              <p:cNvSpPr/>
              <p:nvPr/>
            </p:nvSpPr>
            <p:spPr>
              <a:xfrm>
                <a:off x="3942183" y="916538"/>
                <a:ext cx="41044" cy="41044"/>
              </a:xfrm>
              <a:custGeom>
                <a:avLst/>
                <a:gdLst>
                  <a:gd name="connsiteX0" fmla="*/ 647 w 41044"/>
                  <a:gd name="connsiteY0" fmla="*/ 467 h 41044"/>
                  <a:gd name="connsiteX1" fmla="*/ 41692 w 41044"/>
                  <a:gd name="connsiteY1" fmla="*/ 467 h 41044"/>
                  <a:gd name="connsiteX2" fmla="*/ 41692 w 41044"/>
                  <a:gd name="connsiteY2" fmla="*/ 41512 h 41044"/>
                  <a:gd name="connsiteX3" fmla="*/ 64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467"/>
                    </a:moveTo>
                    <a:lnTo>
                      <a:pt x="41692" y="467"/>
                    </a:lnTo>
                    <a:lnTo>
                      <a:pt x="41692" y="41512"/>
                    </a:lnTo>
                    <a:lnTo>
                      <a:pt x="64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2" name="Полилиния: фигура 401">
                <a:extLst>
                  <a:ext uri="{FF2B5EF4-FFF2-40B4-BE49-F238E27FC236}">
                    <a16:creationId xmlns:a16="http://schemas.microsoft.com/office/drawing/2014/main" id="{728D7427-8996-4A31-82CA-17A0ED736711}"/>
                  </a:ext>
                </a:extLst>
              </p:cNvPr>
              <p:cNvSpPr/>
              <p:nvPr/>
            </p:nvSpPr>
            <p:spPr>
              <a:xfrm>
                <a:off x="3982033" y="916538"/>
                <a:ext cx="41044" cy="41044"/>
              </a:xfrm>
              <a:custGeom>
                <a:avLst/>
                <a:gdLst>
                  <a:gd name="connsiteX0" fmla="*/ 667 w 41044"/>
                  <a:gd name="connsiteY0" fmla="*/ 467 h 41044"/>
                  <a:gd name="connsiteX1" fmla="*/ 41712 w 41044"/>
                  <a:gd name="connsiteY1" fmla="*/ 467 h 41044"/>
                  <a:gd name="connsiteX2" fmla="*/ 41712 w 41044"/>
                  <a:gd name="connsiteY2" fmla="*/ 41512 h 41044"/>
                  <a:gd name="connsiteX3" fmla="*/ 66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67"/>
                    </a:moveTo>
                    <a:lnTo>
                      <a:pt x="41712" y="467"/>
                    </a:lnTo>
                    <a:lnTo>
                      <a:pt x="41712" y="41512"/>
                    </a:lnTo>
                    <a:lnTo>
                      <a:pt x="66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3" name="Полилиния: фигура 402">
                <a:extLst>
                  <a:ext uri="{FF2B5EF4-FFF2-40B4-BE49-F238E27FC236}">
                    <a16:creationId xmlns:a16="http://schemas.microsoft.com/office/drawing/2014/main" id="{0BEA4235-8177-4F69-8024-8126EE0DA148}"/>
                  </a:ext>
                </a:extLst>
              </p:cNvPr>
              <p:cNvSpPr/>
              <p:nvPr/>
            </p:nvSpPr>
            <p:spPr>
              <a:xfrm>
                <a:off x="4021882" y="916538"/>
                <a:ext cx="41044" cy="41044"/>
              </a:xfrm>
              <a:custGeom>
                <a:avLst/>
                <a:gdLst>
                  <a:gd name="connsiteX0" fmla="*/ 687 w 41044"/>
                  <a:gd name="connsiteY0" fmla="*/ 467 h 41044"/>
                  <a:gd name="connsiteX1" fmla="*/ 41732 w 41044"/>
                  <a:gd name="connsiteY1" fmla="*/ 467 h 41044"/>
                  <a:gd name="connsiteX2" fmla="*/ 41732 w 41044"/>
                  <a:gd name="connsiteY2" fmla="*/ 41512 h 41044"/>
                  <a:gd name="connsiteX3" fmla="*/ 68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467"/>
                    </a:moveTo>
                    <a:lnTo>
                      <a:pt x="41732" y="467"/>
                    </a:lnTo>
                    <a:lnTo>
                      <a:pt x="41732" y="41512"/>
                    </a:lnTo>
                    <a:lnTo>
                      <a:pt x="68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4" name="Полилиния: фигура 403">
                <a:extLst>
                  <a:ext uri="{FF2B5EF4-FFF2-40B4-BE49-F238E27FC236}">
                    <a16:creationId xmlns:a16="http://schemas.microsoft.com/office/drawing/2014/main" id="{0A98D416-416D-4AE1-97BB-B0F662AFCB86}"/>
                  </a:ext>
                </a:extLst>
              </p:cNvPr>
              <p:cNvSpPr/>
              <p:nvPr/>
            </p:nvSpPr>
            <p:spPr>
              <a:xfrm>
                <a:off x="4141431" y="916538"/>
                <a:ext cx="41044" cy="41044"/>
              </a:xfrm>
              <a:custGeom>
                <a:avLst/>
                <a:gdLst>
                  <a:gd name="connsiteX0" fmla="*/ 747 w 41044"/>
                  <a:gd name="connsiteY0" fmla="*/ 467 h 41044"/>
                  <a:gd name="connsiteX1" fmla="*/ 41792 w 41044"/>
                  <a:gd name="connsiteY1" fmla="*/ 467 h 41044"/>
                  <a:gd name="connsiteX2" fmla="*/ 41792 w 41044"/>
                  <a:gd name="connsiteY2" fmla="*/ 41512 h 41044"/>
                  <a:gd name="connsiteX3" fmla="*/ 74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467"/>
                    </a:moveTo>
                    <a:lnTo>
                      <a:pt x="41792" y="467"/>
                    </a:lnTo>
                    <a:lnTo>
                      <a:pt x="41792" y="41512"/>
                    </a:lnTo>
                    <a:lnTo>
                      <a:pt x="74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5" name="Полилиния: фигура 404">
                <a:extLst>
                  <a:ext uri="{FF2B5EF4-FFF2-40B4-BE49-F238E27FC236}">
                    <a16:creationId xmlns:a16="http://schemas.microsoft.com/office/drawing/2014/main" id="{9E141929-28D3-4033-9CDD-F494E988874B}"/>
                  </a:ext>
                </a:extLst>
              </p:cNvPr>
              <p:cNvSpPr/>
              <p:nvPr/>
            </p:nvSpPr>
            <p:spPr>
              <a:xfrm>
                <a:off x="4181280" y="916538"/>
                <a:ext cx="41044" cy="41044"/>
              </a:xfrm>
              <a:custGeom>
                <a:avLst/>
                <a:gdLst>
                  <a:gd name="connsiteX0" fmla="*/ 767 w 41044"/>
                  <a:gd name="connsiteY0" fmla="*/ 467 h 41044"/>
                  <a:gd name="connsiteX1" fmla="*/ 41812 w 41044"/>
                  <a:gd name="connsiteY1" fmla="*/ 467 h 41044"/>
                  <a:gd name="connsiteX2" fmla="*/ 41812 w 41044"/>
                  <a:gd name="connsiteY2" fmla="*/ 41512 h 41044"/>
                  <a:gd name="connsiteX3" fmla="*/ 76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467"/>
                    </a:moveTo>
                    <a:lnTo>
                      <a:pt x="41812" y="467"/>
                    </a:lnTo>
                    <a:lnTo>
                      <a:pt x="41812" y="41512"/>
                    </a:lnTo>
                    <a:lnTo>
                      <a:pt x="76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6" name="Полилиния: фигура 405">
                <a:extLst>
                  <a:ext uri="{FF2B5EF4-FFF2-40B4-BE49-F238E27FC236}">
                    <a16:creationId xmlns:a16="http://schemas.microsoft.com/office/drawing/2014/main" id="{FC9D9B59-7171-4B8E-8669-1049FAA89667}"/>
                  </a:ext>
                </a:extLst>
              </p:cNvPr>
              <p:cNvSpPr/>
              <p:nvPr/>
            </p:nvSpPr>
            <p:spPr>
              <a:xfrm>
                <a:off x="4340678" y="916538"/>
                <a:ext cx="41044" cy="41044"/>
              </a:xfrm>
              <a:custGeom>
                <a:avLst/>
                <a:gdLst>
                  <a:gd name="connsiteX0" fmla="*/ 847 w 41044"/>
                  <a:gd name="connsiteY0" fmla="*/ 467 h 41044"/>
                  <a:gd name="connsiteX1" fmla="*/ 41892 w 41044"/>
                  <a:gd name="connsiteY1" fmla="*/ 467 h 41044"/>
                  <a:gd name="connsiteX2" fmla="*/ 41892 w 41044"/>
                  <a:gd name="connsiteY2" fmla="*/ 41512 h 41044"/>
                  <a:gd name="connsiteX3" fmla="*/ 84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467"/>
                    </a:moveTo>
                    <a:lnTo>
                      <a:pt x="41892" y="467"/>
                    </a:lnTo>
                    <a:lnTo>
                      <a:pt x="41892" y="41512"/>
                    </a:lnTo>
                    <a:lnTo>
                      <a:pt x="84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7" name="Полилиния: фигура 406">
                <a:extLst>
                  <a:ext uri="{FF2B5EF4-FFF2-40B4-BE49-F238E27FC236}">
                    <a16:creationId xmlns:a16="http://schemas.microsoft.com/office/drawing/2014/main" id="{292C61A7-227E-497F-A2BE-1309F601EBB3}"/>
                  </a:ext>
                </a:extLst>
              </p:cNvPr>
              <p:cNvSpPr/>
              <p:nvPr/>
            </p:nvSpPr>
            <p:spPr>
              <a:xfrm>
                <a:off x="4380528" y="916538"/>
                <a:ext cx="41044" cy="41044"/>
              </a:xfrm>
              <a:custGeom>
                <a:avLst/>
                <a:gdLst>
                  <a:gd name="connsiteX0" fmla="*/ 867 w 41044"/>
                  <a:gd name="connsiteY0" fmla="*/ 467 h 41044"/>
                  <a:gd name="connsiteX1" fmla="*/ 41912 w 41044"/>
                  <a:gd name="connsiteY1" fmla="*/ 467 h 41044"/>
                  <a:gd name="connsiteX2" fmla="*/ 41912 w 41044"/>
                  <a:gd name="connsiteY2" fmla="*/ 41512 h 41044"/>
                  <a:gd name="connsiteX3" fmla="*/ 86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467"/>
                    </a:moveTo>
                    <a:lnTo>
                      <a:pt x="41912" y="467"/>
                    </a:lnTo>
                    <a:lnTo>
                      <a:pt x="41912" y="41512"/>
                    </a:lnTo>
                    <a:lnTo>
                      <a:pt x="86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8" name="Полилиния: фигура 407">
                <a:extLst>
                  <a:ext uri="{FF2B5EF4-FFF2-40B4-BE49-F238E27FC236}">
                    <a16:creationId xmlns:a16="http://schemas.microsoft.com/office/drawing/2014/main" id="{ADF75C3E-410E-4C8F-9E4A-21AF3D41B65D}"/>
                  </a:ext>
                </a:extLst>
              </p:cNvPr>
              <p:cNvSpPr/>
              <p:nvPr/>
            </p:nvSpPr>
            <p:spPr>
              <a:xfrm>
                <a:off x="4500076" y="916538"/>
                <a:ext cx="41044" cy="41044"/>
              </a:xfrm>
              <a:custGeom>
                <a:avLst/>
                <a:gdLst>
                  <a:gd name="connsiteX0" fmla="*/ 927 w 41044"/>
                  <a:gd name="connsiteY0" fmla="*/ 467 h 41044"/>
                  <a:gd name="connsiteX1" fmla="*/ 41972 w 41044"/>
                  <a:gd name="connsiteY1" fmla="*/ 467 h 41044"/>
                  <a:gd name="connsiteX2" fmla="*/ 41972 w 41044"/>
                  <a:gd name="connsiteY2" fmla="*/ 41512 h 41044"/>
                  <a:gd name="connsiteX3" fmla="*/ 927 w 41044"/>
                  <a:gd name="connsiteY3" fmla="*/ 415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467"/>
                    </a:moveTo>
                    <a:lnTo>
                      <a:pt x="41972" y="467"/>
                    </a:lnTo>
                    <a:lnTo>
                      <a:pt x="41972" y="41512"/>
                    </a:lnTo>
                    <a:lnTo>
                      <a:pt x="927" y="415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9" name="Полилиния: фигура 408">
                <a:extLst>
                  <a:ext uri="{FF2B5EF4-FFF2-40B4-BE49-F238E27FC236}">
                    <a16:creationId xmlns:a16="http://schemas.microsoft.com/office/drawing/2014/main" id="{A34F8CA2-4C18-473A-B171-D84E3CBF13CB}"/>
                  </a:ext>
                </a:extLst>
              </p:cNvPr>
              <p:cNvSpPr/>
              <p:nvPr/>
            </p:nvSpPr>
            <p:spPr>
              <a:xfrm>
                <a:off x="2826397" y="956387"/>
                <a:ext cx="41044" cy="41044"/>
              </a:xfrm>
              <a:custGeom>
                <a:avLst/>
                <a:gdLst>
                  <a:gd name="connsiteX0" fmla="*/ 87 w 41044"/>
                  <a:gd name="connsiteY0" fmla="*/ 487 h 41044"/>
                  <a:gd name="connsiteX1" fmla="*/ 41132 w 41044"/>
                  <a:gd name="connsiteY1" fmla="*/ 487 h 41044"/>
                  <a:gd name="connsiteX2" fmla="*/ 41132 w 41044"/>
                  <a:gd name="connsiteY2" fmla="*/ 41532 h 41044"/>
                  <a:gd name="connsiteX3" fmla="*/ 8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487"/>
                    </a:moveTo>
                    <a:lnTo>
                      <a:pt x="41132" y="487"/>
                    </a:lnTo>
                    <a:lnTo>
                      <a:pt x="41132" y="41532"/>
                    </a:lnTo>
                    <a:lnTo>
                      <a:pt x="8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0" name="Полилиния: фигура 409">
                <a:extLst>
                  <a:ext uri="{FF2B5EF4-FFF2-40B4-BE49-F238E27FC236}">
                    <a16:creationId xmlns:a16="http://schemas.microsoft.com/office/drawing/2014/main" id="{87FF946A-B214-4889-9C98-01ECC1607046}"/>
                  </a:ext>
                </a:extLst>
              </p:cNvPr>
              <p:cNvSpPr/>
              <p:nvPr/>
            </p:nvSpPr>
            <p:spPr>
              <a:xfrm>
                <a:off x="2866247" y="956387"/>
                <a:ext cx="41044" cy="41044"/>
              </a:xfrm>
              <a:custGeom>
                <a:avLst/>
                <a:gdLst>
                  <a:gd name="connsiteX0" fmla="*/ 107 w 41044"/>
                  <a:gd name="connsiteY0" fmla="*/ 487 h 41044"/>
                  <a:gd name="connsiteX1" fmla="*/ 41152 w 41044"/>
                  <a:gd name="connsiteY1" fmla="*/ 487 h 41044"/>
                  <a:gd name="connsiteX2" fmla="*/ 41152 w 41044"/>
                  <a:gd name="connsiteY2" fmla="*/ 41532 h 41044"/>
                  <a:gd name="connsiteX3" fmla="*/ 1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487"/>
                    </a:moveTo>
                    <a:lnTo>
                      <a:pt x="41152" y="487"/>
                    </a:lnTo>
                    <a:lnTo>
                      <a:pt x="41152" y="41532"/>
                    </a:lnTo>
                    <a:lnTo>
                      <a:pt x="1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1" name="Полилиния: фигура 410">
                <a:extLst>
                  <a:ext uri="{FF2B5EF4-FFF2-40B4-BE49-F238E27FC236}">
                    <a16:creationId xmlns:a16="http://schemas.microsoft.com/office/drawing/2014/main" id="{4DBA4F17-EBB9-4CA1-8348-1722535A771A}"/>
                  </a:ext>
                </a:extLst>
              </p:cNvPr>
              <p:cNvSpPr/>
              <p:nvPr/>
            </p:nvSpPr>
            <p:spPr>
              <a:xfrm>
                <a:off x="2906096" y="956387"/>
                <a:ext cx="41044" cy="41044"/>
              </a:xfrm>
              <a:custGeom>
                <a:avLst/>
                <a:gdLst>
                  <a:gd name="connsiteX0" fmla="*/ 127 w 41044"/>
                  <a:gd name="connsiteY0" fmla="*/ 487 h 41044"/>
                  <a:gd name="connsiteX1" fmla="*/ 41172 w 41044"/>
                  <a:gd name="connsiteY1" fmla="*/ 487 h 41044"/>
                  <a:gd name="connsiteX2" fmla="*/ 41172 w 41044"/>
                  <a:gd name="connsiteY2" fmla="*/ 41532 h 41044"/>
                  <a:gd name="connsiteX3" fmla="*/ 12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487"/>
                    </a:moveTo>
                    <a:lnTo>
                      <a:pt x="41172" y="487"/>
                    </a:lnTo>
                    <a:lnTo>
                      <a:pt x="41172" y="41532"/>
                    </a:lnTo>
                    <a:lnTo>
                      <a:pt x="12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2" name="Полилиния: фигура 411">
                <a:extLst>
                  <a:ext uri="{FF2B5EF4-FFF2-40B4-BE49-F238E27FC236}">
                    <a16:creationId xmlns:a16="http://schemas.microsoft.com/office/drawing/2014/main" id="{B39C3F21-D3E1-4871-9997-78F2D773AB50}"/>
                  </a:ext>
                </a:extLst>
              </p:cNvPr>
              <p:cNvSpPr/>
              <p:nvPr/>
            </p:nvSpPr>
            <p:spPr>
              <a:xfrm>
                <a:off x="2985795" y="956387"/>
                <a:ext cx="41044" cy="41044"/>
              </a:xfrm>
              <a:custGeom>
                <a:avLst/>
                <a:gdLst>
                  <a:gd name="connsiteX0" fmla="*/ 167 w 41044"/>
                  <a:gd name="connsiteY0" fmla="*/ 487 h 41044"/>
                  <a:gd name="connsiteX1" fmla="*/ 41212 w 41044"/>
                  <a:gd name="connsiteY1" fmla="*/ 487 h 41044"/>
                  <a:gd name="connsiteX2" fmla="*/ 41212 w 41044"/>
                  <a:gd name="connsiteY2" fmla="*/ 41532 h 41044"/>
                  <a:gd name="connsiteX3" fmla="*/ 16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487"/>
                    </a:moveTo>
                    <a:lnTo>
                      <a:pt x="41212" y="487"/>
                    </a:lnTo>
                    <a:lnTo>
                      <a:pt x="41212" y="41532"/>
                    </a:lnTo>
                    <a:lnTo>
                      <a:pt x="16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3" name="Полилиния: фигура 412">
                <a:extLst>
                  <a:ext uri="{FF2B5EF4-FFF2-40B4-BE49-F238E27FC236}">
                    <a16:creationId xmlns:a16="http://schemas.microsoft.com/office/drawing/2014/main" id="{02497054-79E7-4BC1-9CA2-4BE7D1F9E46B}"/>
                  </a:ext>
                </a:extLst>
              </p:cNvPr>
              <p:cNvSpPr/>
              <p:nvPr/>
            </p:nvSpPr>
            <p:spPr>
              <a:xfrm>
                <a:off x="3065494" y="956387"/>
                <a:ext cx="41044" cy="41044"/>
              </a:xfrm>
              <a:custGeom>
                <a:avLst/>
                <a:gdLst>
                  <a:gd name="connsiteX0" fmla="*/ 207 w 41044"/>
                  <a:gd name="connsiteY0" fmla="*/ 487 h 41044"/>
                  <a:gd name="connsiteX1" fmla="*/ 41252 w 41044"/>
                  <a:gd name="connsiteY1" fmla="*/ 487 h 41044"/>
                  <a:gd name="connsiteX2" fmla="*/ 41252 w 41044"/>
                  <a:gd name="connsiteY2" fmla="*/ 41532 h 41044"/>
                  <a:gd name="connsiteX3" fmla="*/ 2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487"/>
                    </a:moveTo>
                    <a:lnTo>
                      <a:pt x="41252" y="487"/>
                    </a:lnTo>
                    <a:lnTo>
                      <a:pt x="41252" y="41532"/>
                    </a:lnTo>
                    <a:lnTo>
                      <a:pt x="2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4" name="Полилиния: фигура 413">
                <a:extLst>
                  <a:ext uri="{FF2B5EF4-FFF2-40B4-BE49-F238E27FC236}">
                    <a16:creationId xmlns:a16="http://schemas.microsoft.com/office/drawing/2014/main" id="{088189BE-445F-43B2-B7A3-BC681DE5EDDB}"/>
                  </a:ext>
                </a:extLst>
              </p:cNvPr>
              <p:cNvSpPr/>
              <p:nvPr/>
            </p:nvSpPr>
            <p:spPr>
              <a:xfrm>
                <a:off x="3105344" y="956387"/>
                <a:ext cx="41044" cy="41044"/>
              </a:xfrm>
              <a:custGeom>
                <a:avLst/>
                <a:gdLst>
                  <a:gd name="connsiteX0" fmla="*/ 227 w 41044"/>
                  <a:gd name="connsiteY0" fmla="*/ 487 h 41044"/>
                  <a:gd name="connsiteX1" fmla="*/ 41272 w 41044"/>
                  <a:gd name="connsiteY1" fmla="*/ 487 h 41044"/>
                  <a:gd name="connsiteX2" fmla="*/ 41272 w 41044"/>
                  <a:gd name="connsiteY2" fmla="*/ 41532 h 41044"/>
                  <a:gd name="connsiteX3" fmla="*/ 22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487"/>
                    </a:moveTo>
                    <a:lnTo>
                      <a:pt x="41272" y="487"/>
                    </a:lnTo>
                    <a:lnTo>
                      <a:pt x="41272" y="41532"/>
                    </a:lnTo>
                    <a:lnTo>
                      <a:pt x="22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5" name="Полилиния: фигура 414">
                <a:extLst>
                  <a:ext uri="{FF2B5EF4-FFF2-40B4-BE49-F238E27FC236}">
                    <a16:creationId xmlns:a16="http://schemas.microsoft.com/office/drawing/2014/main" id="{2F6F0AFB-8273-4A60-86B5-621B61D5644E}"/>
                  </a:ext>
                </a:extLst>
              </p:cNvPr>
              <p:cNvSpPr/>
              <p:nvPr/>
            </p:nvSpPr>
            <p:spPr>
              <a:xfrm>
                <a:off x="3145193" y="956387"/>
                <a:ext cx="41044" cy="41044"/>
              </a:xfrm>
              <a:custGeom>
                <a:avLst/>
                <a:gdLst>
                  <a:gd name="connsiteX0" fmla="*/ 247 w 41044"/>
                  <a:gd name="connsiteY0" fmla="*/ 487 h 41044"/>
                  <a:gd name="connsiteX1" fmla="*/ 41292 w 41044"/>
                  <a:gd name="connsiteY1" fmla="*/ 487 h 41044"/>
                  <a:gd name="connsiteX2" fmla="*/ 41292 w 41044"/>
                  <a:gd name="connsiteY2" fmla="*/ 41532 h 41044"/>
                  <a:gd name="connsiteX3" fmla="*/ 24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487"/>
                    </a:moveTo>
                    <a:lnTo>
                      <a:pt x="41292" y="487"/>
                    </a:lnTo>
                    <a:lnTo>
                      <a:pt x="41292" y="41532"/>
                    </a:lnTo>
                    <a:lnTo>
                      <a:pt x="24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6" name="Полилиния: фигура 415">
                <a:extLst>
                  <a:ext uri="{FF2B5EF4-FFF2-40B4-BE49-F238E27FC236}">
                    <a16:creationId xmlns:a16="http://schemas.microsoft.com/office/drawing/2014/main" id="{2CA62FCC-5DF3-4C28-8044-CBF8AFFA960A}"/>
                  </a:ext>
                </a:extLst>
              </p:cNvPr>
              <p:cNvSpPr/>
              <p:nvPr/>
            </p:nvSpPr>
            <p:spPr>
              <a:xfrm>
                <a:off x="3224892" y="956387"/>
                <a:ext cx="41044" cy="41044"/>
              </a:xfrm>
              <a:custGeom>
                <a:avLst/>
                <a:gdLst>
                  <a:gd name="connsiteX0" fmla="*/ 287 w 41044"/>
                  <a:gd name="connsiteY0" fmla="*/ 487 h 41044"/>
                  <a:gd name="connsiteX1" fmla="*/ 41332 w 41044"/>
                  <a:gd name="connsiteY1" fmla="*/ 487 h 41044"/>
                  <a:gd name="connsiteX2" fmla="*/ 41332 w 41044"/>
                  <a:gd name="connsiteY2" fmla="*/ 41532 h 41044"/>
                  <a:gd name="connsiteX3" fmla="*/ 28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487"/>
                    </a:moveTo>
                    <a:lnTo>
                      <a:pt x="41332" y="487"/>
                    </a:lnTo>
                    <a:lnTo>
                      <a:pt x="41332" y="41532"/>
                    </a:lnTo>
                    <a:lnTo>
                      <a:pt x="28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7" name="Полилиния: фигура 416">
                <a:extLst>
                  <a:ext uri="{FF2B5EF4-FFF2-40B4-BE49-F238E27FC236}">
                    <a16:creationId xmlns:a16="http://schemas.microsoft.com/office/drawing/2014/main" id="{F01AA0DE-0DD0-476D-AEBE-A99B0C86F1DE}"/>
                  </a:ext>
                </a:extLst>
              </p:cNvPr>
              <p:cNvSpPr/>
              <p:nvPr/>
            </p:nvSpPr>
            <p:spPr>
              <a:xfrm>
                <a:off x="3264742" y="956387"/>
                <a:ext cx="41044" cy="41044"/>
              </a:xfrm>
              <a:custGeom>
                <a:avLst/>
                <a:gdLst>
                  <a:gd name="connsiteX0" fmla="*/ 307 w 41044"/>
                  <a:gd name="connsiteY0" fmla="*/ 487 h 41044"/>
                  <a:gd name="connsiteX1" fmla="*/ 41352 w 41044"/>
                  <a:gd name="connsiteY1" fmla="*/ 487 h 41044"/>
                  <a:gd name="connsiteX2" fmla="*/ 41352 w 41044"/>
                  <a:gd name="connsiteY2" fmla="*/ 41532 h 41044"/>
                  <a:gd name="connsiteX3" fmla="*/ 3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487"/>
                    </a:moveTo>
                    <a:lnTo>
                      <a:pt x="41352" y="487"/>
                    </a:lnTo>
                    <a:lnTo>
                      <a:pt x="41352" y="41532"/>
                    </a:lnTo>
                    <a:lnTo>
                      <a:pt x="3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8" name="Полилиния: фигура 417">
                <a:extLst>
                  <a:ext uri="{FF2B5EF4-FFF2-40B4-BE49-F238E27FC236}">
                    <a16:creationId xmlns:a16="http://schemas.microsoft.com/office/drawing/2014/main" id="{067F7A08-D457-4D6D-89CC-16964AF8A5A1}"/>
                  </a:ext>
                </a:extLst>
              </p:cNvPr>
              <p:cNvSpPr/>
              <p:nvPr/>
            </p:nvSpPr>
            <p:spPr>
              <a:xfrm>
                <a:off x="3942183" y="956387"/>
                <a:ext cx="41044" cy="41044"/>
              </a:xfrm>
              <a:custGeom>
                <a:avLst/>
                <a:gdLst>
                  <a:gd name="connsiteX0" fmla="*/ 647 w 41044"/>
                  <a:gd name="connsiteY0" fmla="*/ 487 h 41044"/>
                  <a:gd name="connsiteX1" fmla="*/ 41692 w 41044"/>
                  <a:gd name="connsiteY1" fmla="*/ 487 h 41044"/>
                  <a:gd name="connsiteX2" fmla="*/ 41692 w 41044"/>
                  <a:gd name="connsiteY2" fmla="*/ 41532 h 41044"/>
                  <a:gd name="connsiteX3" fmla="*/ 64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487"/>
                    </a:moveTo>
                    <a:lnTo>
                      <a:pt x="41692" y="487"/>
                    </a:lnTo>
                    <a:lnTo>
                      <a:pt x="41692" y="41532"/>
                    </a:lnTo>
                    <a:lnTo>
                      <a:pt x="64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9" name="Полилиния: фигура 418">
                <a:extLst>
                  <a:ext uri="{FF2B5EF4-FFF2-40B4-BE49-F238E27FC236}">
                    <a16:creationId xmlns:a16="http://schemas.microsoft.com/office/drawing/2014/main" id="{80463564-EFDA-4876-A418-841B45208F8A}"/>
                  </a:ext>
                </a:extLst>
              </p:cNvPr>
              <p:cNvSpPr/>
              <p:nvPr/>
            </p:nvSpPr>
            <p:spPr>
              <a:xfrm>
                <a:off x="3982033" y="956387"/>
                <a:ext cx="41044" cy="41044"/>
              </a:xfrm>
              <a:custGeom>
                <a:avLst/>
                <a:gdLst>
                  <a:gd name="connsiteX0" fmla="*/ 667 w 41044"/>
                  <a:gd name="connsiteY0" fmla="*/ 487 h 41044"/>
                  <a:gd name="connsiteX1" fmla="*/ 41712 w 41044"/>
                  <a:gd name="connsiteY1" fmla="*/ 487 h 41044"/>
                  <a:gd name="connsiteX2" fmla="*/ 41712 w 41044"/>
                  <a:gd name="connsiteY2" fmla="*/ 41532 h 41044"/>
                  <a:gd name="connsiteX3" fmla="*/ 66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487"/>
                    </a:moveTo>
                    <a:lnTo>
                      <a:pt x="41712" y="487"/>
                    </a:lnTo>
                    <a:lnTo>
                      <a:pt x="41712" y="41532"/>
                    </a:lnTo>
                    <a:lnTo>
                      <a:pt x="66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0" name="Полилиния: фигура 419">
                <a:extLst>
                  <a:ext uri="{FF2B5EF4-FFF2-40B4-BE49-F238E27FC236}">
                    <a16:creationId xmlns:a16="http://schemas.microsoft.com/office/drawing/2014/main" id="{A8A99093-6AB8-4410-BC6E-E5A072540579}"/>
                  </a:ext>
                </a:extLst>
              </p:cNvPr>
              <p:cNvSpPr/>
              <p:nvPr/>
            </p:nvSpPr>
            <p:spPr>
              <a:xfrm>
                <a:off x="4061732" y="956387"/>
                <a:ext cx="41044" cy="41044"/>
              </a:xfrm>
              <a:custGeom>
                <a:avLst/>
                <a:gdLst>
                  <a:gd name="connsiteX0" fmla="*/ 707 w 41044"/>
                  <a:gd name="connsiteY0" fmla="*/ 487 h 41044"/>
                  <a:gd name="connsiteX1" fmla="*/ 41752 w 41044"/>
                  <a:gd name="connsiteY1" fmla="*/ 487 h 41044"/>
                  <a:gd name="connsiteX2" fmla="*/ 41752 w 41044"/>
                  <a:gd name="connsiteY2" fmla="*/ 41532 h 41044"/>
                  <a:gd name="connsiteX3" fmla="*/ 7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487"/>
                    </a:moveTo>
                    <a:lnTo>
                      <a:pt x="41752" y="487"/>
                    </a:lnTo>
                    <a:lnTo>
                      <a:pt x="41752" y="41532"/>
                    </a:lnTo>
                    <a:lnTo>
                      <a:pt x="7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1" name="Полилиния: фигура 420">
                <a:extLst>
                  <a:ext uri="{FF2B5EF4-FFF2-40B4-BE49-F238E27FC236}">
                    <a16:creationId xmlns:a16="http://schemas.microsoft.com/office/drawing/2014/main" id="{E371F712-6716-4C98-A00B-8649506ED97F}"/>
                  </a:ext>
                </a:extLst>
              </p:cNvPr>
              <p:cNvSpPr/>
              <p:nvPr/>
            </p:nvSpPr>
            <p:spPr>
              <a:xfrm>
                <a:off x="4101581" y="956387"/>
                <a:ext cx="41044" cy="41044"/>
              </a:xfrm>
              <a:custGeom>
                <a:avLst/>
                <a:gdLst>
                  <a:gd name="connsiteX0" fmla="*/ 727 w 41044"/>
                  <a:gd name="connsiteY0" fmla="*/ 487 h 41044"/>
                  <a:gd name="connsiteX1" fmla="*/ 41772 w 41044"/>
                  <a:gd name="connsiteY1" fmla="*/ 487 h 41044"/>
                  <a:gd name="connsiteX2" fmla="*/ 41772 w 41044"/>
                  <a:gd name="connsiteY2" fmla="*/ 41532 h 41044"/>
                  <a:gd name="connsiteX3" fmla="*/ 72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487"/>
                    </a:moveTo>
                    <a:lnTo>
                      <a:pt x="41772" y="487"/>
                    </a:lnTo>
                    <a:lnTo>
                      <a:pt x="41772" y="41532"/>
                    </a:lnTo>
                    <a:lnTo>
                      <a:pt x="72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2" name="Полилиния: фигура 421">
                <a:extLst>
                  <a:ext uri="{FF2B5EF4-FFF2-40B4-BE49-F238E27FC236}">
                    <a16:creationId xmlns:a16="http://schemas.microsoft.com/office/drawing/2014/main" id="{2A02358A-CB5E-4F54-BA9C-31C631AB5DAE}"/>
                  </a:ext>
                </a:extLst>
              </p:cNvPr>
              <p:cNvSpPr/>
              <p:nvPr/>
            </p:nvSpPr>
            <p:spPr>
              <a:xfrm>
                <a:off x="4181280" y="956387"/>
                <a:ext cx="41044" cy="41044"/>
              </a:xfrm>
              <a:custGeom>
                <a:avLst/>
                <a:gdLst>
                  <a:gd name="connsiteX0" fmla="*/ 767 w 41044"/>
                  <a:gd name="connsiteY0" fmla="*/ 487 h 41044"/>
                  <a:gd name="connsiteX1" fmla="*/ 41812 w 41044"/>
                  <a:gd name="connsiteY1" fmla="*/ 487 h 41044"/>
                  <a:gd name="connsiteX2" fmla="*/ 41812 w 41044"/>
                  <a:gd name="connsiteY2" fmla="*/ 41532 h 41044"/>
                  <a:gd name="connsiteX3" fmla="*/ 76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487"/>
                    </a:moveTo>
                    <a:lnTo>
                      <a:pt x="41812" y="487"/>
                    </a:lnTo>
                    <a:lnTo>
                      <a:pt x="41812" y="41532"/>
                    </a:lnTo>
                    <a:lnTo>
                      <a:pt x="76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3" name="Полилиния: фигура 422">
                <a:extLst>
                  <a:ext uri="{FF2B5EF4-FFF2-40B4-BE49-F238E27FC236}">
                    <a16:creationId xmlns:a16="http://schemas.microsoft.com/office/drawing/2014/main" id="{68B81A85-037C-471D-BBB4-114A0B32B8DC}"/>
                  </a:ext>
                </a:extLst>
              </p:cNvPr>
              <p:cNvSpPr/>
              <p:nvPr/>
            </p:nvSpPr>
            <p:spPr>
              <a:xfrm>
                <a:off x="4260979" y="956387"/>
                <a:ext cx="41044" cy="41044"/>
              </a:xfrm>
              <a:custGeom>
                <a:avLst/>
                <a:gdLst>
                  <a:gd name="connsiteX0" fmla="*/ 807 w 41044"/>
                  <a:gd name="connsiteY0" fmla="*/ 487 h 41044"/>
                  <a:gd name="connsiteX1" fmla="*/ 41852 w 41044"/>
                  <a:gd name="connsiteY1" fmla="*/ 487 h 41044"/>
                  <a:gd name="connsiteX2" fmla="*/ 41852 w 41044"/>
                  <a:gd name="connsiteY2" fmla="*/ 41532 h 41044"/>
                  <a:gd name="connsiteX3" fmla="*/ 8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487"/>
                    </a:moveTo>
                    <a:lnTo>
                      <a:pt x="41852" y="487"/>
                    </a:lnTo>
                    <a:lnTo>
                      <a:pt x="41852" y="41532"/>
                    </a:lnTo>
                    <a:lnTo>
                      <a:pt x="8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4" name="Полилиния: фигура 423">
                <a:extLst>
                  <a:ext uri="{FF2B5EF4-FFF2-40B4-BE49-F238E27FC236}">
                    <a16:creationId xmlns:a16="http://schemas.microsoft.com/office/drawing/2014/main" id="{C7E3D6F9-7011-4ADE-9503-B0448F1BC3A4}"/>
                  </a:ext>
                </a:extLst>
              </p:cNvPr>
              <p:cNvSpPr/>
              <p:nvPr/>
            </p:nvSpPr>
            <p:spPr>
              <a:xfrm>
                <a:off x="4340678" y="956387"/>
                <a:ext cx="41044" cy="41044"/>
              </a:xfrm>
              <a:custGeom>
                <a:avLst/>
                <a:gdLst>
                  <a:gd name="connsiteX0" fmla="*/ 847 w 41044"/>
                  <a:gd name="connsiteY0" fmla="*/ 487 h 41044"/>
                  <a:gd name="connsiteX1" fmla="*/ 41892 w 41044"/>
                  <a:gd name="connsiteY1" fmla="*/ 487 h 41044"/>
                  <a:gd name="connsiteX2" fmla="*/ 41892 w 41044"/>
                  <a:gd name="connsiteY2" fmla="*/ 41532 h 41044"/>
                  <a:gd name="connsiteX3" fmla="*/ 84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487"/>
                    </a:moveTo>
                    <a:lnTo>
                      <a:pt x="41892" y="487"/>
                    </a:lnTo>
                    <a:lnTo>
                      <a:pt x="41892" y="41532"/>
                    </a:lnTo>
                    <a:lnTo>
                      <a:pt x="84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5" name="Полилиния: фигура 424">
                <a:extLst>
                  <a:ext uri="{FF2B5EF4-FFF2-40B4-BE49-F238E27FC236}">
                    <a16:creationId xmlns:a16="http://schemas.microsoft.com/office/drawing/2014/main" id="{A813B30A-32FD-4451-BCFA-F0901E751149}"/>
                  </a:ext>
                </a:extLst>
              </p:cNvPr>
              <p:cNvSpPr/>
              <p:nvPr/>
            </p:nvSpPr>
            <p:spPr>
              <a:xfrm>
                <a:off x="4380528" y="956387"/>
                <a:ext cx="41044" cy="41044"/>
              </a:xfrm>
              <a:custGeom>
                <a:avLst/>
                <a:gdLst>
                  <a:gd name="connsiteX0" fmla="*/ 867 w 41044"/>
                  <a:gd name="connsiteY0" fmla="*/ 487 h 41044"/>
                  <a:gd name="connsiteX1" fmla="*/ 41912 w 41044"/>
                  <a:gd name="connsiteY1" fmla="*/ 487 h 41044"/>
                  <a:gd name="connsiteX2" fmla="*/ 41912 w 41044"/>
                  <a:gd name="connsiteY2" fmla="*/ 41532 h 41044"/>
                  <a:gd name="connsiteX3" fmla="*/ 86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487"/>
                    </a:moveTo>
                    <a:lnTo>
                      <a:pt x="41912" y="487"/>
                    </a:lnTo>
                    <a:lnTo>
                      <a:pt x="41912" y="41532"/>
                    </a:lnTo>
                    <a:lnTo>
                      <a:pt x="86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6" name="Полилиния: фигура 425">
                <a:extLst>
                  <a:ext uri="{FF2B5EF4-FFF2-40B4-BE49-F238E27FC236}">
                    <a16:creationId xmlns:a16="http://schemas.microsoft.com/office/drawing/2014/main" id="{D0682FF8-177F-4336-B0E1-1F0A49D6368F}"/>
                  </a:ext>
                </a:extLst>
              </p:cNvPr>
              <p:cNvSpPr/>
              <p:nvPr/>
            </p:nvSpPr>
            <p:spPr>
              <a:xfrm>
                <a:off x="4460227" y="956387"/>
                <a:ext cx="41044" cy="41044"/>
              </a:xfrm>
              <a:custGeom>
                <a:avLst/>
                <a:gdLst>
                  <a:gd name="connsiteX0" fmla="*/ 907 w 41044"/>
                  <a:gd name="connsiteY0" fmla="*/ 487 h 41044"/>
                  <a:gd name="connsiteX1" fmla="*/ 41952 w 41044"/>
                  <a:gd name="connsiteY1" fmla="*/ 487 h 41044"/>
                  <a:gd name="connsiteX2" fmla="*/ 41952 w 41044"/>
                  <a:gd name="connsiteY2" fmla="*/ 41532 h 41044"/>
                  <a:gd name="connsiteX3" fmla="*/ 907 w 41044"/>
                  <a:gd name="connsiteY3" fmla="*/ 415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487"/>
                    </a:moveTo>
                    <a:lnTo>
                      <a:pt x="41952" y="487"/>
                    </a:lnTo>
                    <a:lnTo>
                      <a:pt x="41952" y="41532"/>
                    </a:lnTo>
                    <a:lnTo>
                      <a:pt x="907" y="415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7" name="Полилиния: фигура 426">
                <a:extLst>
                  <a:ext uri="{FF2B5EF4-FFF2-40B4-BE49-F238E27FC236}">
                    <a16:creationId xmlns:a16="http://schemas.microsoft.com/office/drawing/2014/main" id="{A351FE3F-D2FD-47C3-BA84-5C1A8EF3A87E}"/>
                  </a:ext>
                </a:extLst>
              </p:cNvPr>
              <p:cNvSpPr/>
              <p:nvPr/>
            </p:nvSpPr>
            <p:spPr>
              <a:xfrm>
                <a:off x="2746698" y="996237"/>
                <a:ext cx="41044" cy="41044"/>
              </a:xfrm>
              <a:custGeom>
                <a:avLst/>
                <a:gdLst>
                  <a:gd name="connsiteX0" fmla="*/ 47 w 41044"/>
                  <a:gd name="connsiteY0" fmla="*/ 507 h 41044"/>
                  <a:gd name="connsiteX1" fmla="*/ 41092 w 41044"/>
                  <a:gd name="connsiteY1" fmla="*/ 507 h 41044"/>
                  <a:gd name="connsiteX2" fmla="*/ 41092 w 41044"/>
                  <a:gd name="connsiteY2" fmla="*/ 41552 h 41044"/>
                  <a:gd name="connsiteX3" fmla="*/ 4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507"/>
                    </a:moveTo>
                    <a:lnTo>
                      <a:pt x="41092" y="507"/>
                    </a:lnTo>
                    <a:lnTo>
                      <a:pt x="41092" y="41552"/>
                    </a:lnTo>
                    <a:lnTo>
                      <a:pt x="4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8" name="Полилиния: фигура 427">
                <a:extLst>
                  <a:ext uri="{FF2B5EF4-FFF2-40B4-BE49-F238E27FC236}">
                    <a16:creationId xmlns:a16="http://schemas.microsoft.com/office/drawing/2014/main" id="{18611AA6-0053-4072-9C89-1B130C335F32}"/>
                  </a:ext>
                </a:extLst>
              </p:cNvPr>
              <p:cNvSpPr/>
              <p:nvPr/>
            </p:nvSpPr>
            <p:spPr>
              <a:xfrm>
                <a:off x="2786548" y="996237"/>
                <a:ext cx="41044" cy="41044"/>
              </a:xfrm>
              <a:custGeom>
                <a:avLst/>
                <a:gdLst>
                  <a:gd name="connsiteX0" fmla="*/ 67 w 41044"/>
                  <a:gd name="connsiteY0" fmla="*/ 507 h 41044"/>
                  <a:gd name="connsiteX1" fmla="*/ 41112 w 41044"/>
                  <a:gd name="connsiteY1" fmla="*/ 507 h 41044"/>
                  <a:gd name="connsiteX2" fmla="*/ 41112 w 41044"/>
                  <a:gd name="connsiteY2" fmla="*/ 41552 h 41044"/>
                  <a:gd name="connsiteX3" fmla="*/ 6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507"/>
                    </a:moveTo>
                    <a:lnTo>
                      <a:pt x="41112" y="507"/>
                    </a:lnTo>
                    <a:lnTo>
                      <a:pt x="41112" y="41552"/>
                    </a:lnTo>
                    <a:lnTo>
                      <a:pt x="6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9" name="Полилиния: фигура 428">
                <a:extLst>
                  <a:ext uri="{FF2B5EF4-FFF2-40B4-BE49-F238E27FC236}">
                    <a16:creationId xmlns:a16="http://schemas.microsoft.com/office/drawing/2014/main" id="{1BE29728-DF85-43CD-B70A-B00A137D157E}"/>
                  </a:ext>
                </a:extLst>
              </p:cNvPr>
              <p:cNvSpPr/>
              <p:nvPr/>
            </p:nvSpPr>
            <p:spPr>
              <a:xfrm>
                <a:off x="2826397" y="996237"/>
                <a:ext cx="41044" cy="41044"/>
              </a:xfrm>
              <a:custGeom>
                <a:avLst/>
                <a:gdLst>
                  <a:gd name="connsiteX0" fmla="*/ 87 w 41044"/>
                  <a:gd name="connsiteY0" fmla="*/ 507 h 41044"/>
                  <a:gd name="connsiteX1" fmla="*/ 41132 w 41044"/>
                  <a:gd name="connsiteY1" fmla="*/ 507 h 41044"/>
                  <a:gd name="connsiteX2" fmla="*/ 41132 w 41044"/>
                  <a:gd name="connsiteY2" fmla="*/ 41552 h 41044"/>
                  <a:gd name="connsiteX3" fmla="*/ 8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507"/>
                    </a:moveTo>
                    <a:lnTo>
                      <a:pt x="41132" y="507"/>
                    </a:lnTo>
                    <a:lnTo>
                      <a:pt x="41132" y="41552"/>
                    </a:lnTo>
                    <a:lnTo>
                      <a:pt x="8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0" name="Полилиния: фигура 429">
                <a:extLst>
                  <a:ext uri="{FF2B5EF4-FFF2-40B4-BE49-F238E27FC236}">
                    <a16:creationId xmlns:a16="http://schemas.microsoft.com/office/drawing/2014/main" id="{5F0FA378-4535-4F1C-B633-54F71072207A}"/>
                  </a:ext>
                </a:extLst>
              </p:cNvPr>
              <p:cNvSpPr/>
              <p:nvPr/>
            </p:nvSpPr>
            <p:spPr>
              <a:xfrm>
                <a:off x="2866247" y="996237"/>
                <a:ext cx="41044" cy="41044"/>
              </a:xfrm>
              <a:custGeom>
                <a:avLst/>
                <a:gdLst>
                  <a:gd name="connsiteX0" fmla="*/ 107 w 41044"/>
                  <a:gd name="connsiteY0" fmla="*/ 507 h 41044"/>
                  <a:gd name="connsiteX1" fmla="*/ 41152 w 41044"/>
                  <a:gd name="connsiteY1" fmla="*/ 507 h 41044"/>
                  <a:gd name="connsiteX2" fmla="*/ 41152 w 41044"/>
                  <a:gd name="connsiteY2" fmla="*/ 41552 h 41044"/>
                  <a:gd name="connsiteX3" fmla="*/ 10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507"/>
                    </a:moveTo>
                    <a:lnTo>
                      <a:pt x="41152" y="507"/>
                    </a:lnTo>
                    <a:lnTo>
                      <a:pt x="41152" y="41552"/>
                    </a:lnTo>
                    <a:lnTo>
                      <a:pt x="10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1" name="Полилиния: фигура 430">
                <a:extLst>
                  <a:ext uri="{FF2B5EF4-FFF2-40B4-BE49-F238E27FC236}">
                    <a16:creationId xmlns:a16="http://schemas.microsoft.com/office/drawing/2014/main" id="{477A2200-4F90-4B4D-8760-D98C36204F3C}"/>
                  </a:ext>
                </a:extLst>
              </p:cNvPr>
              <p:cNvSpPr/>
              <p:nvPr/>
            </p:nvSpPr>
            <p:spPr>
              <a:xfrm>
                <a:off x="2906096" y="996237"/>
                <a:ext cx="41044" cy="41044"/>
              </a:xfrm>
              <a:custGeom>
                <a:avLst/>
                <a:gdLst>
                  <a:gd name="connsiteX0" fmla="*/ 127 w 41044"/>
                  <a:gd name="connsiteY0" fmla="*/ 507 h 41044"/>
                  <a:gd name="connsiteX1" fmla="*/ 41172 w 41044"/>
                  <a:gd name="connsiteY1" fmla="*/ 507 h 41044"/>
                  <a:gd name="connsiteX2" fmla="*/ 41172 w 41044"/>
                  <a:gd name="connsiteY2" fmla="*/ 41552 h 41044"/>
                  <a:gd name="connsiteX3" fmla="*/ 12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507"/>
                    </a:moveTo>
                    <a:lnTo>
                      <a:pt x="41172" y="507"/>
                    </a:lnTo>
                    <a:lnTo>
                      <a:pt x="41172" y="41552"/>
                    </a:lnTo>
                    <a:lnTo>
                      <a:pt x="12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2" name="Полилиния: фигура 431">
                <a:extLst>
                  <a:ext uri="{FF2B5EF4-FFF2-40B4-BE49-F238E27FC236}">
                    <a16:creationId xmlns:a16="http://schemas.microsoft.com/office/drawing/2014/main" id="{25A4AB28-8219-4B9A-A81F-4612B1A74172}"/>
                  </a:ext>
                </a:extLst>
              </p:cNvPr>
              <p:cNvSpPr/>
              <p:nvPr/>
            </p:nvSpPr>
            <p:spPr>
              <a:xfrm>
                <a:off x="3065494" y="996237"/>
                <a:ext cx="41044" cy="41044"/>
              </a:xfrm>
              <a:custGeom>
                <a:avLst/>
                <a:gdLst>
                  <a:gd name="connsiteX0" fmla="*/ 207 w 41044"/>
                  <a:gd name="connsiteY0" fmla="*/ 507 h 41044"/>
                  <a:gd name="connsiteX1" fmla="*/ 41252 w 41044"/>
                  <a:gd name="connsiteY1" fmla="*/ 507 h 41044"/>
                  <a:gd name="connsiteX2" fmla="*/ 41252 w 41044"/>
                  <a:gd name="connsiteY2" fmla="*/ 41552 h 41044"/>
                  <a:gd name="connsiteX3" fmla="*/ 20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507"/>
                    </a:moveTo>
                    <a:lnTo>
                      <a:pt x="41252" y="507"/>
                    </a:lnTo>
                    <a:lnTo>
                      <a:pt x="41252" y="41552"/>
                    </a:lnTo>
                    <a:lnTo>
                      <a:pt x="20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3" name="Полилиния: фигура 432">
                <a:extLst>
                  <a:ext uri="{FF2B5EF4-FFF2-40B4-BE49-F238E27FC236}">
                    <a16:creationId xmlns:a16="http://schemas.microsoft.com/office/drawing/2014/main" id="{ED63BF83-4548-472C-A874-39077764AE34}"/>
                  </a:ext>
                </a:extLst>
              </p:cNvPr>
              <p:cNvSpPr/>
              <p:nvPr/>
            </p:nvSpPr>
            <p:spPr>
              <a:xfrm>
                <a:off x="3185043" y="996237"/>
                <a:ext cx="41044" cy="41044"/>
              </a:xfrm>
              <a:custGeom>
                <a:avLst/>
                <a:gdLst>
                  <a:gd name="connsiteX0" fmla="*/ 267 w 41044"/>
                  <a:gd name="connsiteY0" fmla="*/ 507 h 41044"/>
                  <a:gd name="connsiteX1" fmla="*/ 41312 w 41044"/>
                  <a:gd name="connsiteY1" fmla="*/ 507 h 41044"/>
                  <a:gd name="connsiteX2" fmla="*/ 41312 w 41044"/>
                  <a:gd name="connsiteY2" fmla="*/ 41552 h 41044"/>
                  <a:gd name="connsiteX3" fmla="*/ 26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507"/>
                    </a:moveTo>
                    <a:lnTo>
                      <a:pt x="41312" y="507"/>
                    </a:lnTo>
                    <a:lnTo>
                      <a:pt x="41312" y="41552"/>
                    </a:lnTo>
                    <a:lnTo>
                      <a:pt x="26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4" name="Полилиния: фигура 433">
                <a:extLst>
                  <a:ext uri="{FF2B5EF4-FFF2-40B4-BE49-F238E27FC236}">
                    <a16:creationId xmlns:a16="http://schemas.microsoft.com/office/drawing/2014/main" id="{F21C355D-25C3-49CA-9CE3-3060232154E8}"/>
                  </a:ext>
                </a:extLst>
              </p:cNvPr>
              <p:cNvSpPr/>
              <p:nvPr/>
            </p:nvSpPr>
            <p:spPr>
              <a:xfrm>
                <a:off x="3224892" y="996237"/>
                <a:ext cx="41044" cy="41044"/>
              </a:xfrm>
              <a:custGeom>
                <a:avLst/>
                <a:gdLst>
                  <a:gd name="connsiteX0" fmla="*/ 287 w 41044"/>
                  <a:gd name="connsiteY0" fmla="*/ 507 h 41044"/>
                  <a:gd name="connsiteX1" fmla="*/ 41332 w 41044"/>
                  <a:gd name="connsiteY1" fmla="*/ 507 h 41044"/>
                  <a:gd name="connsiteX2" fmla="*/ 41332 w 41044"/>
                  <a:gd name="connsiteY2" fmla="*/ 41552 h 41044"/>
                  <a:gd name="connsiteX3" fmla="*/ 28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507"/>
                    </a:moveTo>
                    <a:lnTo>
                      <a:pt x="41332" y="507"/>
                    </a:lnTo>
                    <a:lnTo>
                      <a:pt x="41332" y="41552"/>
                    </a:lnTo>
                    <a:lnTo>
                      <a:pt x="28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5" name="Полилиния: фигура 434">
                <a:extLst>
                  <a:ext uri="{FF2B5EF4-FFF2-40B4-BE49-F238E27FC236}">
                    <a16:creationId xmlns:a16="http://schemas.microsoft.com/office/drawing/2014/main" id="{2AA4314F-32D5-453F-B4BD-333A57A0CC12}"/>
                  </a:ext>
                </a:extLst>
              </p:cNvPr>
              <p:cNvSpPr/>
              <p:nvPr/>
            </p:nvSpPr>
            <p:spPr>
              <a:xfrm>
                <a:off x="3264742" y="996237"/>
                <a:ext cx="41044" cy="41044"/>
              </a:xfrm>
              <a:custGeom>
                <a:avLst/>
                <a:gdLst>
                  <a:gd name="connsiteX0" fmla="*/ 307 w 41044"/>
                  <a:gd name="connsiteY0" fmla="*/ 507 h 41044"/>
                  <a:gd name="connsiteX1" fmla="*/ 41352 w 41044"/>
                  <a:gd name="connsiteY1" fmla="*/ 507 h 41044"/>
                  <a:gd name="connsiteX2" fmla="*/ 41352 w 41044"/>
                  <a:gd name="connsiteY2" fmla="*/ 41552 h 41044"/>
                  <a:gd name="connsiteX3" fmla="*/ 30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507"/>
                    </a:moveTo>
                    <a:lnTo>
                      <a:pt x="41352" y="507"/>
                    </a:lnTo>
                    <a:lnTo>
                      <a:pt x="41352" y="41552"/>
                    </a:lnTo>
                    <a:lnTo>
                      <a:pt x="30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6" name="Полилиния: фигура 435">
                <a:extLst>
                  <a:ext uri="{FF2B5EF4-FFF2-40B4-BE49-F238E27FC236}">
                    <a16:creationId xmlns:a16="http://schemas.microsoft.com/office/drawing/2014/main" id="{AC4063AB-FB2B-48BD-B48D-DED21D0C234F}"/>
                  </a:ext>
                </a:extLst>
              </p:cNvPr>
              <p:cNvSpPr/>
              <p:nvPr/>
            </p:nvSpPr>
            <p:spPr>
              <a:xfrm>
                <a:off x="3344441" y="996237"/>
                <a:ext cx="41044" cy="41044"/>
              </a:xfrm>
              <a:custGeom>
                <a:avLst/>
                <a:gdLst>
                  <a:gd name="connsiteX0" fmla="*/ 347 w 41044"/>
                  <a:gd name="connsiteY0" fmla="*/ 507 h 41044"/>
                  <a:gd name="connsiteX1" fmla="*/ 41392 w 41044"/>
                  <a:gd name="connsiteY1" fmla="*/ 507 h 41044"/>
                  <a:gd name="connsiteX2" fmla="*/ 41392 w 41044"/>
                  <a:gd name="connsiteY2" fmla="*/ 41552 h 41044"/>
                  <a:gd name="connsiteX3" fmla="*/ 34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507"/>
                    </a:moveTo>
                    <a:lnTo>
                      <a:pt x="41392" y="507"/>
                    </a:lnTo>
                    <a:lnTo>
                      <a:pt x="41392" y="41552"/>
                    </a:lnTo>
                    <a:lnTo>
                      <a:pt x="34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7" name="Полилиния: фигура 436">
                <a:extLst>
                  <a:ext uri="{FF2B5EF4-FFF2-40B4-BE49-F238E27FC236}">
                    <a16:creationId xmlns:a16="http://schemas.microsoft.com/office/drawing/2014/main" id="{D320C60D-4AED-46F2-A52A-BAB19C348551}"/>
                  </a:ext>
                </a:extLst>
              </p:cNvPr>
              <p:cNvSpPr/>
              <p:nvPr/>
            </p:nvSpPr>
            <p:spPr>
              <a:xfrm>
                <a:off x="4021882" y="996237"/>
                <a:ext cx="41044" cy="41044"/>
              </a:xfrm>
              <a:custGeom>
                <a:avLst/>
                <a:gdLst>
                  <a:gd name="connsiteX0" fmla="*/ 687 w 41044"/>
                  <a:gd name="connsiteY0" fmla="*/ 507 h 41044"/>
                  <a:gd name="connsiteX1" fmla="*/ 41732 w 41044"/>
                  <a:gd name="connsiteY1" fmla="*/ 507 h 41044"/>
                  <a:gd name="connsiteX2" fmla="*/ 41732 w 41044"/>
                  <a:gd name="connsiteY2" fmla="*/ 41552 h 41044"/>
                  <a:gd name="connsiteX3" fmla="*/ 68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507"/>
                    </a:moveTo>
                    <a:lnTo>
                      <a:pt x="41732" y="507"/>
                    </a:lnTo>
                    <a:lnTo>
                      <a:pt x="41732" y="41552"/>
                    </a:lnTo>
                    <a:lnTo>
                      <a:pt x="68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8" name="Полилиния: фигура 437">
                <a:extLst>
                  <a:ext uri="{FF2B5EF4-FFF2-40B4-BE49-F238E27FC236}">
                    <a16:creationId xmlns:a16="http://schemas.microsoft.com/office/drawing/2014/main" id="{BF9B14FD-E766-4003-BC61-45E086CEE99A}"/>
                  </a:ext>
                </a:extLst>
              </p:cNvPr>
              <p:cNvSpPr/>
              <p:nvPr/>
            </p:nvSpPr>
            <p:spPr>
              <a:xfrm>
                <a:off x="4061732" y="996237"/>
                <a:ext cx="41044" cy="41044"/>
              </a:xfrm>
              <a:custGeom>
                <a:avLst/>
                <a:gdLst>
                  <a:gd name="connsiteX0" fmla="*/ 707 w 41044"/>
                  <a:gd name="connsiteY0" fmla="*/ 507 h 41044"/>
                  <a:gd name="connsiteX1" fmla="*/ 41752 w 41044"/>
                  <a:gd name="connsiteY1" fmla="*/ 507 h 41044"/>
                  <a:gd name="connsiteX2" fmla="*/ 41752 w 41044"/>
                  <a:gd name="connsiteY2" fmla="*/ 41552 h 41044"/>
                  <a:gd name="connsiteX3" fmla="*/ 70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507"/>
                    </a:moveTo>
                    <a:lnTo>
                      <a:pt x="41752" y="507"/>
                    </a:lnTo>
                    <a:lnTo>
                      <a:pt x="41752" y="41552"/>
                    </a:lnTo>
                    <a:lnTo>
                      <a:pt x="70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9" name="Полилиния: фигура 438">
                <a:extLst>
                  <a:ext uri="{FF2B5EF4-FFF2-40B4-BE49-F238E27FC236}">
                    <a16:creationId xmlns:a16="http://schemas.microsoft.com/office/drawing/2014/main" id="{3C5E8DEA-2319-418F-B363-5CDA71AD1A4D}"/>
                  </a:ext>
                </a:extLst>
              </p:cNvPr>
              <p:cNvSpPr/>
              <p:nvPr/>
            </p:nvSpPr>
            <p:spPr>
              <a:xfrm>
                <a:off x="4181280" y="996237"/>
                <a:ext cx="41044" cy="41044"/>
              </a:xfrm>
              <a:custGeom>
                <a:avLst/>
                <a:gdLst>
                  <a:gd name="connsiteX0" fmla="*/ 767 w 41044"/>
                  <a:gd name="connsiteY0" fmla="*/ 507 h 41044"/>
                  <a:gd name="connsiteX1" fmla="*/ 41812 w 41044"/>
                  <a:gd name="connsiteY1" fmla="*/ 507 h 41044"/>
                  <a:gd name="connsiteX2" fmla="*/ 41812 w 41044"/>
                  <a:gd name="connsiteY2" fmla="*/ 41552 h 41044"/>
                  <a:gd name="connsiteX3" fmla="*/ 76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507"/>
                    </a:moveTo>
                    <a:lnTo>
                      <a:pt x="41812" y="507"/>
                    </a:lnTo>
                    <a:lnTo>
                      <a:pt x="41812" y="41552"/>
                    </a:lnTo>
                    <a:lnTo>
                      <a:pt x="76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0" name="Полилиния: фигура 439">
                <a:extLst>
                  <a:ext uri="{FF2B5EF4-FFF2-40B4-BE49-F238E27FC236}">
                    <a16:creationId xmlns:a16="http://schemas.microsoft.com/office/drawing/2014/main" id="{54A8AD57-6C1B-40C5-B6B2-18E579F6C5E2}"/>
                  </a:ext>
                </a:extLst>
              </p:cNvPr>
              <p:cNvSpPr/>
              <p:nvPr/>
            </p:nvSpPr>
            <p:spPr>
              <a:xfrm>
                <a:off x="4340678" y="996237"/>
                <a:ext cx="41044" cy="41044"/>
              </a:xfrm>
              <a:custGeom>
                <a:avLst/>
                <a:gdLst>
                  <a:gd name="connsiteX0" fmla="*/ 847 w 41044"/>
                  <a:gd name="connsiteY0" fmla="*/ 507 h 41044"/>
                  <a:gd name="connsiteX1" fmla="*/ 41892 w 41044"/>
                  <a:gd name="connsiteY1" fmla="*/ 507 h 41044"/>
                  <a:gd name="connsiteX2" fmla="*/ 41892 w 41044"/>
                  <a:gd name="connsiteY2" fmla="*/ 41552 h 41044"/>
                  <a:gd name="connsiteX3" fmla="*/ 84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507"/>
                    </a:moveTo>
                    <a:lnTo>
                      <a:pt x="41892" y="507"/>
                    </a:lnTo>
                    <a:lnTo>
                      <a:pt x="41892" y="41552"/>
                    </a:lnTo>
                    <a:lnTo>
                      <a:pt x="84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1" name="Полилиния: фигура 440">
                <a:extLst>
                  <a:ext uri="{FF2B5EF4-FFF2-40B4-BE49-F238E27FC236}">
                    <a16:creationId xmlns:a16="http://schemas.microsoft.com/office/drawing/2014/main" id="{A0815871-A429-4785-AC17-B82F9DCCB4B9}"/>
                  </a:ext>
                </a:extLst>
              </p:cNvPr>
              <p:cNvSpPr/>
              <p:nvPr/>
            </p:nvSpPr>
            <p:spPr>
              <a:xfrm>
                <a:off x="4380528" y="996237"/>
                <a:ext cx="41044" cy="41044"/>
              </a:xfrm>
              <a:custGeom>
                <a:avLst/>
                <a:gdLst>
                  <a:gd name="connsiteX0" fmla="*/ 867 w 41044"/>
                  <a:gd name="connsiteY0" fmla="*/ 507 h 41044"/>
                  <a:gd name="connsiteX1" fmla="*/ 41912 w 41044"/>
                  <a:gd name="connsiteY1" fmla="*/ 507 h 41044"/>
                  <a:gd name="connsiteX2" fmla="*/ 41912 w 41044"/>
                  <a:gd name="connsiteY2" fmla="*/ 41552 h 41044"/>
                  <a:gd name="connsiteX3" fmla="*/ 86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507"/>
                    </a:moveTo>
                    <a:lnTo>
                      <a:pt x="41912" y="507"/>
                    </a:lnTo>
                    <a:lnTo>
                      <a:pt x="41912" y="41552"/>
                    </a:lnTo>
                    <a:lnTo>
                      <a:pt x="86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2" name="Полилиния: фигура 441">
                <a:extLst>
                  <a:ext uri="{FF2B5EF4-FFF2-40B4-BE49-F238E27FC236}">
                    <a16:creationId xmlns:a16="http://schemas.microsoft.com/office/drawing/2014/main" id="{ECD64F13-1D7D-4E07-A56A-FBD1F9592769}"/>
                  </a:ext>
                </a:extLst>
              </p:cNvPr>
              <p:cNvSpPr/>
              <p:nvPr/>
            </p:nvSpPr>
            <p:spPr>
              <a:xfrm>
                <a:off x="4420377" y="996237"/>
                <a:ext cx="41044" cy="41044"/>
              </a:xfrm>
              <a:custGeom>
                <a:avLst/>
                <a:gdLst>
                  <a:gd name="connsiteX0" fmla="*/ 887 w 41044"/>
                  <a:gd name="connsiteY0" fmla="*/ 507 h 41044"/>
                  <a:gd name="connsiteX1" fmla="*/ 41932 w 41044"/>
                  <a:gd name="connsiteY1" fmla="*/ 507 h 41044"/>
                  <a:gd name="connsiteX2" fmla="*/ 41932 w 41044"/>
                  <a:gd name="connsiteY2" fmla="*/ 41552 h 41044"/>
                  <a:gd name="connsiteX3" fmla="*/ 887 w 41044"/>
                  <a:gd name="connsiteY3" fmla="*/ 415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507"/>
                    </a:moveTo>
                    <a:lnTo>
                      <a:pt x="41932" y="507"/>
                    </a:lnTo>
                    <a:lnTo>
                      <a:pt x="41932" y="41552"/>
                    </a:lnTo>
                    <a:lnTo>
                      <a:pt x="887" y="415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3" name="Полилиния: фигура 442">
                <a:extLst>
                  <a:ext uri="{FF2B5EF4-FFF2-40B4-BE49-F238E27FC236}">
                    <a16:creationId xmlns:a16="http://schemas.microsoft.com/office/drawing/2014/main" id="{4976E318-8735-487F-BE3A-EF2AB4CAEAE3}"/>
                  </a:ext>
                </a:extLst>
              </p:cNvPr>
              <p:cNvSpPr/>
              <p:nvPr/>
            </p:nvSpPr>
            <p:spPr>
              <a:xfrm>
                <a:off x="2866247" y="1036086"/>
                <a:ext cx="41044" cy="41044"/>
              </a:xfrm>
              <a:custGeom>
                <a:avLst/>
                <a:gdLst>
                  <a:gd name="connsiteX0" fmla="*/ 107 w 41044"/>
                  <a:gd name="connsiteY0" fmla="*/ 527 h 41044"/>
                  <a:gd name="connsiteX1" fmla="*/ 41152 w 41044"/>
                  <a:gd name="connsiteY1" fmla="*/ 527 h 41044"/>
                  <a:gd name="connsiteX2" fmla="*/ 41152 w 41044"/>
                  <a:gd name="connsiteY2" fmla="*/ 41572 h 41044"/>
                  <a:gd name="connsiteX3" fmla="*/ 10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527"/>
                    </a:moveTo>
                    <a:lnTo>
                      <a:pt x="41152" y="527"/>
                    </a:lnTo>
                    <a:lnTo>
                      <a:pt x="41152" y="41572"/>
                    </a:lnTo>
                    <a:lnTo>
                      <a:pt x="10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4" name="Полилиния: фигура 443">
                <a:extLst>
                  <a:ext uri="{FF2B5EF4-FFF2-40B4-BE49-F238E27FC236}">
                    <a16:creationId xmlns:a16="http://schemas.microsoft.com/office/drawing/2014/main" id="{05BE7FE7-3FD3-471A-9609-FCEB42826BAA}"/>
                  </a:ext>
                </a:extLst>
              </p:cNvPr>
              <p:cNvSpPr/>
              <p:nvPr/>
            </p:nvSpPr>
            <p:spPr>
              <a:xfrm>
                <a:off x="2906096" y="1036086"/>
                <a:ext cx="41044" cy="41044"/>
              </a:xfrm>
              <a:custGeom>
                <a:avLst/>
                <a:gdLst>
                  <a:gd name="connsiteX0" fmla="*/ 127 w 41044"/>
                  <a:gd name="connsiteY0" fmla="*/ 527 h 41044"/>
                  <a:gd name="connsiteX1" fmla="*/ 41172 w 41044"/>
                  <a:gd name="connsiteY1" fmla="*/ 527 h 41044"/>
                  <a:gd name="connsiteX2" fmla="*/ 41172 w 41044"/>
                  <a:gd name="connsiteY2" fmla="*/ 41572 h 41044"/>
                  <a:gd name="connsiteX3" fmla="*/ 12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527"/>
                    </a:moveTo>
                    <a:lnTo>
                      <a:pt x="41172" y="527"/>
                    </a:lnTo>
                    <a:lnTo>
                      <a:pt x="41172" y="41572"/>
                    </a:lnTo>
                    <a:lnTo>
                      <a:pt x="12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5" name="Полилиния: фигура 444">
                <a:extLst>
                  <a:ext uri="{FF2B5EF4-FFF2-40B4-BE49-F238E27FC236}">
                    <a16:creationId xmlns:a16="http://schemas.microsoft.com/office/drawing/2014/main" id="{7F103B05-698B-4039-B736-AFEC6F41DFDB}"/>
                  </a:ext>
                </a:extLst>
              </p:cNvPr>
              <p:cNvSpPr/>
              <p:nvPr/>
            </p:nvSpPr>
            <p:spPr>
              <a:xfrm>
                <a:off x="2945946" y="1036086"/>
                <a:ext cx="41044" cy="41044"/>
              </a:xfrm>
              <a:custGeom>
                <a:avLst/>
                <a:gdLst>
                  <a:gd name="connsiteX0" fmla="*/ 147 w 41044"/>
                  <a:gd name="connsiteY0" fmla="*/ 527 h 41044"/>
                  <a:gd name="connsiteX1" fmla="*/ 41192 w 41044"/>
                  <a:gd name="connsiteY1" fmla="*/ 527 h 41044"/>
                  <a:gd name="connsiteX2" fmla="*/ 41192 w 41044"/>
                  <a:gd name="connsiteY2" fmla="*/ 41572 h 41044"/>
                  <a:gd name="connsiteX3" fmla="*/ 14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527"/>
                    </a:moveTo>
                    <a:lnTo>
                      <a:pt x="41192" y="527"/>
                    </a:lnTo>
                    <a:lnTo>
                      <a:pt x="41192" y="41572"/>
                    </a:lnTo>
                    <a:lnTo>
                      <a:pt x="14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6" name="Полилиния: фигура 445">
                <a:extLst>
                  <a:ext uri="{FF2B5EF4-FFF2-40B4-BE49-F238E27FC236}">
                    <a16:creationId xmlns:a16="http://schemas.microsoft.com/office/drawing/2014/main" id="{C506D60C-6BC4-4570-AD96-3CB5F769AE3C}"/>
                  </a:ext>
                </a:extLst>
              </p:cNvPr>
              <p:cNvSpPr/>
              <p:nvPr/>
            </p:nvSpPr>
            <p:spPr>
              <a:xfrm>
                <a:off x="2985795" y="1036086"/>
                <a:ext cx="41044" cy="41044"/>
              </a:xfrm>
              <a:custGeom>
                <a:avLst/>
                <a:gdLst>
                  <a:gd name="connsiteX0" fmla="*/ 167 w 41044"/>
                  <a:gd name="connsiteY0" fmla="*/ 527 h 41044"/>
                  <a:gd name="connsiteX1" fmla="*/ 41212 w 41044"/>
                  <a:gd name="connsiteY1" fmla="*/ 527 h 41044"/>
                  <a:gd name="connsiteX2" fmla="*/ 41212 w 41044"/>
                  <a:gd name="connsiteY2" fmla="*/ 41572 h 41044"/>
                  <a:gd name="connsiteX3" fmla="*/ 16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527"/>
                    </a:moveTo>
                    <a:lnTo>
                      <a:pt x="41212" y="527"/>
                    </a:lnTo>
                    <a:lnTo>
                      <a:pt x="41212" y="41572"/>
                    </a:lnTo>
                    <a:lnTo>
                      <a:pt x="16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7" name="Полилиния: фигура 446">
                <a:extLst>
                  <a:ext uri="{FF2B5EF4-FFF2-40B4-BE49-F238E27FC236}">
                    <a16:creationId xmlns:a16="http://schemas.microsoft.com/office/drawing/2014/main" id="{390E019B-AAE5-4EAC-BE68-7F49FAC7265A}"/>
                  </a:ext>
                </a:extLst>
              </p:cNvPr>
              <p:cNvSpPr/>
              <p:nvPr/>
            </p:nvSpPr>
            <p:spPr>
              <a:xfrm>
                <a:off x="3025645" y="1036086"/>
                <a:ext cx="41044" cy="41044"/>
              </a:xfrm>
              <a:custGeom>
                <a:avLst/>
                <a:gdLst>
                  <a:gd name="connsiteX0" fmla="*/ 187 w 41044"/>
                  <a:gd name="connsiteY0" fmla="*/ 527 h 41044"/>
                  <a:gd name="connsiteX1" fmla="*/ 41232 w 41044"/>
                  <a:gd name="connsiteY1" fmla="*/ 527 h 41044"/>
                  <a:gd name="connsiteX2" fmla="*/ 41232 w 41044"/>
                  <a:gd name="connsiteY2" fmla="*/ 41572 h 41044"/>
                  <a:gd name="connsiteX3" fmla="*/ 18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527"/>
                    </a:moveTo>
                    <a:lnTo>
                      <a:pt x="41232" y="527"/>
                    </a:lnTo>
                    <a:lnTo>
                      <a:pt x="41232" y="41572"/>
                    </a:lnTo>
                    <a:lnTo>
                      <a:pt x="18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8" name="Полилиния: фигура 447">
                <a:extLst>
                  <a:ext uri="{FF2B5EF4-FFF2-40B4-BE49-F238E27FC236}">
                    <a16:creationId xmlns:a16="http://schemas.microsoft.com/office/drawing/2014/main" id="{EDCB9D05-AA88-40AC-AAF3-CB4DCF2AFA44}"/>
                  </a:ext>
                </a:extLst>
              </p:cNvPr>
              <p:cNvSpPr/>
              <p:nvPr/>
            </p:nvSpPr>
            <p:spPr>
              <a:xfrm>
                <a:off x="3065494" y="1036086"/>
                <a:ext cx="41044" cy="41044"/>
              </a:xfrm>
              <a:custGeom>
                <a:avLst/>
                <a:gdLst>
                  <a:gd name="connsiteX0" fmla="*/ 207 w 41044"/>
                  <a:gd name="connsiteY0" fmla="*/ 527 h 41044"/>
                  <a:gd name="connsiteX1" fmla="*/ 41252 w 41044"/>
                  <a:gd name="connsiteY1" fmla="*/ 527 h 41044"/>
                  <a:gd name="connsiteX2" fmla="*/ 41252 w 41044"/>
                  <a:gd name="connsiteY2" fmla="*/ 41572 h 41044"/>
                  <a:gd name="connsiteX3" fmla="*/ 20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527"/>
                    </a:moveTo>
                    <a:lnTo>
                      <a:pt x="41252" y="527"/>
                    </a:lnTo>
                    <a:lnTo>
                      <a:pt x="41252" y="41572"/>
                    </a:lnTo>
                    <a:lnTo>
                      <a:pt x="20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9" name="Полилиния: фигура 448">
                <a:extLst>
                  <a:ext uri="{FF2B5EF4-FFF2-40B4-BE49-F238E27FC236}">
                    <a16:creationId xmlns:a16="http://schemas.microsoft.com/office/drawing/2014/main" id="{CED6D7E0-D970-4C46-80A2-D7EDAA102A03}"/>
                  </a:ext>
                </a:extLst>
              </p:cNvPr>
              <p:cNvSpPr/>
              <p:nvPr/>
            </p:nvSpPr>
            <p:spPr>
              <a:xfrm>
                <a:off x="3145193" y="1036086"/>
                <a:ext cx="41044" cy="41044"/>
              </a:xfrm>
              <a:custGeom>
                <a:avLst/>
                <a:gdLst>
                  <a:gd name="connsiteX0" fmla="*/ 247 w 41044"/>
                  <a:gd name="connsiteY0" fmla="*/ 527 h 41044"/>
                  <a:gd name="connsiteX1" fmla="*/ 41292 w 41044"/>
                  <a:gd name="connsiteY1" fmla="*/ 527 h 41044"/>
                  <a:gd name="connsiteX2" fmla="*/ 41292 w 41044"/>
                  <a:gd name="connsiteY2" fmla="*/ 41572 h 41044"/>
                  <a:gd name="connsiteX3" fmla="*/ 24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527"/>
                    </a:moveTo>
                    <a:lnTo>
                      <a:pt x="41292" y="527"/>
                    </a:lnTo>
                    <a:lnTo>
                      <a:pt x="41292" y="41572"/>
                    </a:lnTo>
                    <a:lnTo>
                      <a:pt x="24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0" name="Полилиния: фигура 449">
                <a:extLst>
                  <a:ext uri="{FF2B5EF4-FFF2-40B4-BE49-F238E27FC236}">
                    <a16:creationId xmlns:a16="http://schemas.microsoft.com/office/drawing/2014/main" id="{6F58CBBF-4A73-4851-AEE4-3FB48A0EAE1C}"/>
                  </a:ext>
                </a:extLst>
              </p:cNvPr>
              <p:cNvSpPr/>
              <p:nvPr/>
            </p:nvSpPr>
            <p:spPr>
              <a:xfrm>
                <a:off x="3185043" y="1036086"/>
                <a:ext cx="41044" cy="41044"/>
              </a:xfrm>
              <a:custGeom>
                <a:avLst/>
                <a:gdLst>
                  <a:gd name="connsiteX0" fmla="*/ 267 w 41044"/>
                  <a:gd name="connsiteY0" fmla="*/ 527 h 41044"/>
                  <a:gd name="connsiteX1" fmla="*/ 41312 w 41044"/>
                  <a:gd name="connsiteY1" fmla="*/ 527 h 41044"/>
                  <a:gd name="connsiteX2" fmla="*/ 41312 w 41044"/>
                  <a:gd name="connsiteY2" fmla="*/ 41572 h 41044"/>
                  <a:gd name="connsiteX3" fmla="*/ 26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527"/>
                    </a:moveTo>
                    <a:lnTo>
                      <a:pt x="41312" y="527"/>
                    </a:lnTo>
                    <a:lnTo>
                      <a:pt x="41312" y="41572"/>
                    </a:lnTo>
                    <a:lnTo>
                      <a:pt x="26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1" name="Полилиния: фигура 450">
                <a:extLst>
                  <a:ext uri="{FF2B5EF4-FFF2-40B4-BE49-F238E27FC236}">
                    <a16:creationId xmlns:a16="http://schemas.microsoft.com/office/drawing/2014/main" id="{B137D365-7414-4890-8C4C-070552112C10}"/>
                  </a:ext>
                </a:extLst>
              </p:cNvPr>
              <p:cNvSpPr/>
              <p:nvPr/>
            </p:nvSpPr>
            <p:spPr>
              <a:xfrm>
                <a:off x="3982033" y="1036086"/>
                <a:ext cx="41044" cy="41044"/>
              </a:xfrm>
              <a:custGeom>
                <a:avLst/>
                <a:gdLst>
                  <a:gd name="connsiteX0" fmla="*/ 667 w 41044"/>
                  <a:gd name="connsiteY0" fmla="*/ 527 h 41044"/>
                  <a:gd name="connsiteX1" fmla="*/ 41712 w 41044"/>
                  <a:gd name="connsiteY1" fmla="*/ 527 h 41044"/>
                  <a:gd name="connsiteX2" fmla="*/ 41712 w 41044"/>
                  <a:gd name="connsiteY2" fmla="*/ 41572 h 41044"/>
                  <a:gd name="connsiteX3" fmla="*/ 66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527"/>
                    </a:moveTo>
                    <a:lnTo>
                      <a:pt x="41712" y="527"/>
                    </a:lnTo>
                    <a:lnTo>
                      <a:pt x="41712" y="41572"/>
                    </a:lnTo>
                    <a:lnTo>
                      <a:pt x="66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2" name="Полилиния: фигура 451">
                <a:extLst>
                  <a:ext uri="{FF2B5EF4-FFF2-40B4-BE49-F238E27FC236}">
                    <a16:creationId xmlns:a16="http://schemas.microsoft.com/office/drawing/2014/main" id="{B1C90CC1-D8BE-44EB-A92D-2696D8B8D562}"/>
                  </a:ext>
                </a:extLst>
              </p:cNvPr>
              <p:cNvSpPr/>
              <p:nvPr/>
            </p:nvSpPr>
            <p:spPr>
              <a:xfrm>
                <a:off x="4101581" y="1036086"/>
                <a:ext cx="41044" cy="41044"/>
              </a:xfrm>
              <a:custGeom>
                <a:avLst/>
                <a:gdLst>
                  <a:gd name="connsiteX0" fmla="*/ 727 w 41044"/>
                  <a:gd name="connsiteY0" fmla="*/ 527 h 41044"/>
                  <a:gd name="connsiteX1" fmla="*/ 41772 w 41044"/>
                  <a:gd name="connsiteY1" fmla="*/ 527 h 41044"/>
                  <a:gd name="connsiteX2" fmla="*/ 41772 w 41044"/>
                  <a:gd name="connsiteY2" fmla="*/ 41572 h 41044"/>
                  <a:gd name="connsiteX3" fmla="*/ 72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527"/>
                    </a:moveTo>
                    <a:lnTo>
                      <a:pt x="41772" y="527"/>
                    </a:lnTo>
                    <a:lnTo>
                      <a:pt x="41772" y="41572"/>
                    </a:lnTo>
                    <a:lnTo>
                      <a:pt x="72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3" name="Полилиния: фигура 452">
                <a:extLst>
                  <a:ext uri="{FF2B5EF4-FFF2-40B4-BE49-F238E27FC236}">
                    <a16:creationId xmlns:a16="http://schemas.microsoft.com/office/drawing/2014/main" id="{431D019D-496F-45C9-A64E-DA90A6DBE3B0}"/>
                  </a:ext>
                </a:extLst>
              </p:cNvPr>
              <p:cNvSpPr/>
              <p:nvPr/>
            </p:nvSpPr>
            <p:spPr>
              <a:xfrm>
                <a:off x="4181280" y="1036086"/>
                <a:ext cx="41044" cy="41044"/>
              </a:xfrm>
              <a:custGeom>
                <a:avLst/>
                <a:gdLst>
                  <a:gd name="connsiteX0" fmla="*/ 767 w 41044"/>
                  <a:gd name="connsiteY0" fmla="*/ 527 h 41044"/>
                  <a:gd name="connsiteX1" fmla="*/ 41812 w 41044"/>
                  <a:gd name="connsiteY1" fmla="*/ 527 h 41044"/>
                  <a:gd name="connsiteX2" fmla="*/ 41812 w 41044"/>
                  <a:gd name="connsiteY2" fmla="*/ 41572 h 41044"/>
                  <a:gd name="connsiteX3" fmla="*/ 76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527"/>
                    </a:moveTo>
                    <a:lnTo>
                      <a:pt x="41812" y="527"/>
                    </a:lnTo>
                    <a:lnTo>
                      <a:pt x="41812" y="41572"/>
                    </a:lnTo>
                    <a:lnTo>
                      <a:pt x="76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4" name="Полилиния: фигура 453">
                <a:extLst>
                  <a:ext uri="{FF2B5EF4-FFF2-40B4-BE49-F238E27FC236}">
                    <a16:creationId xmlns:a16="http://schemas.microsoft.com/office/drawing/2014/main" id="{D7479F67-F809-48D4-8C9C-2A9D0930D081}"/>
                  </a:ext>
                </a:extLst>
              </p:cNvPr>
              <p:cNvSpPr/>
              <p:nvPr/>
            </p:nvSpPr>
            <p:spPr>
              <a:xfrm>
                <a:off x="4221130" y="1036086"/>
                <a:ext cx="41044" cy="41044"/>
              </a:xfrm>
              <a:custGeom>
                <a:avLst/>
                <a:gdLst>
                  <a:gd name="connsiteX0" fmla="*/ 787 w 41044"/>
                  <a:gd name="connsiteY0" fmla="*/ 527 h 41044"/>
                  <a:gd name="connsiteX1" fmla="*/ 41832 w 41044"/>
                  <a:gd name="connsiteY1" fmla="*/ 527 h 41044"/>
                  <a:gd name="connsiteX2" fmla="*/ 41832 w 41044"/>
                  <a:gd name="connsiteY2" fmla="*/ 41572 h 41044"/>
                  <a:gd name="connsiteX3" fmla="*/ 78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527"/>
                    </a:moveTo>
                    <a:lnTo>
                      <a:pt x="41832" y="527"/>
                    </a:lnTo>
                    <a:lnTo>
                      <a:pt x="41832" y="41572"/>
                    </a:lnTo>
                    <a:lnTo>
                      <a:pt x="78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5" name="Полилиния: фигура 454">
                <a:extLst>
                  <a:ext uri="{FF2B5EF4-FFF2-40B4-BE49-F238E27FC236}">
                    <a16:creationId xmlns:a16="http://schemas.microsoft.com/office/drawing/2014/main" id="{AB58EC84-C177-4C89-895C-0C07AB24A294}"/>
                  </a:ext>
                </a:extLst>
              </p:cNvPr>
              <p:cNvSpPr/>
              <p:nvPr/>
            </p:nvSpPr>
            <p:spPr>
              <a:xfrm>
                <a:off x="4260979" y="1036086"/>
                <a:ext cx="41044" cy="41044"/>
              </a:xfrm>
              <a:custGeom>
                <a:avLst/>
                <a:gdLst>
                  <a:gd name="connsiteX0" fmla="*/ 807 w 41044"/>
                  <a:gd name="connsiteY0" fmla="*/ 527 h 41044"/>
                  <a:gd name="connsiteX1" fmla="*/ 41852 w 41044"/>
                  <a:gd name="connsiteY1" fmla="*/ 527 h 41044"/>
                  <a:gd name="connsiteX2" fmla="*/ 41852 w 41044"/>
                  <a:gd name="connsiteY2" fmla="*/ 41572 h 41044"/>
                  <a:gd name="connsiteX3" fmla="*/ 80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527"/>
                    </a:moveTo>
                    <a:lnTo>
                      <a:pt x="41852" y="527"/>
                    </a:lnTo>
                    <a:lnTo>
                      <a:pt x="41852" y="41572"/>
                    </a:lnTo>
                    <a:lnTo>
                      <a:pt x="80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6" name="Полилиния: фигура 455">
                <a:extLst>
                  <a:ext uri="{FF2B5EF4-FFF2-40B4-BE49-F238E27FC236}">
                    <a16:creationId xmlns:a16="http://schemas.microsoft.com/office/drawing/2014/main" id="{400E5A0E-E86B-4353-BA8A-76F9A2BFFAD8}"/>
                  </a:ext>
                </a:extLst>
              </p:cNvPr>
              <p:cNvSpPr/>
              <p:nvPr/>
            </p:nvSpPr>
            <p:spPr>
              <a:xfrm>
                <a:off x="4300829" y="1036086"/>
                <a:ext cx="41044" cy="41044"/>
              </a:xfrm>
              <a:custGeom>
                <a:avLst/>
                <a:gdLst>
                  <a:gd name="connsiteX0" fmla="*/ 827 w 41044"/>
                  <a:gd name="connsiteY0" fmla="*/ 527 h 41044"/>
                  <a:gd name="connsiteX1" fmla="*/ 41872 w 41044"/>
                  <a:gd name="connsiteY1" fmla="*/ 527 h 41044"/>
                  <a:gd name="connsiteX2" fmla="*/ 41872 w 41044"/>
                  <a:gd name="connsiteY2" fmla="*/ 41572 h 41044"/>
                  <a:gd name="connsiteX3" fmla="*/ 82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527"/>
                    </a:moveTo>
                    <a:lnTo>
                      <a:pt x="41872" y="527"/>
                    </a:lnTo>
                    <a:lnTo>
                      <a:pt x="41872" y="41572"/>
                    </a:lnTo>
                    <a:lnTo>
                      <a:pt x="82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7" name="Полилиния: фигура 456">
                <a:extLst>
                  <a:ext uri="{FF2B5EF4-FFF2-40B4-BE49-F238E27FC236}">
                    <a16:creationId xmlns:a16="http://schemas.microsoft.com/office/drawing/2014/main" id="{8FBFF588-AAA9-4D88-B55D-E50471C67A6C}"/>
                  </a:ext>
                </a:extLst>
              </p:cNvPr>
              <p:cNvSpPr/>
              <p:nvPr/>
            </p:nvSpPr>
            <p:spPr>
              <a:xfrm>
                <a:off x="4340678" y="1036086"/>
                <a:ext cx="41044" cy="41044"/>
              </a:xfrm>
              <a:custGeom>
                <a:avLst/>
                <a:gdLst>
                  <a:gd name="connsiteX0" fmla="*/ 847 w 41044"/>
                  <a:gd name="connsiteY0" fmla="*/ 527 h 41044"/>
                  <a:gd name="connsiteX1" fmla="*/ 41892 w 41044"/>
                  <a:gd name="connsiteY1" fmla="*/ 527 h 41044"/>
                  <a:gd name="connsiteX2" fmla="*/ 41892 w 41044"/>
                  <a:gd name="connsiteY2" fmla="*/ 41572 h 41044"/>
                  <a:gd name="connsiteX3" fmla="*/ 847 w 41044"/>
                  <a:gd name="connsiteY3" fmla="*/ 415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527"/>
                    </a:moveTo>
                    <a:lnTo>
                      <a:pt x="41892" y="527"/>
                    </a:lnTo>
                    <a:lnTo>
                      <a:pt x="41892" y="41572"/>
                    </a:lnTo>
                    <a:lnTo>
                      <a:pt x="847" y="415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8" name="Полилиния: фигура 457">
                <a:extLst>
                  <a:ext uri="{FF2B5EF4-FFF2-40B4-BE49-F238E27FC236}">
                    <a16:creationId xmlns:a16="http://schemas.microsoft.com/office/drawing/2014/main" id="{11F8053A-D834-4CA7-98A2-7F764C98C963}"/>
                  </a:ext>
                </a:extLst>
              </p:cNvPr>
              <p:cNvSpPr/>
              <p:nvPr/>
            </p:nvSpPr>
            <p:spPr>
              <a:xfrm>
                <a:off x="2746698" y="1075936"/>
                <a:ext cx="41044" cy="41044"/>
              </a:xfrm>
              <a:custGeom>
                <a:avLst/>
                <a:gdLst>
                  <a:gd name="connsiteX0" fmla="*/ 47 w 41044"/>
                  <a:gd name="connsiteY0" fmla="*/ 547 h 41044"/>
                  <a:gd name="connsiteX1" fmla="*/ 41092 w 41044"/>
                  <a:gd name="connsiteY1" fmla="*/ 547 h 41044"/>
                  <a:gd name="connsiteX2" fmla="*/ 41092 w 41044"/>
                  <a:gd name="connsiteY2" fmla="*/ 41592 h 41044"/>
                  <a:gd name="connsiteX3" fmla="*/ 4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547"/>
                    </a:moveTo>
                    <a:lnTo>
                      <a:pt x="41092" y="547"/>
                    </a:lnTo>
                    <a:lnTo>
                      <a:pt x="41092" y="41592"/>
                    </a:lnTo>
                    <a:lnTo>
                      <a:pt x="4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9" name="Полилиния: фигура 458">
                <a:extLst>
                  <a:ext uri="{FF2B5EF4-FFF2-40B4-BE49-F238E27FC236}">
                    <a16:creationId xmlns:a16="http://schemas.microsoft.com/office/drawing/2014/main" id="{A5CE0BF4-A064-4A61-9C74-29818396BC4C}"/>
                  </a:ext>
                </a:extLst>
              </p:cNvPr>
              <p:cNvSpPr/>
              <p:nvPr/>
            </p:nvSpPr>
            <p:spPr>
              <a:xfrm>
                <a:off x="2826397" y="1075936"/>
                <a:ext cx="41044" cy="41044"/>
              </a:xfrm>
              <a:custGeom>
                <a:avLst/>
                <a:gdLst>
                  <a:gd name="connsiteX0" fmla="*/ 87 w 41044"/>
                  <a:gd name="connsiteY0" fmla="*/ 547 h 41044"/>
                  <a:gd name="connsiteX1" fmla="*/ 41132 w 41044"/>
                  <a:gd name="connsiteY1" fmla="*/ 547 h 41044"/>
                  <a:gd name="connsiteX2" fmla="*/ 41132 w 41044"/>
                  <a:gd name="connsiteY2" fmla="*/ 41592 h 41044"/>
                  <a:gd name="connsiteX3" fmla="*/ 8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547"/>
                    </a:moveTo>
                    <a:lnTo>
                      <a:pt x="41132" y="547"/>
                    </a:lnTo>
                    <a:lnTo>
                      <a:pt x="41132" y="41592"/>
                    </a:lnTo>
                    <a:lnTo>
                      <a:pt x="8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0" name="Полилиния: фигура 459">
                <a:extLst>
                  <a:ext uri="{FF2B5EF4-FFF2-40B4-BE49-F238E27FC236}">
                    <a16:creationId xmlns:a16="http://schemas.microsoft.com/office/drawing/2014/main" id="{B76A9866-CAE9-4FA1-B94B-76FBB132C155}"/>
                  </a:ext>
                </a:extLst>
              </p:cNvPr>
              <p:cNvSpPr/>
              <p:nvPr/>
            </p:nvSpPr>
            <p:spPr>
              <a:xfrm>
                <a:off x="2866247" y="1075936"/>
                <a:ext cx="41044" cy="41044"/>
              </a:xfrm>
              <a:custGeom>
                <a:avLst/>
                <a:gdLst>
                  <a:gd name="connsiteX0" fmla="*/ 107 w 41044"/>
                  <a:gd name="connsiteY0" fmla="*/ 547 h 41044"/>
                  <a:gd name="connsiteX1" fmla="*/ 41152 w 41044"/>
                  <a:gd name="connsiteY1" fmla="*/ 547 h 41044"/>
                  <a:gd name="connsiteX2" fmla="*/ 41152 w 41044"/>
                  <a:gd name="connsiteY2" fmla="*/ 41592 h 41044"/>
                  <a:gd name="connsiteX3" fmla="*/ 10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547"/>
                    </a:moveTo>
                    <a:lnTo>
                      <a:pt x="41152" y="547"/>
                    </a:lnTo>
                    <a:lnTo>
                      <a:pt x="41152" y="41592"/>
                    </a:lnTo>
                    <a:lnTo>
                      <a:pt x="10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1" name="Полилиния: фигура 460">
                <a:extLst>
                  <a:ext uri="{FF2B5EF4-FFF2-40B4-BE49-F238E27FC236}">
                    <a16:creationId xmlns:a16="http://schemas.microsoft.com/office/drawing/2014/main" id="{C95D556B-2AB9-47F1-8A67-02EB970953B3}"/>
                  </a:ext>
                </a:extLst>
              </p:cNvPr>
              <p:cNvSpPr/>
              <p:nvPr/>
            </p:nvSpPr>
            <p:spPr>
              <a:xfrm>
                <a:off x="3025645" y="1075936"/>
                <a:ext cx="41044" cy="41044"/>
              </a:xfrm>
              <a:custGeom>
                <a:avLst/>
                <a:gdLst>
                  <a:gd name="connsiteX0" fmla="*/ 187 w 41044"/>
                  <a:gd name="connsiteY0" fmla="*/ 547 h 41044"/>
                  <a:gd name="connsiteX1" fmla="*/ 41232 w 41044"/>
                  <a:gd name="connsiteY1" fmla="*/ 547 h 41044"/>
                  <a:gd name="connsiteX2" fmla="*/ 41232 w 41044"/>
                  <a:gd name="connsiteY2" fmla="*/ 41592 h 41044"/>
                  <a:gd name="connsiteX3" fmla="*/ 18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547"/>
                    </a:moveTo>
                    <a:lnTo>
                      <a:pt x="41232" y="547"/>
                    </a:lnTo>
                    <a:lnTo>
                      <a:pt x="41232" y="41592"/>
                    </a:lnTo>
                    <a:lnTo>
                      <a:pt x="18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2" name="Полилиния: фигура 461">
                <a:extLst>
                  <a:ext uri="{FF2B5EF4-FFF2-40B4-BE49-F238E27FC236}">
                    <a16:creationId xmlns:a16="http://schemas.microsoft.com/office/drawing/2014/main" id="{1318681E-1F19-45A9-AA55-4D2298B871C1}"/>
                  </a:ext>
                </a:extLst>
              </p:cNvPr>
              <p:cNvSpPr/>
              <p:nvPr/>
            </p:nvSpPr>
            <p:spPr>
              <a:xfrm>
                <a:off x="3344441" y="1075936"/>
                <a:ext cx="41044" cy="41044"/>
              </a:xfrm>
              <a:custGeom>
                <a:avLst/>
                <a:gdLst>
                  <a:gd name="connsiteX0" fmla="*/ 347 w 41044"/>
                  <a:gd name="connsiteY0" fmla="*/ 547 h 41044"/>
                  <a:gd name="connsiteX1" fmla="*/ 41392 w 41044"/>
                  <a:gd name="connsiteY1" fmla="*/ 547 h 41044"/>
                  <a:gd name="connsiteX2" fmla="*/ 41392 w 41044"/>
                  <a:gd name="connsiteY2" fmla="*/ 41592 h 41044"/>
                  <a:gd name="connsiteX3" fmla="*/ 34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547"/>
                    </a:moveTo>
                    <a:lnTo>
                      <a:pt x="41392" y="547"/>
                    </a:lnTo>
                    <a:lnTo>
                      <a:pt x="41392" y="41592"/>
                    </a:lnTo>
                    <a:lnTo>
                      <a:pt x="34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3" name="Полилиния: фигура 462">
                <a:extLst>
                  <a:ext uri="{FF2B5EF4-FFF2-40B4-BE49-F238E27FC236}">
                    <a16:creationId xmlns:a16="http://schemas.microsoft.com/office/drawing/2014/main" id="{7393A744-958A-42BD-8146-461EA0C98961}"/>
                  </a:ext>
                </a:extLst>
              </p:cNvPr>
              <p:cNvSpPr/>
              <p:nvPr/>
            </p:nvSpPr>
            <p:spPr>
              <a:xfrm>
                <a:off x="3942183" y="1075936"/>
                <a:ext cx="41044" cy="41044"/>
              </a:xfrm>
              <a:custGeom>
                <a:avLst/>
                <a:gdLst>
                  <a:gd name="connsiteX0" fmla="*/ 647 w 41044"/>
                  <a:gd name="connsiteY0" fmla="*/ 547 h 41044"/>
                  <a:gd name="connsiteX1" fmla="*/ 41692 w 41044"/>
                  <a:gd name="connsiteY1" fmla="*/ 547 h 41044"/>
                  <a:gd name="connsiteX2" fmla="*/ 41692 w 41044"/>
                  <a:gd name="connsiteY2" fmla="*/ 41592 h 41044"/>
                  <a:gd name="connsiteX3" fmla="*/ 64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547"/>
                    </a:moveTo>
                    <a:lnTo>
                      <a:pt x="41692" y="547"/>
                    </a:lnTo>
                    <a:lnTo>
                      <a:pt x="41692" y="41592"/>
                    </a:lnTo>
                    <a:lnTo>
                      <a:pt x="64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4" name="Полилиния: фигура 463">
                <a:extLst>
                  <a:ext uri="{FF2B5EF4-FFF2-40B4-BE49-F238E27FC236}">
                    <a16:creationId xmlns:a16="http://schemas.microsoft.com/office/drawing/2014/main" id="{9CE5B776-18C1-4894-A9CF-82EF87336F7F}"/>
                  </a:ext>
                </a:extLst>
              </p:cNvPr>
              <p:cNvSpPr/>
              <p:nvPr/>
            </p:nvSpPr>
            <p:spPr>
              <a:xfrm>
                <a:off x="3982033" y="1075936"/>
                <a:ext cx="41044" cy="41044"/>
              </a:xfrm>
              <a:custGeom>
                <a:avLst/>
                <a:gdLst>
                  <a:gd name="connsiteX0" fmla="*/ 667 w 41044"/>
                  <a:gd name="connsiteY0" fmla="*/ 547 h 41044"/>
                  <a:gd name="connsiteX1" fmla="*/ 41712 w 41044"/>
                  <a:gd name="connsiteY1" fmla="*/ 547 h 41044"/>
                  <a:gd name="connsiteX2" fmla="*/ 41712 w 41044"/>
                  <a:gd name="connsiteY2" fmla="*/ 41592 h 41044"/>
                  <a:gd name="connsiteX3" fmla="*/ 66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547"/>
                    </a:moveTo>
                    <a:lnTo>
                      <a:pt x="41712" y="547"/>
                    </a:lnTo>
                    <a:lnTo>
                      <a:pt x="41712" y="41592"/>
                    </a:lnTo>
                    <a:lnTo>
                      <a:pt x="66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5" name="Полилиния: фигура 464">
                <a:extLst>
                  <a:ext uri="{FF2B5EF4-FFF2-40B4-BE49-F238E27FC236}">
                    <a16:creationId xmlns:a16="http://schemas.microsoft.com/office/drawing/2014/main" id="{96220AF9-85E9-4623-91CD-13A37CDE1357}"/>
                  </a:ext>
                </a:extLst>
              </p:cNvPr>
              <p:cNvSpPr/>
              <p:nvPr/>
            </p:nvSpPr>
            <p:spPr>
              <a:xfrm>
                <a:off x="4141431" y="1075936"/>
                <a:ext cx="41044" cy="41044"/>
              </a:xfrm>
              <a:custGeom>
                <a:avLst/>
                <a:gdLst>
                  <a:gd name="connsiteX0" fmla="*/ 747 w 41044"/>
                  <a:gd name="connsiteY0" fmla="*/ 547 h 41044"/>
                  <a:gd name="connsiteX1" fmla="*/ 41792 w 41044"/>
                  <a:gd name="connsiteY1" fmla="*/ 547 h 41044"/>
                  <a:gd name="connsiteX2" fmla="*/ 41792 w 41044"/>
                  <a:gd name="connsiteY2" fmla="*/ 41592 h 41044"/>
                  <a:gd name="connsiteX3" fmla="*/ 74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547"/>
                    </a:moveTo>
                    <a:lnTo>
                      <a:pt x="41792" y="547"/>
                    </a:lnTo>
                    <a:lnTo>
                      <a:pt x="41792" y="41592"/>
                    </a:lnTo>
                    <a:lnTo>
                      <a:pt x="74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6" name="Полилиния: фигура 465">
                <a:extLst>
                  <a:ext uri="{FF2B5EF4-FFF2-40B4-BE49-F238E27FC236}">
                    <a16:creationId xmlns:a16="http://schemas.microsoft.com/office/drawing/2014/main" id="{B262A751-F6B5-49D7-923F-FD5254A01980}"/>
                  </a:ext>
                </a:extLst>
              </p:cNvPr>
              <p:cNvSpPr/>
              <p:nvPr/>
            </p:nvSpPr>
            <p:spPr>
              <a:xfrm>
                <a:off x="4181280" y="1075936"/>
                <a:ext cx="41044" cy="41044"/>
              </a:xfrm>
              <a:custGeom>
                <a:avLst/>
                <a:gdLst>
                  <a:gd name="connsiteX0" fmla="*/ 767 w 41044"/>
                  <a:gd name="connsiteY0" fmla="*/ 547 h 41044"/>
                  <a:gd name="connsiteX1" fmla="*/ 41812 w 41044"/>
                  <a:gd name="connsiteY1" fmla="*/ 547 h 41044"/>
                  <a:gd name="connsiteX2" fmla="*/ 41812 w 41044"/>
                  <a:gd name="connsiteY2" fmla="*/ 41592 h 41044"/>
                  <a:gd name="connsiteX3" fmla="*/ 76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547"/>
                    </a:moveTo>
                    <a:lnTo>
                      <a:pt x="41812" y="547"/>
                    </a:lnTo>
                    <a:lnTo>
                      <a:pt x="41812" y="41592"/>
                    </a:lnTo>
                    <a:lnTo>
                      <a:pt x="76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7" name="Полилиния: фигура 466">
                <a:extLst>
                  <a:ext uri="{FF2B5EF4-FFF2-40B4-BE49-F238E27FC236}">
                    <a16:creationId xmlns:a16="http://schemas.microsoft.com/office/drawing/2014/main" id="{2AA7FDC1-68B8-42AB-A32E-846FE811973A}"/>
                  </a:ext>
                </a:extLst>
              </p:cNvPr>
              <p:cNvSpPr/>
              <p:nvPr/>
            </p:nvSpPr>
            <p:spPr>
              <a:xfrm>
                <a:off x="4221130" y="1075936"/>
                <a:ext cx="41044" cy="41044"/>
              </a:xfrm>
              <a:custGeom>
                <a:avLst/>
                <a:gdLst>
                  <a:gd name="connsiteX0" fmla="*/ 787 w 41044"/>
                  <a:gd name="connsiteY0" fmla="*/ 547 h 41044"/>
                  <a:gd name="connsiteX1" fmla="*/ 41832 w 41044"/>
                  <a:gd name="connsiteY1" fmla="*/ 547 h 41044"/>
                  <a:gd name="connsiteX2" fmla="*/ 41832 w 41044"/>
                  <a:gd name="connsiteY2" fmla="*/ 41592 h 41044"/>
                  <a:gd name="connsiteX3" fmla="*/ 78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547"/>
                    </a:moveTo>
                    <a:lnTo>
                      <a:pt x="41832" y="547"/>
                    </a:lnTo>
                    <a:lnTo>
                      <a:pt x="41832" y="41592"/>
                    </a:lnTo>
                    <a:lnTo>
                      <a:pt x="78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8" name="Полилиния: фигура 467">
                <a:extLst>
                  <a:ext uri="{FF2B5EF4-FFF2-40B4-BE49-F238E27FC236}">
                    <a16:creationId xmlns:a16="http://schemas.microsoft.com/office/drawing/2014/main" id="{77CEAD9B-C9A3-4DA5-80C0-F066383DFE6D}"/>
                  </a:ext>
                </a:extLst>
              </p:cNvPr>
              <p:cNvSpPr/>
              <p:nvPr/>
            </p:nvSpPr>
            <p:spPr>
              <a:xfrm>
                <a:off x="4260979" y="1075936"/>
                <a:ext cx="41044" cy="41044"/>
              </a:xfrm>
              <a:custGeom>
                <a:avLst/>
                <a:gdLst>
                  <a:gd name="connsiteX0" fmla="*/ 807 w 41044"/>
                  <a:gd name="connsiteY0" fmla="*/ 547 h 41044"/>
                  <a:gd name="connsiteX1" fmla="*/ 41852 w 41044"/>
                  <a:gd name="connsiteY1" fmla="*/ 547 h 41044"/>
                  <a:gd name="connsiteX2" fmla="*/ 41852 w 41044"/>
                  <a:gd name="connsiteY2" fmla="*/ 41592 h 41044"/>
                  <a:gd name="connsiteX3" fmla="*/ 80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547"/>
                    </a:moveTo>
                    <a:lnTo>
                      <a:pt x="41852" y="547"/>
                    </a:lnTo>
                    <a:lnTo>
                      <a:pt x="41852" y="41592"/>
                    </a:lnTo>
                    <a:lnTo>
                      <a:pt x="80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9" name="Полилиния: фигура 468">
                <a:extLst>
                  <a:ext uri="{FF2B5EF4-FFF2-40B4-BE49-F238E27FC236}">
                    <a16:creationId xmlns:a16="http://schemas.microsoft.com/office/drawing/2014/main" id="{8C3A88BF-9D51-4446-90A9-10255F160587}"/>
                  </a:ext>
                </a:extLst>
              </p:cNvPr>
              <p:cNvSpPr/>
              <p:nvPr/>
            </p:nvSpPr>
            <p:spPr>
              <a:xfrm>
                <a:off x="4380528" y="1075936"/>
                <a:ext cx="41044" cy="41044"/>
              </a:xfrm>
              <a:custGeom>
                <a:avLst/>
                <a:gdLst>
                  <a:gd name="connsiteX0" fmla="*/ 867 w 41044"/>
                  <a:gd name="connsiteY0" fmla="*/ 547 h 41044"/>
                  <a:gd name="connsiteX1" fmla="*/ 41912 w 41044"/>
                  <a:gd name="connsiteY1" fmla="*/ 547 h 41044"/>
                  <a:gd name="connsiteX2" fmla="*/ 41912 w 41044"/>
                  <a:gd name="connsiteY2" fmla="*/ 41592 h 41044"/>
                  <a:gd name="connsiteX3" fmla="*/ 86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547"/>
                    </a:moveTo>
                    <a:lnTo>
                      <a:pt x="41912" y="547"/>
                    </a:lnTo>
                    <a:lnTo>
                      <a:pt x="41912" y="41592"/>
                    </a:lnTo>
                    <a:lnTo>
                      <a:pt x="86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0" name="Полилиния: фигура 469">
                <a:extLst>
                  <a:ext uri="{FF2B5EF4-FFF2-40B4-BE49-F238E27FC236}">
                    <a16:creationId xmlns:a16="http://schemas.microsoft.com/office/drawing/2014/main" id="{1D106203-A891-428B-A4FC-499C6C028695}"/>
                  </a:ext>
                </a:extLst>
              </p:cNvPr>
              <p:cNvSpPr/>
              <p:nvPr/>
            </p:nvSpPr>
            <p:spPr>
              <a:xfrm>
                <a:off x="4420377" y="1075936"/>
                <a:ext cx="41044" cy="41044"/>
              </a:xfrm>
              <a:custGeom>
                <a:avLst/>
                <a:gdLst>
                  <a:gd name="connsiteX0" fmla="*/ 887 w 41044"/>
                  <a:gd name="connsiteY0" fmla="*/ 547 h 41044"/>
                  <a:gd name="connsiteX1" fmla="*/ 41932 w 41044"/>
                  <a:gd name="connsiteY1" fmla="*/ 547 h 41044"/>
                  <a:gd name="connsiteX2" fmla="*/ 41932 w 41044"/>
                  <a:gd name="connsiteY2" fmla="*/ 41592 h 41044"/>
                  <a:gd name="connsiteX3" fmla="*/ 88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547"/>
                    </a:moveTo>
                    <a:lnTo>
                      <a:pt x="41932" y="547"/>
                    </a:lnTo>
                    <a:lnTo>
                      <a:pt x="41932" y="41592"/>
                    </a:lnTo>
                    <a:lnTo>
                      <a:pt x="88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1" name="Полилиния: фигура 470">
                <a:extLst>
                  <a:ext uri="{FF2B5EF4-FFF2-40B4-BE49-F238E27FC236}">
                    <a16:creationId xmlns:a16="http://schemas.microsoft.com/office/drawing/2014/main" id="{8C499E23-4164-4A38-B61C-E554D4D8CD5C}"/>
                  </a:ext>
                </a:extLst>
              </p:cNvPr>
              <p:cNvSpPr/>
              <p:nvPr/>
            </p:nvSpPr>
            <p:spPr>
              <a:xfrm>
                <a:off x="4460227" y="1075936"/>
                <a:ext cx="41044" cy="41044"/>
              </a:xfrm>
              <a:custGeom>
                <a:avLst/>
                <a:gdLst>
                  <a:gd name="connsiteX0" fmla="*/ 907 w 41044"/>
                  <a:gd name="connsiteY0" fmla="*/ 547 h 41044"/>
                  <a:gd name="connsiteX1" fmla="*/ 41952 w 41044"/>
                  <a:gd name="connsiteY1" fmla="*/ 547 h 41044"/>
                  <a:gd name="connsiteX2" fmla="*/ 41952 w 41044"/>
                  <a:gd name="connsiteY2" fmla="*/ 41592 h 41044"/>
                  <a:gd name="connsiteX3" fmla="*/ 90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547"/>
                    </a:moveTo>
                    <a:lnTo>
                      <a:pt x="41952" y="547"/>
                    </a:lnTo>
                    <a:lnTo>
                      <a:pt x="41952" y="41592"/>
                    </a:lnTo>
                    <a:lnTo>
                      <a:pt x="90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2" name="Полилиния: фигура 471">
                <a:extLst>
                  <a:ext uri="{FF2B5EF4-FFF2-40B4-BE49-F238E27FC236}">
                    <a16:creationId xmlns:a16="http://schemas.microsoft.com/office/drawing/2014/main" id="{54904253-7DF9-430D-94B0-D25204814640}"/>
                  </a:ext>
                </a:extLst>
              </p:cNvPr>
              <p:cNvSpPr/>
              <p:nvPr/>
            </p:nvSpPr>
            <p:spPr>
              <a:xfrm>
                <a:off x="4500076" y="1075936"/>
                <a:ext cx="41044" cy="41044"/>
              </a:xfrm>
              <a:custGeom>
                <a:avLst/>
                <a:gdLst>
                  <a:gd name="connsiteX0" fmla="*/ 927 w 41044"/>
                  <a:gd name="connsiteY0" fmla="*/ 547 h 41044"/>
                  <a:gd name="connsiteX1" fmla="*/ 41972 w 41044"/>
                  <a:gd name="connsiteY1" fmla="*/ 547 h 41044"/>
                  <a:gd name="connsiteX2" fmla="*/ 41972 w 41044"/>
                  <a:gd name="connsiteY2" fmla="*/ 41592 h 41044"/>
                  <a:gd name="connsiteX3" fmla="*/ 927 w 41044"/>
                  <a:gd name="connsiteY3" fmla="*/ 415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547"/>
                    </a:moveTo>
                    <a:lnTo>
                      <a:pt x="41972" y="547"/>
                    </a:lnTo>
                    <a:lnTo>
                      <a:pt x="41972" y="41592"/>
                    </a:lnTo>
                    <a:lnTo>
                      <a:pt x="927" y="415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3" name="Полилиния: фигура 472">
                <a:extLst>
                  <a:ext uri="{FF2B5EF4-FFF2-40B4-BE49-F238E27FC236}">
                    <a16:creationId xmlns:a16="http://schemas.microsoft.com/office/drawing/2014/main" id="{0F357668-4ED7-4246-AD9E-6A671441388C}"/>
                  </a:ext>
                </a:extLst>
              </p:cNvPr>
              <p:cNvSpPr/>
              <p:nvPr/>
            </p:nvSpPr>
            <p:spPr>
              <a:xfrm>
                <a:off x="2746698" y="1115785"/>
                <a:ext cx="41044" cy="41044"/>
              </a:xfrm>
              <a:custGeom>
                <a:avLst/>
                <a:gdLst>
                  <a:gd name="connsiteX0" fmla="*/ 47 w 41044"/>
                  <a:gd name="connsiteY0" fmla="*/ 567 h 41044"/>
                  <a:gd name="connsiteX1" fmla="*/ 41092 w 41044"/>
                  <a:gd name="connsiteY1" fmla="*/ 567 h 41044"/>
                  <a:gd name="connsiteX2" fmla="*/ 41092 w 41044"/>
                  <a:gd name="connsiteY2" fmla="*/ 41612 h 41044"/>
                  <a:gd name="connsiteX3" fmla="*/ 4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567"/>
                    </a:moveTo>
                    <a:lnTo>
                      <a:pt x="41092" y="567"/>
                    </a:lnTo>
                    <a:lnTo>
                      <a:pt x="41092" y="41612"/>
                    </a:lnTo>
                    <a:lnTo>
                      <a:pt x="4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4" name="Полилиния: фигура 473">
                <a:extLst>
                  <a:ext uri="{FF2B5EF4-FFF2-40B4-BE49-F238E27FC236}">
                    <a16:creationId xmlns:a16="http://schemas.microsoft.com/office/drawing/2014/main" id="{92F2907D-BD24-4C19-8886-A6F38695C72E}"/>
                  </a:ext>
                </a:extLst>
              </p:cNvPr>
              <p:cNvSpPr/>
              <p:nvPr/>
            </p:nvSpPr>
            <p:spPr>
              <a:xfrm>
                <a:off x="2786548" y="1115785"/>
                <a:ext cx="41044" cy="41044"/>
              </a:xfrm>
              <a:custGeom>
                <a:avLst/>
                <a:gdLst>
                  <a:gd name="connsiteX0" fmla="*/ 67 w 41044"/>
                  <a:gd name="connsiteY0" fmla="*/ 567 h 41044"/>
                  <a:gd name="connsiteX1" fmla="*/ 41112 w 41044"/>
                  <a:gd name="connsiteY1" fmla="*/ 567 h 41044"/>
                  <a:gd name="connsiteX2" fmla="*/ 41112 w 41044"/>
                  <a:gd name="connsiteY2" fmla="*/ 41612 h 41044"/>
                  <a:gd name="connsiteX3" fmla="*/ 6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567"/>
                    </a:moveTo>
                    <a:lnTo>
                      <a:pt x="41112" y="567"/>
                    </a:lnTo>
                    <a:lnTo>
                      <a:pt x="41112" y="41612"/>
                    </a:lnTo>
                    <a:lnTo>
                      <a:pt x="6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5" name="Полилиния: фигура 474">
                <a:extLst>
                  <a:ext uri="{FF2B5EF4-FFF2-40B4-BE49-F238E27FC236}">
                    <a16:creationId xmlns:a16="http://schemas.microsoft.com/office/drawing/2014/main" id="{62C46440-8F46-4D1E-AB95-F00ED90BD023}"/>
                  </a:ext>
                </a:extLst>
              </p:cNvPr>
              <p:cNvSpPr/>
              <p:nvPr/>
            </p:nvSpPr>
            <p:spPr>
              <a:xfrm>
                <a:off x="2866247" y="1115785"/>
                <a:ext cx="41044" cy="41044"/>
              </a:xfrm>
              <a:custGeom>
                <a:avLst/>
                <a:gdLst>
                  <a:gd name="connsiteX0" fmla="*/ 107 w 41044"/>
                  <a:gd name="connsiteY0" fmla="*/ 567 h 41044"/>
                  <a:gd name="connsiteX1" fmla="*/ 41152 w 41044"/>
                  <a:gd name="connsiteY1" fmla="*/ 567 h 41044"/>
                  <a:gd name="connsiteX2" fmla="*/ 41152 w 41044"/>
                  <a:gd name="connsiteY2" fmla="*/ 41612 h 41044"/>
                  <a:gd name="connsiteX3" fmla="*/ 10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567"/>
                    </a:moveTo>
                    <a:lnTo>
                      <a:pt x="41152" y="567"/>
                    </a:lnTo>
                    <a:lnTo>
                      <a:pt x="41152" y="41612"/>
                    </a:lnTo>
                    <a:lnTo>
                      <a:pt x="10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6" name="Полилиния: фигура 475">
                <a:extLst>
                  <a:ext uri="{FF2B5EF4-FFF2-40B4-BE49-F238E27FC236}">
                    <a16:creationId xmlns:a16="http://schemas.microsoft.com/office/drawing/2014/main" id="{5AD1FC1F-3794-4C27-A184-5AB81FBF02CD}"/>
                  </a:ext>
                </a:extLst>
              </p:cNvPr>
              <p:cNvSpPr/>
              <p:nvPr/>
            </p:nvSpPr>
            <p:spPr>
              <a:xfrm>
                <a:off x="2906096" y="1115785"/>
                <a:ext cx="41044" cy="41044"/>
              </a:xfrm>
              <a:custGeom>
                <a:avLst/>
                <a:gdLst>
                  <a:gd name="connsiteX0" fmla="*/ 127 w 41044"/>
                  <a:gd name="connsiteY0" fmla="*/ 567 h 41044"/>
                  <a:gd name="connsiteX1" fmla="*/ 41172 w 41044"/>
                  <a:gd name="connsiteY1" fmla="*/ 567 h 41044"/>
                  <a:gd name="connsiteX2" fmla="*/ 41172 w 41044"/>
                  <a:gd name="connsiteY2" fmla="*/ 41612 h 41044"/>
                  <a:gd name="connsiteX3" fmla="*/ 12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567"/>
                    </a:moveTo>
                    <a:lnTo>
                      <a:pt x="41172" y="567"/>
                    </a:lnTo>
                    <a:lnTo>
                      <a:pt x="41172" y="41612"/>
                    </a:lnTo>
                    <a:lnTo>
                      <a:pt x="12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7" name="Полилиния: фигура 476">
                <a:extLst>
                  <a:ext uri="{FF2B5EF4-FFF2-40B4-BE49-F238E27FC236}">
                    <a16:creationId xmlns:a16="http://schemas.microsoft.com/office/drawing/2014/main" id="{AE5C69E4-B76B-45C8-817E-ECA47CF73FFB}"/>
                  </a:ext>
                </a:extLst>
              </p:cNvPr>
              <p:cNvSpPr/>
              <p:nvPr/>
            </p:nvSpPr>
            <p:spPr>
              <a:xfrm>
                <a:off x="2945946" y="1115785"/>
                <a:ext cx="41044" cy="41044"/>
              </a:xfrm>
              <a:custGeom>
                <a:avLst/>
                <a:gdLst>
                  <a:gd name="connsiteX0" fmla="*/ 147 w 41044"/>
                  <a:gd name="connsiteY0" fmla="*/ 567 h 41044"/>
                  <a:gd name="connsiteX1" fmla="*/ 41192 w 41044"/>
                  <a:gd name="connsiteY1" fmla="*/ 567 h 41044"/>
                  <a:gd name="connsiteX2" fmla="*/ 41192 w 41044"/>
                  <a:gd name="connsiteY2" fmla="*/ 41612 h 41044"/>
                  <a:gd name="connsiteX3" fmla="*/ 14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567"/>
                    </a:moveTo>
                    <a:lnTo>
                      <a:pt x="41192" y="567"/>
                    </a:lnTo>
                    <a:lnTo>
                      <a:pt x="41192" y="41612"/>
                    </a:lnTo>
                    <a:lnTo>
                      <a:pt x="14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8" name="Полилиния: фигура 477">
                <a:extLst>
                  <a:ext uri="{FF2B5EF4-FFF2-40B4-BE49-F238E27FC236}">
                    <a16:creationId xmlns:a16="http://schemas.microsoft.com/office/drawing/2014/main" id="{779CCA6F-7362-45C8-B351-582F8CFFA44B}"/>
                  </a:ext>
                </a:extLst>
              </p:cNvPr>
              <p:cNvSpPr/>
              <p:nvPr/>
            </p:nvSpPr>
            <p:spPr>
              <a:xfrm>
                <a:off x="2985795" y="1115785"/>
                <a:ext cx="41044" cy="41044"/>
              </a:xfrm>
              <a:custGeom>
                <a:avLst/>
                <a:gdLst>
                  <a:gd name="connsiteX0" fmla="*/ 167 w 41044"/>
                  <a:gd name="connsiteY0" fmla="*/ 567 h 41044"/>
                  <a:gd name="connsiteX1" fmla="*/ 41212 w 41044"/>
                  <a:gd name="connsiteY1" fmla="*/ 567 h 41044"/>
                  <a:gd name="connsiteX2" fmla="*/ 41212 w 41044"/>
                  <a:gd name="connsiteY2" fmla="*/ 41612 h 41044"/>
                  <a:gd name="connsiteX3" fmla="*/ 16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567"/>
                    </a:moveTo>
                    <a:lnTo>
                      <a:pt x="41212" y="567"/>
                    </a:lnTo>
                    <a:lnTo>
                      <a:pt x="41212" y="41612"/>
                    </a:lnTo>
                    <a:lnTo>
                      <a:pt x="16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9" name="Полилиния: фигура 478">
                <a:extLst>
                  <a:ext uri="{FF2B5EF4-FFF2-40B4-BE49-F238E27FC236}">
                    <a16:creationId xmlns:a16="http://schemas.microsoft.com/office/drawing/2014/main" id="{1C8F303C-D806-4E7A-AA57-B33A3FC33AFB}"/>
                  </a:ext>
                </a:extLst>
              </p:cNvPr>
              <p:cNvSpPr/>
              <p:nvPr/>
            </p:nvSpPr>
            <p:spPr>
              <a:xfrm>
                <a:off x="3065494" y="1115785"/>
                <a:ext cx="41044" cy="41044"/>
              </a:xfrm>
              <a:custGeom>
                <a:avLst/>
                <a:gdLst>
                  <a:gd name="connsiteX0" fmla="*/ 207 w 41044"/>
                  <a:gd name="connsiteY0" fmla="*/ 567 h 41044"/>
                  <a:gd name="connsiteX1" fmla="*/ 41252 w 41044"/>
                  <a:gd name="connsiteY1" fmla="*/ 567 h 41044"/>
                  <a:gd name="connsiteX2" fmla="*/ 41252 w 41044"/>
                  <a:gd name="connsiteY2" fmla="*/ 41612 h 41044"/>
                  <a:gd name="connsiteX3" fmla="*/ 20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567"/>
                    </a:moveTo>
                    <a:lnTo>
                      <a:pt x="41252" y="567"/>
                    </a:lnTo>
                    <a:lnTo>
                      <a:pt x="41252" y="41612"/>
                    </a:lnTo>
                    <a:lnTo>
                      <a:pt x="20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0" name="Полилиния: фигура 479">
                <a:extLst>
                  <a:ext uri="{FF2B5EF4-FFF2-40B4-BE49-F238E27FC236}">
                    <a16:creationId xmlns:a16="http://schemas.microsoft.com/office/drawing/2014/main" id="{99A7E3C2-DF40-4FA5-A0FA-D3B0A8089585}"/>
                  </a:ext>
                </a:extLst>
              </p:cNvPr>
              <p:cNvSpPr/>
              <p:nvPr/>
            </p:nvSpPr>
            <p:spPr>
              <a:xfrm>
                <a:off x="3145193" y="1115785"/>
                <a:ext cx="41044" cy="41044"/>
              </a:xfrm>
              <a:custGeom>
                <a:avLst/>
                <a:gdLst>
                  <a:gd name="connsiteX0" fmla="*/ 247 w 41044"/>
                  <a:gd name="connsiteY0" fmla="*/ 567 h 41044"/>
                  <a:gd name="connsiteX1" fmla="*/ 41292 w 41044"/>
                  <a:gd name="connsiteY1" fmla="*/ 567 h 41044"/>
                  <a:gd name="connsiteX2" fmla="*/ 41292 w 41044"/>
                  <a:gd name="connsiteY2" fmla="*/ 41612 h 41044"/>
                  <a:gd name="connsiteX3" fmla="*/ 24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567"/>
                    </a:moveTo>
                    <a:lnTo>
                      <a:pt x="41292" y="567"/>
                    </a:lnTo>
                    <a:lnTo>
                      <a:pt x="41292" y="41612"/>
                    </a:lnTo>
                    <a:lnTo>
                      <a:pt x="24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1" name="Полилиния: фигура 480">
                <a:extLst>
                  <a:ext uri="{FF2B5EF4-FFF2-40B4-BE49-F238E27FC236}">
                    <a16:creationId xmlns:a16="http://schemas.microsoft.com/office/drawing/2014/main" id="{A2DA0A45-E73C-48ED-AEF8-480F76D8353B}"/>
                  </a:ext>
                </a:extLst>
              </p:cNvPr>
              <p:cNvSpPr/>
              <p:nvPr/>
            </p:nvSpPr>
            <p:spPr>
              <a:xfrm>
                <a:off x="3185043" y="1115785"/>
                <a:ext cx="41044" cy="41044"/>
              </a:xfrm>
              <a:custGeom>
                <a:avLst/>
                <a:gdLst>
                  <a:gd name="connsiteX0" fmla="*/ 267 w 41044"/>
                  <a:gd name="connsiteY0" fmla="*/ 567 h 41044"/>
                  <a:gd name="connsiteX1" fmla="*/ 41312 w 41044"/>
                  <a:gd name="connsiteY1" fmla="*/ 567 h 41044"/>
                  <a:gd name="connsiteX2" fmla="*/ 41312 w 41044"/>
                  <a:gd name="connsiteY2" fmla="*/ 41612 h 41044"/>
                  <a:gd name="connsiteX3" fmla="*/ 26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567"/>
                    </a:moveTo>
                    <a:lnTo>
                      <a:pt x="41312" y="567"/>
                    </a:lnTo>
                    <a:lnTo>
                      <a:pt x="41312" y="41612"/>
                    </a:lnTo>
                    <a:lnTo>
                      <a:pt x="26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2" name="Полилиния: фигура 481">
                <a:extLst>
                  <a:ext uri="{FF2B5EF4-FFF2-40B4-BE49-F238E27FC236}">
                    <a16:creationId xmlns:a16="http://schemas.microsoft.com/office/drawing/2014/main" id="{C0A59BCF-CBDC-4730-8B69-3A6B1934F44A}"/>
                  </a:ext>
                </a:extLst>
              </p:cNvPr>
              <p:cNvSpPr/>
              <p:nvPr/>
            </p:nvSpPr>
            <p:spPr>
              <a:xfrm>
                <a:off x="3264742" y="1115785"/>
                <a:ext cx="41044" cy="41044"/>
              </a:xfrm>
              <a:custGeom>
                <a:avLst/>
                <a:gdLst>
                  <a:gd name="connsiteX0" fmla="*/ 307 w 41044"/>
                  <a:gd name="connsiteY0" fmla="*/ 567 h 41044"/>
                  <a:gd name="connsiteX1" fmla="*/ 41352 w 41044"/>
                  <a:gd name="connsiteY1" fmla="*/ 567 h 41044"/>
                  <a:gd name="connsiteX2" fmla="*/ 41352 w 41044"/>
                  <a:gd name="connsiteY2" fmla="*/ 41612 h 41044"/>
                  <a:gd name="connsiteX3" fmla="*/ 30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567"/>
                    </a:moveTo>
                    <a:lnTo>
                      <a:pt x="41352" y="567"/>
                    </a:lnTo>
                    <a:lnTo>
                      <a:pt x="41352" y="41612"/>
                    </a:lnTo>
                    <a:lnTo>
                      <a:pt x="30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3" name="Полилиния: фигура 482">
                <a:extLst>
                  <a:ext uri="{FF2B5EF4-FFF2-40B4-BE49-F238E27FC236}">
                    <a16:creationId xmlns:a16="http://schemas.microsoft.com/office/drawing/2014/main" id="{661C1A5E-4087-40C7-89E3-9B7679923876}"/>
                  </a:ext>
                </a:extLst>
              </p:cNvPr>
              <p:cNvSpPr/>
              <p:nvPr/>
            </p:nvSpPr>
            <p:spPr>
              <a:xfrm>
                <a:off x="3304591" y="1115785"/>
                <a:ext cx="41044" cy="41044"/>
              </a:xfrm>
              <a:custGeom>
                <a:avLst/>
                <a:gdLst>
                  <a:gd name="connsiteX0" fmla="*/ 327 w 41044"/>
                  <a:gd name="connsiteY0" fmla="*/ 567 h 41044"/>
                  <a:gd name="connsiteX1" fmla="*/ 41372 w 41044"/>
                  <a:gd name="connsiteY1" fmla="*/ 567 h 41044"/>
                  <a:gd name="connsiteX2" fmla="*/ 41372 w 41044"/>
                  <a:gd name="connsiteY2" fmla="*/ 41612 h 41044"/>
                  <a:gd name="connsiteX3" fmla="*/ 32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567"/>
                    </a:moveTo>
                    <a:lnTo>
                      <a:pt x="41372" y="567"/>
                    </a:lnTo>
                    <a:lnTo>
                      <a:pt x="41372" y="41612"/>
                    </a:lnTo>
                    <a:lnTo>
                      <a:pt x="32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4" name="Полилиния: фигура 483">
                <a:extLst>
                  <a:ext uri="{FF2B5EF4-FFF2-40B4-BE49-F238E27FC236}">
                    <a16:creationId xmlns:a16="http://schemas.microsoft.com/office/drawing/2014/main" id="{647ED53E-2417-41BE-81E7-AD6F10DD0A39}"/>
                  </a:ext>
                </a:extLst>
              </p:cNvPr>
              <p:cNvSpPr/>
              <p:nvPr/>
            </p:nvSpPr>
            <p:spPr>
              <a:xfrm>
                <a:off x="3902334" y="1115785"/>
                <a:ext cx="41044" cy="41044"/>
              </a:xfrm>
              <a:custGeom>
                <a:avLst/>
                <a:gdLst>
                  <a:gd name="connsiteX0" fmla="*/ 627 w 41044"/>
                  <a:gd name="connsiteY0" fmla="*/ 567 h 41044"/>
                  <a:gd name="connsiteX1" fmla="*/ 41672 w 41044"/>
                  <a:gd name="connsiteY1" fmla="*/ 567 h 41044"/>
                  <a:gd name="connsiteX2" fmla="*/ 41672 w 41044"/>
                  <a:gd name="connsiteY2" fmla="*/ 41612 h 41044"/>
                  <a:gd name="connsiteX3" fmla="*/ 62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567"/>
                    </a:moveTo>
                    <a:lnTo>
                      <a:pt x="41672" y="567"/>
                    </a:lnTo>
                    <a:lnTo>
                      <a:pt x="41672" y="41612"/>
                    </a:lnTo>
                    <a:lnTo>
                      <a:pt x="62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5" name="Полилиния: фигура 484">
                <a:extLst>
                  <a:ext uri="{FF2B5EF4-FFF2-40B4-BE49-F238E27FC236}">
                    <a16:creationId xmlns:a16="http://schemas.microsoft.com/office/drawing/2014/main" id="{8D7C7C2C-237B-4D3E-8369-C7E4032ED02F}"/>
                  </a:ext>
                </a:extLst>
              </p:cNvPr>
              <p:cNvSpPr/>
              <p:nvPr/>
            </p:nvSpPr>
            <p:spPr>
              <a:xfrm>
                <a:off x="3982033" y="1115785"/>
                <a:ext cx="41044" cy="41044"/>
              </a:xfrm>
              <a:custGeom>
                <a:avLst/>
                <a:gdLst>
                  <a:gd name="connsiteX0" fmla="*/ 667 w 41044"/>
                  <a:gd name="connsiteY0" fmla="*/ 567 h 41044"/>
                  <a:gd name="connsiteX1" fmla="*/ 41712 w 41044"/>
                  <a:gd name="connsiteY1" fmla="*/ 567 h 41044"/>
                  <a:gd name="connsiteX2" fmla="*/ 41712 w 41044"/>
                  <a:gd name="connsiteY2" fmla="*/ 41612 h 41044"/>
                  <a:gd name="connsiteX3" fmla="*/ 66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567"/>
                    </a:moveTo>
                    <a:lnTo>
                      <a:pt x="41712" y="567"/>
                    </a:lnTo>
                    <a:lnTo>
                      <a:pt x="41712" y="41612"/>
                    </a:lnTo>
                    <a:lnTo>
                      <a:pt x="66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6" name="Полилиния: фигура 485">
                <a:extLst>
                  <a:ext uri="{FF2B5EF4-FFF2-40B4-BE49-F238E27FC236}">
                    <a16:creationId xmlns:a16="http://schemas.microsoft.com/office/drawing/2014/main" id="{CFAF1531-23AD-45B3-AB50-86A453165719}"/>
                  </a:ext>
                </a:extLst>
              </p:cNvPr>
              <p:cNvSpPr/>
              <p:nvPr/>
            </p:nvSpPr>
            <p:spPr>
              <a:xfrm>
                <a:off x="4101581" y="1115785"/>
                <a:ext cx="41044" cy="41044"/>
              </a:xfrm>
              <a:custGeom>
                <a:avLst/>
                <a:gdLst>
                  <a:gd name="connsiteX0" fmla="*/ 727 w 41044"/>
                  <a:gd name="connsiteY0" fmla="*/ 567 h 41044"/>
                  <a:gd name="connsiteX1" fmla="*/ 41772 w 41044"/>
                  <a:gd name="connsiteY1" fmla="*/ 567 h 41044"/>
                  <a:gd name="connsiteX2" fmla="*/ 41772 w 41044"/>
                  <a:gd name="connsiteY2" fmla="*/ 41612 h 41044"/>
                  <a:gd name="connsiteX3" fmla="*/ 72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567"/>
                    </a:moveTo>
                    <a:lnTo>
                      <a:pt x="41772" y="567"/>
                    </a:lnTo>
                    <a:lnTo>
                      <a:pt x="41772" y="41612"/>
                    </a:lnTo>
                    <a:lnTo>
                      <a:pt x="72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7" name="Полилиния: фигура 486">
                <a:extLst>
                  <a:ext uri="{FF2B5EF4-FFF2-40B4-BE49-F238E27FC236}">
                    <a16:creationId xmlns:a16="http://schemas.microsoft.com/office/drawing/2014/main" id="{B90AE844-86F1-4B7C-A69D-3FF5A11BD165}"/>
                  </a:ext>
                </a:extLst>
              </p:cNvPr>
              <p:cNvSpPr/>
              <p:nvPr/>
            </p:nvSpPr>
            <p:spPr>
              <a:xfrm>
                <a:off x="4141431" y="1115785"/>
                <a:ext cx="41044" cy="41044"/>
              </a:xfrm>
              <a:custGeom>
                <a:avLst/>
                <a:gdLst>
                  <a:gd name="connsiteX0" fmla="*/ 747 w 41044"/>
                  <a:gd name="connsiteY0" fmla="*/ 567 h 41044"/>
                  <a:gd name="connsiteX1" fmla="*/ 41792 w 41044"/>
                  <a:gd name="connsiteY1" fmla="*/ 567 h 41044"/>
                  <a:gd name="connsiteX2" fmla="*/ 41792 w 41044"/>
                  <a:gd name="connsiteY2" fmla="*/ 41612 h 41044"/>
                  <a:gd name="connsiteX3" fmla="*/ 74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567"/>
                    </a:moveTo>
                    <a:lnTo>
                      <a:pt x="41792" y="567"/>
                    </a:lnTo>
                    <a:lnTo>
                      <a:pt x="41792" y="41612"/>
                    </a:lnTo>
                    <a:lnTo>
                      <a:pt x="74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8" name="Полилиния: фигура 487">
                <a:extLst>
                  <a:ext uri="{FF2B5EF4-FFF2-40B4-BE49-F238E27FC236}">
                    <a16:creationId xmlns:a16="http://schemas.microsoft.com/office/drawing/2014/main" id="{8B2D2E89-157B-4034-8D8D-C721287F2356}"/>
                  </a:ext>
                </a:extLst>
              </p:cNvPr>
              <p:cNvSpPr/>
              <p:nvPr/>
            </p:nvSpPr>
            <p:spPr>
              <a:xfrm>
                <a:off x="4221130" y="1115785"/>
                <a:ext cx="41044" cy="41044"/>
              </a:xfrm>
              <a:custGeom>
                <a:avLst/>
                <a:gdLst>
                  <a:gd name="connsiteX0" fmla="*/ 787 w 41044"/>
                  <a:gd name="connsiteY0" fmla="*/ 567 h 41044"/>
                  <a:gd name="connsiteX1" fmla="*/ 41832 w 41044"/>
                  <a:gd name="connsiteY1" fmla="*/ 567 h 41044"/>
                  <a:gd name="connsiteX2" fmla="*/ 41832 w 41044"/>
                  <a:gd name="connsiteY2" fmla="*/ 41612 h 41044"/>
                  <a:gd name="connsiteX3" fmla="*/ 78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567"/>
                    </a:moveTo>
                    <a:lnTo>
                      <a:pt x="41832" y="567"/>
                    </a:lnTo>
                    <a:lnTo>
                      <a:pt x="41832" y="41612"/>
                    </a:lnTo>
                    <a:lnTo>
                      <a:pt x="78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9" name="Полилиния: фигура 488">
                <a:extLst>
                  <a:ext uri="{FF2B5EF4-FFF2-40B4-BE49-F238E27FC236}">
                    <a16:creationId xmlns:a16="http://schemas.microsoft.com/office/drawing/2014/main" id="{FA6822A8-10BF-4958-96A6-D5E2794B6FA1}"/>
                  </a:ext>
                </a:extLst>
              </p:cNvPr>
              <p:cNvSpPr/>
              <p:nvPr/>
            </p:nvSpPr>
            <p:spPr>
              <a:xfrm>
                <a:off x="4300829" y="1115785"/>
                <a:ext cx="41044" cy="41044"/>
              </a:xfrm>
              <a:custGeom>
                <a:avLst/>
                <a:gdLst>
                  <a:gd name="connsiteX0" fmla="*/ 827 w 41044"/>
                  <a:gd name="connsiteY0" fmla="*/ 567 h 41044"/>
                  <a:gd name="connsiteX1" fmla="*/ 41872 w 41044"/>
                  <a:gd name="connsiteY1" fmla="*/ 567 h 41044"/>
                  <a:gd name="connsiteX2" fmla="*/ 41872 w 41044"/>
                  <a:gd name="connsiteY2" fmla="*/ 41612 h 41044"/>
                  <a:gd name="connsiteX3" fmla="*/ 82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567"/>
                    </a:moveTo>
                    <a:lnTo>
                      <a:pt x="41872" y="567"/>
                    </a:lnTo>
                    <a:lnTo>
                      <a:pt x="41872" y="41612"/>
                    </a:lnTo>
                    <a:lnTo>
                      <a:pt x="82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0" name="Полилиния: фигура 489">
                <a:extLst>
                  <a:ext uri="{FF2B5EF4-FFF2-40B4-BE49-F238E27FC236}">
                    <a16:creationId xmlns:a16="http://schemas.microsoft.com/office/drawing/2014/main" id="{3D97B578-52F3-4F67-A7CF-A70CAFD7CB47}"/>
                  </a:ext>
                </a:extLst>
              </p:cNvPr>
              <p:cNvSpPr/>
              <p:nvPr/>
            </p:nvSpPr>
            <p:spPr>
              <a:xfrm>
                <a:off x="4340678" y="1115785"/>
                <a:ext cx="41044" cy="41044"/>
              </a:xfrm>
              <a:custGeom>
                <a:avLst/>
                <a:gdLst>
                  <a:gd name="connsiteX0" fmla="*/ 847 w 41044"/>
                  <a:gd name="connsiteY0" fmla="*/ 567 h 41044"/>
                  <a:gd name="connsiteX1" fmla="*/ 41892 w 41044"/>
                  <a:gd name="connsiteY1" fmla="*/ 567 h 41044"/>
                  <a:gd name="connsiteX2" fmla="*/ 41892 w 41044"/>
                  <a:gd name="connsiteY2" fmla="*/ 41612 h 41044"/>
                  <a:gd name="connsiteX3" fmla="*/ 84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567"/>
                    </a:moveTo>
                    <a:lnTo>
                      <a:pt x="41892" y="567"/>
                    </a:lnTo>
                    <a:lnTo>
                      <a:pt x="41892" y="41612"/>
                    </a:lnTo>
                    <a:lnTo>
                      <a:pt x="84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1" name="Полилиния: фигура 490">
                <a:extLst>
                  <a:ext uri="{FF2B5EF4-FFF2-40B4-BE49-F238E27FC236}">
                    <a16:creationId xmlns:a16="http://schemas.microsoft.com/office/drawing/2014/main" id="{E682266B-2EE7-471B-B0C7-A76BCF399147}"/>
                  </a:ext>
                </a:extLst>
              </p:cNvPr>
              <p:cNvSpPr/>
              <p:nvPr/>
            </p:nvSpPr>
            <p:spPr>
              <a:xfrm>
                <a:off x="4380528" y="1115785"/>
                <a:ext cx="41044" cy="41044"/>
              </a:xfrm>
              <a:custGeom>
                <a:avLst/>
                <a:gdLst>
                  <a:gd name="connsiteX0" fmla="*/ 867 w 41044"/>
                  <a:gd name="connsiteY0" fmla="*/ 567 h 41044"/>
                  <a:gd name="connsiteX1" fmla="*/ 41912 w 41044"/>
                  <a:gd name="connsiteY1" fmla="*/ 567 h 41044"/>
                  <a:gd name="connsiteX2" fmla="*/ 41912 w 41044"/>
                  <a:gd name="connsiteY2" fmla="*/ 41612 h 41044"/>
                  <a:gd name="connsiteX3" fmla="*/ 86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567"/>
                    </a:moveTo>
                    <a:lnTo>
                      <a:pt x="41912" y="567"/>
                    </a:lnTo>
                    <a:lnTo>
                      <a:pt x="41912" y="41612"/>
                    </a:lnTo>
                    <a:lnTo>
                      <a:pt x="86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2" name="Полилиния: фигура 491">
                <a:extLst>
                  <a:ext uri="{FF2B5EF4-FFF2-40B4-BE49-F238E27FC236}">
                    <a16:creationId xmlns:a16="http://schemas.microsoft.com/office/drawing/2014/main" id="{4E93147D-1FC8-4949-8291-91A89568F7C8}"/>
                  </a:ext>
                </a:extLst>
              </p:cNvPr>
              <p:cNvSpPr/>
              <p:nvPr/>
            </p:nvSpPr>
            <p:spPr>
              <a:xfrm>
                <a:off x="4460227" y="1115785"/>
                <a:ext cx="41044" cy="41044"/>
              </a:xfrm>
              <a:custGeom>
                <a:avLst/>
                <a:gdLst>
                  <a:gd name="connsiteX0" fmla="*/ 907 w 41044"/>
                  <a:gd name="connsiteY0" fmla="*/ 567 h 41044"/>
                  <a:gd name="connsiteX1" fmla="*/ 41952 w 41044"/>
                  <a:gd name="connsiteY1" fmla="*/ 567 h 41044"/>
                  <a:gd name="connsiteX2" fmla="*/ 41952 w 41044"/>
                  <a:gd name="connsiteY2" fmla="*/ 41612 h 41044"/>
                  <a:gd name="connsiteX3" fmla="*/ 907 w 41044"/>
                  <a:gd name="connsiteY3" fmla="*/ 416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567"/>
                    </a:moveTo>
                    <a:lnTo>
                      <a:pt x="41952" y="567"/>
                    </a:lnTo>
                    <a:lnTo>
                      <a:pt x="41952" y="41612"/>
                    </a:lnTo>
                    <a:lnTo>
                      <a:pt x="907" y="416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3" name="Полилиния: фигура 492">
                <a:extLst>
                  <a:ext uri="{FF2B5EF4-FFF2-40B4-BE49-F238E27FC236}">
                    <a16:creationId xmlns:a16="http://schemas.microsoft.com/office/drawing/2014/main" id="{552051F5-96D9-4ADA-BE08-DBDF80C2EB06}"/>
                  </a:ext>
                </a:extLst>
              </p:cNvPr>
              <p:cNvSpPr/>
              <p:nvPr/>
            </p:nvSpPr>
            <p:spPr>
              <a:xfrm>
                <a:off x="2945946" y="1155635"/>
                <a:ext cx="41044" cy="41044"/>
              </a:xfrm>
              <a:custGeom>
                <a:avLst/>
                <a:gdLst>
                  <a:gd name="connsiteX0" fmla="*/ 147 w 41044"/>
                  <a:gd name="connsiteY0" fmla="*/ 587 h 41044"/>
                  <a:gd name="connsiteX1" fmla="*/ 41192 w 41044"/>
                  <a:gd name="connsiteY1" fmla="*/ 587 h 41044"/>
                  <a:gd name="connsiteX2" fmla="*/ 41192 w 41044"/>
                  <a:gd name="connsiteY2" fmla="*/ 41632 h 41044"/>
                  <a:gd name="connsiteX3" fmla="*/ 14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587"/>
                    </a:moveTo>
                    <a:lnTo>
                      <a:pt x="41192" y="587"/>
                    </a:lnTo>
                    <a:lnTo>
                      <a:pt x="41192" y="41632"/>
                    </a:lnTo>
                    <a:lnTo>
                      <a:pt x="14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4" name="Полилиния: фигура 493">
                <a:extLst>
                  <a:ext uri="{FF2B5EF4-FFF2-40B4-BE49-F238E27FC236}">
                    <a16:creationId xmlns:a16="http://schemas.microsoft.com/office/drawing/2014/main" id="{F379A058-8BBC-4B0D-A896-86F236F8F1C0}"/>
                  </a:ext>
                </a:extLst>
              </p:cNvPr>
              <p:cNvSpPr/>
              <p:nvPr/>
            </p:nvSpPr>
            <p:spPr>
              <a:xfrm>
                <a:off x="3025645" y="1155635"/>
                <a:ext cx="41044" cy="41044"/>
              </a:xfrm>
              <a:custGeom>
                <a:avLst/>
                <a:gdLst>
                  <a:gd name="connsiteX0" fmla="*/ 187 w 41044"/>
                  <a:gd name="connsiteY0" fmla="*/ 587 h 41044"/>
                  <a:gd name="connsiteX1" fmla="*/ 41232 w 41044"/>
                  <a:gd name="connsiteY1" fmla="*/ 587 h 41044"/>
                  <a:gd name="connsiteX2" fmla="*/ 41232 w 41044"/>
                  <a:gd name="connsiteY2" fmla="*/ 41632 h 41044"/>
                  <a:gd name="connsiteX3" fmla="*/ 18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587"/>
                    </a:moveTo>
                    <a:lnTo>
                      <a:pt x="41232" y="587"/>
                    </a:lnTo>
                    <a:lnTo>
                      <a:pt x="41232" y="41632"/>
                    </a:lnTo>
                    <a:lnTo>
                      <a:pt x="18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5" name="Полилиния: фигура 494">
                <a:extLst>
                  <a:ext uri="{FF2B5EF4-FFF2-40B4-BE49-F238E27FC236}">
                    <a16:creationId xmlns:a16="http://schemas.microsoft.com/office/drawing/2014/main" id="{279FADCB-4BD7-4DA7-B74F-8A23F64BE8BC}"/>
                  </a:ext>
                </a:extLst>
              </p:cNvPr>
              <p:cNvSpPr/>
              <p:nvPr/>
            </p:nvSpPr>
            <p:spPr>
              <a:xfrm>
                <a:off x="3065494" y="1155635"/>
                <a:ext cx="41044" cy="41044"/>
              </a:xfrm>
              <a:custGeom>
                <a:avLst/>
                <a:gdLst>
                  <a:gd name="connsiteX0" fmla="*/ 207 w 41044"/>
                  <a:gd name="connsiteY0" fmla="*/ 587 h 41044"/>
                  <a:gd name="connsiteX1" fmla="*/ 41252 w 41044"/>
                  <a:gd name="connsiteY1" fmla="*/ 587 h 41044"/>
                  <a:gd name="connsiteX2" fmla="*/ 41252 w 41044"/>
                  <a:gd name="connsiteY2" fmla="*/ 41632 h 41044"/>
                  <a:gd name="connsiteX3" fmla="*/ 20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587"/>
                    </a:moveTo>
                    <a:lnTo>
                      <a:pt x="41252" y="587"/>
                    </a:lnTo>
                    <a:lnTo>
                      <a:pt x="41252" y="41632"/>
                    </a:lnTo>
                    <a:lnTo>
                      <a:pt x="20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6" name="Полилиния: фигура 495">
                <a:extLst>
                  <a:ext uri="{FF2B5EF4-FFF2-40B4-BE49-F238E27FC236}">
                    <a16:creationId xmlns:a16="http://schemas.microsoft.com/office/drawing/2014/main" id="{782D3913-D545-4B8A-901B-3CD9F9FCC9D4}"/>
                  </a:ext>
                </a:extLst>
              </p:cNvPr>
              <p:cNvSpPr/>
              <p:nvPr/>
            </p:nvSpPr>
            <p:spPr>
              <a:xfrm>
                <a:off x="3145193" y="1155635"/>
                <a:ext cx="41044" cy="41044"/>
              </a:xfrm>
              <a:custGeom>
                <a:avLst/>
                <a:gdLst>
                  <a:gd name="connsiteX0" fmla="*/ 247 w 41044"/>
                  <a:gd name="connsiteY0" fmla="*/ 587 h 41044"/>
                  <a:gd name="connsiteX1" fmla="*/ 41292 w 41044"/>
                  <a:gd name="connsiteY1" fmla="*/ 587 h 41044"/>
                  <a:gd name="connsiteX2" fmla="*/ 41292 w 41044"/>
                  <a:gd name="connsiteY2" fmla="*/ 41632 h 41044"/>
                  <a:gd name="connsiteX3" fmla="*/ 24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587"/>
                    </a:moveTo>
                    <a:lnTo>
                      <a:pt x="41292" y="587"/>
                    </a:lnTo>
                    <a:lnTo>
                      <a:pt x="41292" y="41632"/>
                    </a:lnTo>
                    <a:lnTo>
                      <a:pt x="24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7" name="Полилиния: фигура 496">
                <a:extLst>
                  <a:ext uri="{FF2B5EF4-FFF2-40B4-BE49-F238E27FC236}">
                    <a16:creationId xmlns:a16="http://schemas.microsoft.com/office/drawing/2014/main" id="{5B61A56E-5FB9-4A2E-BE3C-C71928BEC6B6}"/>
                  </a:ext>
                </a:extLst>
              </p:cNvPr>
              <p:cNvSpPr/>
              <p:nvPr/>
            </p:nvSpPr>
            <p:spPr>
              <a:xfrm>
                <a:off x="3185043" y="1155635"/>
                <a:ext cx="41044" cy="41044"/>
              </a:xfrm>
              <a:custGeom>
                <a:avLst/>
                <a:gdLst>
                  <a:gd name="connsiteX0" fmla="*/ 267 w 41044"/>
                  <a:gd name="connsiteY0" fmla="*/ 587 h 41044"/>
                  <a:gd name="connsiteX1" fmla="*/ 41312 w 41044"/>
                  <a:gd name="connsiteY1" fmla="*/ 587 h 41044"/>
                  <a:gd name="connsiteX2" fmla="*/ 41312 w 41044"/>
                  <a:gd name="connsiteY2" fmla="*/ 41632 h 41044"/>
                  <a:gd name="connsiteX3" fmla="*/ 26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587"/>
                    </a:moveTo>
                    <a:lnTo>
                      <a:pt x="41312" y="587"/>
                    </a:lnTo>
                    <a:lnTo>
                      <a:pt x="41312" y="41632"/>
                    </a:lnTo>
                    <a:lnTo>
                      <a:pt x="26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8" name="Полилиния: фигура 497">
                <a:extLst>
                  <a:ext uri="{FF2B5EF4-FFF2-40B4-BE49-F238E27FC236}">
                    <a16:creationId xmlns:a16="http://schemas.microsoft.com/office/drawing/2014/main" id="{38B23840-E680-4E31-BC30-BE0B5E708E4A}"/>
                  </a:ext>
                </a:extLst>
              </p:cNvPr>
              <p:cNvSpPr/>
              <p:nvPr/>
            </p:nvSpPr>
            <p:spPr>
              <a:xfrm>
                <a:off x="3264742" y="1155635"/>
                <a:ext cx="41044" cy="41044"/>
              </a:xfrm>
              <a:custGeom>
                <a:avLst/>
                <a:gdLst>
                  <a:gd name="connsiteX0" fmla="*/ 307 w 41044"/>
                  <a:gd name="connsiteY0" fmla="*/ 587 h 41044"/>
                  <a:gd name="connsiteX1" fmla="*/ 41352 w 41044"/>
                  <a:gd name="connsiteY1" fmla="*/ 587 h 41044"/>
                  <a:gd name="connsiteX2" fmla="*/ 41352 w 41044"/>
                  <a:gd name="connsiteY2" fmla="*/ 41632 h 41044"/>
                  <a:gd name="connsiteX3" fmla="*/ 30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587"/>
                    </a:moveTo>
                    <a:lnTo>
                      <a:pt x="41352" y="587"/>
                    </a:lnTo>
                    <a:lnTo>
                      <a:pt x="41352" y="41632"/>
                    </a:lnTo>
                    <a:lnTo>
                      <a:pt x="30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9" name="Полилиния: фигура 498">
                <a:extLst>
                  <a:ext uri="{FF2B5EF4-FFF2-40B4-BE49-F238E27FC236}">
                    <a16:creationId xmlns:a16="http://schemas.microsoft.com/office/drawing/2014/main" id="{FB5BDD67-86FF-44B0-98C5-F45C21DA5B8B}"/>
                  </a:ext>
                </a:extLst>
              </p:cNvPr>
              <p:cNvSpPr/>
              <p:nvPr/>
            </p:nvSpPr>
            <p:spPr>
              <a:xfrm>
                <a:off x="3304591" y="1155635"/>
                <a:ext cx="41044" cy="41044"/>
              </a:xfrm>
              <a:custGeom>
                <a:avLst/>
                <a:gdLst>
                  <a:gd name="connsiteX0" fmla="*/ 327 w 41044"/>
                  <a:gd name="connsiteY0" fmla="*/ 587 h 41044"/>
                  <a:gd name="connsiteX1" fmla="*/ 41372 w 41044"/>
                  <a:gd name="connsiteY1" fmla="*/ 587 h 41044"/>
                  <a:gd name="connsiteX2" fmla="*/ 41372 w 41044"/>
                  <a:gd name="connsiteY2" fmla="*/ 41632 h 41044"/>
                  <a:gd name="connsiteX3" fmla="*/ 32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587"/>
                    </a:moveTo>
                    <a:lnTo>
                      <a:pt x="41372" y="587"/>
                    </a:lnTo>
                    <a:lnTo>
                      <a:pt x="41372" y="41632"/>
                    </a:lnTo>
                    <a:lnTo>
                      <a:pt x="32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0" name="Полилиния: фигура 499">
                <a:extLst>
                  <a:ext uri="{FF2B5EF4-FFF2-40B4-BE49-F238E27FC236}">
                    <a16:creationId xmlns:a16="http://schemas.microsoft.com/office/drawing/2014/main" id="{50BBF113-6BA5-4ACD-A29C-E18A63B21321}"/>
                  </a:ext>
                </a:extLst>
              </p:cNvPr>
              <p:cNvSpPr/>
              <p:nvPr/>
            </p:nvSpPr>
            <p:spPr>
              <a:xfrm>
                <a:off x="3942183" y="1155635"/>
                <a:ext cx="41044" cy="41044"/>
              </a:xfrm>
              <a:custGeom>
                <a:avLst/>
                <a:gdLst>
                  <a:gd name="connsiteX0" fmla="*/ 647 w 41044"/>
                  <a:gd name="connsiteY0" fmla="*/ 587 h 41044"/>
                  <a:gd name="connsiteX1" fmla="*/ 41692 w 41044"/>
                  <a:gd name="connsiteY1" fmla="*/ 587 h 41044"/>
                  <a:gd name="connsiteX2" fmla="*/ 41692 w 41044"/>
                  <a:gd name="connsiteY2" fmla="*/ 41632 h 41044"/>
                  <a:gd name="connsiteX3" fmla="*/ 64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587"/>
                    </a:moveTo>
                    <a:lnTo>
                      <a:pt x="41692" y="587"/>
                    </a:lnTo>
                    <a:lnTo>
                      <a:pt x="41692" y="41632"/>
                    </a:lnTo>
                    <a:lnTo>
                      <a:pt x="64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1" name="Полилиния: фигура 500">
                <a:extLst>
                  <a:ext uri="{FF2B5EF4-FFF2-40B4-BE49-F238E27FC236}">
                    <a16:creationId xmlns:a16="http://schemas.microsoft.com/office/drawing/2014/main" id="{613E7E35-E92C-4960-AE3B-387D312D0088}"/>
                  </a:ext>
                </a:extLst>
              </p:cNvPr>
              <p:cNvSpPr/>
              <p:nvPr/>
            </p:nvSpPr>
            <p:spPr>
              <a:xfrm>
                <a:off x="4021882" y="1155635"/>
                <a:ext cx="41044" cy="41044"/>
              </a:xfrm>
              <a:custGeom>
                <a:avLst/>
                <a:gdLst>
                  <a:gd name="connsiteX0" fmla="*/ 687 w 41044"/>
                  <a:gd name="connsiteY0" fmla="*/ 587 h 41044"/>
                  <a:gd name="connsiteX1" fmla="*/ 41732 w 41044"/>
                  <a:gd name="connsiteY1" fmla="*/ 587 h 41044"/>
                  <a:gd name="connsiteX2" fmla="*/ 41732 w 41044"/>
                  <a:gd name="connsiteY2" fmla="*/ 41632 h 41044"/>
                  <a:gd name="connsiteX3" fmla="*/ 68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587"/>
                    </a:moveTo>
                    <a:lnTo>
                      <a:pt x="41732" y="587"/>
                    </a:lnTo>
                    <a:lnTo>
                      <a:pt x="41732" y="41632"/>
                    </a:lnTo>
                    <a:lnTo>
                      <a:pt x="68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2" name="Полилиния: фигура 501">
                <a:extLst>
                  <a:ext uri="{FF2B5EF4-FFF2-40B4-BE49-F238E27FC236}">
                    <a16:creationId xmlns:a16="http://schemas.microsoft.com/office/drawing/2014/main" id="{89B6098D-6DF2-4926-910C-DDA091CD0B45}"/>
                  </a:ext>
                </a:extLst>
              </p:cNvPr>
              <p:cNvSpPr/>
              <p:nvPr/>
            </p:nvSpPr>
            <p:spPr>
              <a:xfrm>
                <a:off x="4101581" y="1155635"/>
                <a:ext cx="41044" cy="41044"/>
              </a:xfrm>
              <a:custGeom>
                <a:avLst/>
                <a:gdLst>
                  <a:gd name="connsiteX0" fmla="*/ 727 w 41044"/>
                  <a:gd name="connsiteY0" fmla="*/ 587 h 41044"/>
                  <a:gd name="connsiteX1" fmla="*/ 41772 w 41044"/>
                  <a:gd name="connsiteY1" fmla="*/ 587 h 41044"/>
                  <a:gd name="connsiteX2" fmla="*/ 41772 w 41044"/>
                  <a:gd name="connsiteY2" fmla="*/ 41632 h 41044"/>
                  <a:gd name="connsiteX3" fmla="*/ 72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587"/>
                    </a:moveTo>
                    <a:lnTo>
                      <a:pt x="41772" y="587"/>
                    </a:lnTo>
                    <a:lnTo>
                      <a:pt x="41772" y="41632"/>
                    </a:lnTo>
                    <a:lnTo>
                      <a:pt x="72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3" name="Полилиния: фигура 502">
                <a:extLst>
                  <a:ext uri="{FF2B5EF4-FFF2-40B4-BE49-F238E27FC236}">
                    <a16:creationId xmlns:a16="http://schemas.microsoft.com/office/drawing/2014/main" id="{6DF39D6E-7092-49C8-A4E0-D85A20185A2A}"/>
                  </a:ext>
                </a:extLst>
              </p:cNvPr>
              <p:cNvSpPr/>
              <p:nvPr/>
            </p:nvSpPr>
            <p:spPr>
              <a:xfrm>
                <a:off x="4260979" y="1155635"/>
                <a:ext cx="41044" cy="41044"/>
              </a:xfrm>
              <a:custGeom>
                <a:avLst/>
                <a:gdLst>
                  <a:gd name="connsiteX0" fmla="*/ 807 w 41044"/>
                  <a:gd name="connsiteY0" fmla="*/ 587 h 41044"/>
                  <a:gd name="connsiteX1" fmla="*/ 41852 w 41044"/>
                  <a:gd name="connsiteY1" fmla="*/ 587 h 41044"/>
                  <a:gd name="connsiteX2" fmla="*/ 41852 w 41044"/>
                  <a:gd name="connsiteY2" fmla="*/ 41632 h 41044"/>
                  <a:gd name="connsiteX3" fmla="*/ 80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587"/>
                    </a:moveTo>
                    <a:lnTo>
                      <a:pt x="41852" y="587"/>
                    </a:lnTo>
                    <a:lnTo>
                      <a:pt x="41852" y="41632"/>
                    </a:lnTo>
                    <a:lnTo>
                      <a:pt x="80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4" name="Полилиния: фигура 503">
                <a:extLst>
                  <a:ext uri="{FF2B5EF4-FFF2-40B4-BE49-F238E27FC236}">
                    <a16:creationId xmlns:a16="http://schemas.microsoft.com/office/drawing/2014/main" id="{4FCECBE6-40A4-483E-B88F-90F1D57204A2}"/>
                  </a:ext>
                </a:extLst>
              </p:cNvPr>
              <p:cNvSpPr/>
              <p:nvPr/>
            </p:nvSpPr>
            <p:spPr>
              <a:xfrm>
                <a:off x="4300829" y="1155635"/>
                <a:ext cx="41044" cy="41044"/>
              </a:xfrm>
              <a:custGeom>
                <a:avLst/>
                <a:gdLst>
                  <a:gd name="connsiteX0" fmla="*/ 827 w 41044"/>
                  <a:gd name="connsiteY0" fmla="*/ 587 h 41044"/>
                  <a:gd name="connsiteX1" fmla="*/ 41872 w 41044"/>
                  <a:gd name="connsiteY1" fmla="*/ 587 h 41044"/>
                  <a:gd name="connsiteX2" fmla="*/ 41872 w 41044"/>
                  <a:gd name="connsiteY2" fmla="*/ 41632 h 41044"/>
                  <a:gd name="connsiteX3" fmla="*/ 82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587"/>
                    </a:moveTo>
                    <a:lnTo>
                      <a:pt x="41872" y="587"/>
                    </a:lnTo>
                    <a:lnTo>
                      <a:pt x="41872" y="41632"/>
                    </a:lnTo>
                    <a:lnTo>
                      <a:pt x="82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5" name="Полилиния: фигура 504">
                <a:extLst>
                  <a:ext uri="{FF2B5EF4-FFF2-40B4-BE49-F238E27FC236}">
                    <a16:creationId xmlns:a16="http://schemas.microsoft.com/office/drawing/2014/main" id="{38EE67FC-E407-48EF-8991-A4F115F2BE1B}"/>
                  </a:ext>
                </a:extLst>
              </p:cNvPr>
              <p:cNvSpPr/>
              <p:nvPr/>
            </p:nvSpPr>
            <p:spPr>
              <a:xfrm>
                <a:off x="4380528" y="1155635"/>
                <a:ext cx="41044" cy="41044"/>
              </a:xfrm>
              <a:custGeom>
                <a:avLst/>
                <a:gdLst>
                  <a:gd name="connsiteX0" fmla="*/ 867 w 41044"/>
                  <a:gd name="connsiteY0" fmla="*/ 587 h 41044"/>
                  <a:gd name="connsiteX1" fmla="*/ 41912 w 41044"/>
                  <a:gd name="connsiteY1" fmla="*/ 587 h 41044"/>
                  <a:gd name="connsiteX2" fmla="*/ 41912 w 41044"/>
                  <a:gd name="connsiteY2" fmla="*/ 41632 h 41044"/>
                  <a:gd name="connsiteX3" fmla="*/ 86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587"/>
                    </a:moveTo>
                    <a:lnTo>
                      <a:pt x="41912" y="587"/>
                    </a:lnTo>
                    <a:lnTo>
                      <a:pt x="41912" y="41632"/>
                    </a:lnTo>
                    <a:lnTo>
                      <a:pt x="86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6" name="Полилиния: фигура 505">
                <a:extLst>
                  <a:ext uri="{FF2B5EF4-FFF2-40B4-BE49-F238E27FC236}">
                    <a16:creationId xmlns:a16="http://schemas.microsoft.com/office/drawing/2014/main" id="{7963F5EB-6617-42F7-A37E-5B6E94B4F578}"/>
                  </a:ext>
                </a:extLst>
              </p:cNvPr>
              <p:cNvSpPr/>
              <p:nvPr/>
            </p:nvSpPr>
            <p:spPr>
              <a:xfrm>
                <a:off x="4420377" y="1155635"/>
                <a:ext cx="41044" cy="41044"/>
              </a:xfrm>
              <a:custGeom>
                <a:avLst/>
                <a:gdLst>
                  <a:gd name="connsiteX0" fmla="*/ 887 w 41044"/>
                  <a:gd name="connsiteY0" fmla="*/ 587 h 41044"/>
                  <a:gd name="connsiteX1" fmla="*/ 41932 w 41044"/>
                  <a:gd name="connsiteY1" fmla="*/ 587 h 41044"/>
                  <a:gd name="connsiteX2" fmla="*/ 41932 w 41044"/>
                  <a:gd name="connsiteY2" fmla="*/ 41632 h 41044"/>
                  <a:gd name="connsiteX3" fmla="*/ 887 w 41044"/>
                  <a:gd name="connsiteY3" fmla="*/ 416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587"/>
                    </a:moveTo>
                    <a:lnTo>
                      <a:pt x="41932" y="587"/>
                    </a:lnTo>
                    <a:lnTo>
                      <a:pt x="41932" y="41632"/>
                    </a:lnTo>
                    <a:lnTo>
                      <a:pt x="887" y="416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7" name="Полилиния: фигура 506">
                <a:extLst>
                  <a:ext uri="{FF2B5EF4-FFF2-40B4-BE49-F238E27FC236}">
                    <a16:creationId xmlns:a16="http://schemas.microsoft.com/office/drawing/2014/main" id="{1BF77DFF-D02A-4CF0-A865-40EA861C75F8}"/>
                  </a:ext>
                </a:extLst>
              </p:cNvPr>
              <p:cNvSpPr/>
              <p:nvPr/>
            </p:nvSpPr>
            <p:spPr>
              <a:xfrm>
                <a:off x="2786548" y="1195484"/>
                <a:ext cx="41044" cy="41044"/>
              </a:xfrm>
              <a:custGeom>
                <a:avLst/>
                <a:gdLst>
                  <a:gd name="connsiteX0" fmla="*/ 67 w 41044"/>
                  <a:gd name="connsiteY0" fmla="*/ 607 h 41044"/>
                  <a:gd name="connsiteX1" fmla="*/ 41112 w 41044"/>
                  <a:gd name="connsiteY1" fmla="*/ 607 h 41044"/>
                  <a:gd name="connsiteX2" fmla="*/ 41112 w 41044"/>
                  <a:gd name="connsiteY2" fmla="*/ 41652 h 41044"/>
                  <a:gd name="connsiteX3" fmla="*/ 6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607"/>
                    </a:moveTo>
                    <a:lnTo>
                      <a:pt x="41112" y="607"/>
                    </a:lnTo>
                    <a:lnTo>
                      <a:pt x="41112" y="41652"/>
                    </a:lnTo>
                    <a:lnTo>
                      <a:pt x="6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8" name="Полилиния: фигура 507">
                <a:extLst>
                  <a:ext uri="{FF2B5EF4-FFF2-40B4-BE49-F238E27FC236}">
                    <a16:creationId xmlns:a16="http://schemas.microsoft.com/office/drawing/2014/main" id="{CFD426CF-223A-4394-B77A-5C2DB92AA0CD}"/>
                  </a:ext>
                </a:extLst>
              </p:cNvPr>
              <p:cNvSpPr/>
              <p:nvPr/>
            </p:nvSpPr>
            <p:spPr>
              <a:xfrm>
                <a:off x="2866247" y="1195484"/>
                <a:ext cx="41044" cy="41044"/>
              </a:xfrm>
              <a:custGeom>
                <a:avLst/>
                <a:gdLst>
                  <a:gd name="connsiteX0" fmla="*/ 107 w 41044"/>
                  <a:gd name="connsiteY0" fmla="*/ 607 h 41044"/>
                  <a:gd name="connsiteX1" fmla="*/ 41152 w 41044"/>
                  <a:gd name="connsiteY1" fmla="*/ 607 h 41044"/>
                  <a:gd name="connsiteX2" fmla="*/ 41152 w 41044"/>
                  <a:gd name="connsiteY2" fmla="*/ 41652 h 41044"/>
                  <a:gd name="connsiteX3" fmla="*/ 10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607"/>
                    </a:moveTo>
                    <a:lnTo>
                      <a:pt x="41152" y="607"/>
                    </a:lnTo>
                    <a:lnTo>
                      <a:pt x="41152" y="41652"/>
                    </a:lnTo>
                    <a:lnTo>
                      <a:pt x="10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9" name="Полилиния: фигура 508">
                <a:extLst>
                  <a:ext uri="{FF2B5EF4-FFF2-40B4-BE49-F238E27FC236}">
                    <a16:creationId xmlns:a16="http://schemas.microsoft.com/office/drawing/2014/main" id="{8A3E5E99-C2EB-40DC-8471-4673E10F8C14}"/>
                  </a:ext>
                </a:extLst>
              </p:cNvPr>
              <p:cNvSpPr/>
              <p:nvPr/>
            </p:nvSpPr>
            <p:spPr>
              <a:xfrm>
                <a:off x="2945946" y="1195484"/>
                <a:ext cx="41044" cy="41044"/>
              </a:xfrm>
              <a:custGeom>
                <a:avLst/>
                <a:gdLst>
                  <a:gd name="connsiteX0" fmla="*/ 147 w 41044"/>
                  <a:gd name="connsiteY0" fmla="*/ 607 h 41044"/>
                  <a:gd name="connsiteX1" fmla="*/ 41192 w 41044"/>
                  <a:gd name="connsiteY1" fmla="*/ 607 h 41044"/>
                  <a:gd name="connsiteX2" fmla="*/ 41192 w 41044"/>
                  <a:gd name="connsiteY2" fmla="*/ 41652 h 41044"/>
                  <a:gd name="connsiteX3" fmla="*/ 14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607"/>
                    </a:moveTo>
                    <a:lnTo>
                      <a:pt x="41192" y="607"/>
                    </a:lnTo>
                    <a:lnTo>
                      <a:pt x="41192" y="41652"/>
                    </a:lnTo>
                    <a:lnTo>
                      <a:pt x="14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0" name="Полилиния: фигура 509">
                <a:extLst>
                  <a:ext uri="{FF2B5EF4-FFF2-40B4-BE49-F238E27FC236}">
                    <a16:creationId xmlns:a16="http://schemas.microsoft.com/office/drawing/2014/main" id="{4B29029E-DF6C-4331-A5AC-740BE87742DA}"/>
                  </a:ext>
                </a:extLst>
              </p:cNvPr>
              <p:cNvSpPr/>
              <p:nvPr/>
            </p:nvSpPr>
            <p:spPr>
              <a:xfrm>
                <a:off x="2985795" y="1195484"/>
                <a:ext cx="41044" cy="41044"/>
              </a:xfrm>
              <a:custGeom>
                <a:avLst/>
                <a:gdLst>
                  <a:gd name="connsiteX0" fmla="*/ 167 w 41044"/>
                  <a:gd name="connsiteY0" fmla="*/ 607 h 41044"/>
                  <a:gd name="connsiteX1" fmla="*/ 41212 w 41044"/>
                  <a:gd name="connsiteY1" fmla="*/ 607 h 41044"/>
                  <a:gd name="connsiteX2" fmla="*/ 41212 w 41044"/>
                  <a:gd name="connsiteY2" fmla="*/ 41652 h 41044"/>
                  <a:gd name="connsiteX3" fmla="*/ 16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607"/>
                    </a:moveTo>
                    <a:lnTo>
                      <a:pt x="41212" y="607"/>
                    </a:lnTo>
                    <a:lnTo>
                      <a:pt x="41212" y="41652"/>
                    </a:lnTo>
                    <a:lnTo>
                      <a:pt x="16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1" name="Полилиния: фигура 510">
                <a:extLst>
                  <a:ext uri="{FF2B5EF4-FFF2-40B4-BE49-F238E27FC236}">
                    <a16:creationId xmlns:a16="http://schemas.microsoft.com/office/drawing/2014/main" id="{11F19130-7184-4B99-9D03-07F2DC606FC6}"/>
                  </a:ext>
                </a:extLst>
              </p:cNvPr>
              <p:cNvSpPr/>
              <p:nvPr/>
            </p:nvSpPr>
            <p:spPr>
              <a:xfrm>
                <a:off x="3105344" y="1195484"/>
                <a:ext cx="41044" cy="41044"/>
              </a:xfrm>
              <a:custGeom>
                <a:avLst/>
                <a:gdLst>
                  <a:gd name="connsiteX0" fmla="*/ 227 w 41044"/>
                  <a:gd name="connsiteY0" fmla="*/ 607 h 41044"/>
                  <a:gd name="connsiteX1" fmla="*/ 41272 w 41044"/>
                  <a:gd name="connsiteY1" fmla="*/ 607 h 41044"/>
                  <a:gd name="connsiteX2" fmla="*/ 41272 w 41044"/>
                  <a:gd name="connsiteY2" fmla="*/ 41652 h 41044"/>
                  <a:gd name="connsiteX3" fmla="*/ 22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607"/>
                    </a:moveTo>
                    <a:lnTo>
                      <a:pt x="41272" y="607"/>
                    </a:lnTo>
                    <a:lnTo>
                      <a:pt x="41272" y="41652"/>
                    </a:lnTo>
                    <a:lnTo>
                      <a:pt x="22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2" name="Полилиния: фигура 511">
                <a:extLst>
                  <a:ext uri="{FF2B5EF4-FFF2-40B4-BE49-F238E27FC236}">
                    <a16:creationId xmlns:a16="http://schemas.microsoft.com/office/drawing/2014/main" id="{62030A2C-B82E-4A25-9484-067BBA9A64B1}"/>
                  </a:ext>
                </a:extLst>
              </p:cNvPr>
              <p:cNvSpPr/>
              <p:nvPr/>
            </p:nvSpPr>
            <p:spPr>
              <a:xfrm>
                <a:off x="3145193" y="1195484"/>
                <a:ext cx="41044" cy="41044"/>
              </a:xfrm>
              <a:custGeom>
                <a:avLst/>
                <a:gdLst>
                  <a:gd name="connsiteX0" fmla="*/ 247 w 41044"/>
                  <a:gd name="connsiteY0" fmla="*/ 607 h 41044"/>
                  <a:gd name="connsiteX1" fmla="*/ 41292 w 41044"/>
                  <a:gd name="connsiteY1" fmla="*/ 607 h 41044"/>
                  <a:gd name="connsiteX2" fmla="*/ 41292 w 41044"/>
                  <a:gd name="connsiteY2" fmla="*/ 41652 h 41044"/>
                  <a:gd name="connsiteX3" fmla="*/ 24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607"/>
                    </a:moveTo>
                    <a:lnTo>
                      <a:pt x="41292" y="607"/>
                    </a:lnTo>
                    <a:lnTo>
                      <a:pt x="41292" y="41652"/>
                    </a:lnTo>
                    <a:lnTo>
                      <a:pt x="24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3" name="Полилиния: фигура 512">
                <a:extLst>
                  <a:ext uri="{FF2B5EF4-FFF2-40B4-BE49-F238E27FC236}">
                    <a16:creationId xmlns:a16="http://schemas.microsoft.com/office/drawing/2014/main" id="{12C9FF02-D774-454B-B982-DB9A79D59E67}"/>
                  </a:ext>
                </a:extLst>
              </p:cNvPr>
              <p:cNvSpPr/>
              <p:nvPr/>
            </p:nvSpPr>
            <p:spPr>
              <a:xfrm>
                <a:off x="3264742" y="1195484"/>
                <a:ext cx="41044" cy="41044"/>
              </a:xfrm>
              <a:custGeom>
                <a:avLst/>
                <a:gdLst>
                  <a:gd name="connsiteX0" fmla="*/ 307 w 41044"/>
                  <a:gd name="connsiteY0" fmla="*/ 607 h 41044"/>
                  <a:gd name="connsiteX1" fmla="*/ 41352 w 41044"/>
                  <a:gd name="connsiteY1" fmla="*/ 607 h 41044"/>
                  <a:gd name="connsiteX2" fmla="*/ 41352 w 41044"/>
                  <a:gd name="connsiteY2" fmla="*/ 41652 h 41044"/>
                  <a:gd name="connsiteX3" fmla="*/ 30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607"/>
                    </a:moveTo>
                    <a:lnTo>
                      <a:pt x="41352" y="607"/>
                    </a:lnTo>
                    <a:lnTo>
                      <a:pt x="41352" y="41652"/>
                    </a:lnTo>
                    <a:lnTo>
                      <a:pt x="30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4" name="Полилиния: фигура 513">
                <a:extLst>
                  <a:ext uri="{FF2B5EF4-FFF2-40B4-BE49-F238E27FC236}">
                    <a16:creationId xmlns:a16="http://schemas.microsoft.com/office/drawing/2014/main" id="{BEE09596-063C-42E0-B854-A8ABE42AD401}"/>
                  </a:ext>
                </a:extLst>
              </p:cNvPr>
              <p:cNvSpPr/>
              <p:nvPr/>
            </p:nvSpPr>
            <p:spPr>
              <a:xfrm>
                <a:off x="3902334" y="1195484"/>
                <a:ext cx="41044" cy="41044"/>
              </a:xfrm>
              <a:custGeom>
                <a:avLst/>
                <a:gdLst>
                  <a:gd name="connsiteX0" fmla="*/ 627 w 41044"/>
                  <a:gd name="connsiteY0" fmla="*/ 607 h 41044"/>
                  <a:gd name="connsiteX1" fmla="*/ 41672 w 41044"/>
                  <a:gd name="connsiteY1" fmla="*/ 607 h 41044"/>
                  <a:gd name="connsiteX2" fmla="*/ 41672 w 41044"/>
                  <a:gd name="connsiteY2" fmla="*/ 41652 h 41044"/>
                  <a:gd name="connsiteX3" fmla="*/ 62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607"/>
                    </a:moveTo>
                    <a:lnTo>
                      <a:pt x="41672" y="607"/>
                    </a:lnTo>
                    <a:lnTo>
                      <a:pt x="41672" y="41652"/>
                    </a:lnTo>
                    <a:lnTo>
                      <a:pt x="62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5" name="Полилиния: фигура 514">
                <a:extLst>
                  <a:ext uri="{FF2B5EF4-FFF2-40B4-BE49-F238E27FC236}">
                    <a16:creationId xmlns:a16="http://schemas.microsoft.com/office/drawing/2014/main" id="{8CE68913-1A51-4958-828A-957195D6359E}"/>
                  </a:ext>
                </a:extLst>
              </p:cNvPr>
              <p:cNvSpPr/>
              <p:nvPr/>
            </p:nvSpPr>
            <p:spPr>
              <a:xfrm>
                <a:off x="3942183" y="1195484"/>
                <a:ext cx="41044" cy="41044"/>
              </a:xfrm>
              <a:custGeom>
                <a:avLst/>
                <a:gdLst>
                  <a:gd name="connsiteX0" fmla="*/ 647 w 41044"/>
                  <a:gd name="connsiteY0" fmla="*/ 607 h 41044"/>
                  <a:gd name="connsiteX1" fmla="*/ 41692 w 41044"/>
                  <a:gd name="connsiteY1" fmla="*/ 607 h 41044"/>
                  <a:gd name="connsiteX2" fmla="*/ 41692 w 41044"/>
                  <a:gd name="connsiteY2" fmla="*/ 41652 h 41044"/>
                  <a:gd name="connsiteX3" fmla="*/ 64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607"/>
                    </a:moveTo>
                    <a:lnTo>
                      <a:pt x="41692" y="607"/>
                    </a:lnTo>
                    <a:lnTo>
                      <a:pt x="41692" y="41652"/>
                    </a:lnTo>
                    <a:lnTo>
                      <a:pt x="64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6" name="Полилиния: фигура 515">
                <a:extLst>
                  <a:ext uri="{FF2B5EF4-FFF2-40B4-BE49-F238E27FC236}">
                    <a16:creationId xmlns:a16="http://schemas.microsoft.com/office/drawing/2014/main" id="{4DC41949-D0A6-4C67-B3EB-9D8D117F25BA}"/>
                  </a:ext>
                </a:extLst>
              </p:cNvPr>
              <p:cNvSpPr/>
              <p:nvPr/>
            </p:nvSpPr>
            <p:spPr>
              <a:xfrm>
                <a:off x="3982033" y="1195484"/>
                <a:ext cx="41044" cy="41044"/>
              </a:xfrm>
              <a:custGeom>
                <a:avLst/>
                <a:gdLst>
                  <a:gd name="connsiteX0" fmla="*/ 667 w 41044"/>
                  <a:gd name="connsiteY0" fmla="*/ 607 h 41044"/>
                  <a:gd name="connsiteX1" fmla="*/ 41712 w 41044"/>
                  <a:gd name="connsiteY1" fmla="*/ 607 h 41044"/>
                  <a:gd name="connsiteX2" fmla="*/ 41712 w 41044"/>
                  <a:gd name="connsiteY2" fmla="*/ 41652 h 41044"/>
                  <a:gd name="connsiteX3" fmla="*/ 66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607"/>
                    </a:moveTo>
                    <a:lnTo>
                      <a:pt x="41712" y="607"/>
                    </a:lnTo>
                    <a:lnTo>
                      <a:pt x="41712" y="41652"/>
                    </a:lnTo>
                    <a:lnTo>
                      <a:pt x="66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7" name="Полилиния: фигура 516">
                <a:extLst>
                  <a:ext uri="{FF2B5EF4-FFF2-40B4-BE49-F238E27FC236}">
                    <a16:creationId xmlns:a16="http://schemas.microsoft.com/office/drawing/2014/main" id="{F00769F1-04A1-4453-9936-39DE57F56564}"/>
                  </a:ext>
                </a:extLst>
              </p:cNvPr>
              <p:cNvSpPr/>
              <p:nvPr/>
            </p:nvSpPr>
            <p:spPr>
              <a:xfrm>
                <a:off x="4101581" y="1195484"/>
                <a:ext cx="41044" cy="41044"/>
              </a:xfrm>
              <a:custGeom>
                <a:avLst/>
                <a:gdLst>
                  <a:gd name="connsiteX0" fmla="*/ 727 w 41044"/>
                  <a:gd name="connsiteY0" fmla="*/ 607 h 41044"/>
                  <a:gd name="connsiteX1" fmla="*/ 41772 w 41044"/>
                  <a:gd name="connsiteY1" fmla="*/ 607 h 41044"/>
                  <a:gd name="connsiteX2" fmla="*/ 41772 w 41044"/>
                  <a:gd name="connsiteY2" fmla="*/ 41652 h 41044"/>
                  <a:gd name="connsiteX3" fmla="*/ 72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607"/>
                    </a:moveTo>
                    <a:lnTo>
                      <a:pt x="41772" y="607"/>
                    </a:lnTo>
                    <a:lnTo>
                      <a:pt x="41772" y="41652"/>
                    </a:lnTo>
                    <a:lnTo>
                      <a:pt x="72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8" name="Полилиния: фигура 517">
                <a:extLst>
                  <a:ext uri="{FF2B5EF4-FFF2-40B4-BE49-F238E27FC236}">
                    <a16:creationId xmlns:a16="http://schemas.microsoft.com/office/drawing/2014/main" id="{217645A2-1DE5-4CA5-ACE2-E3FC5CC50409}"/>
                  </a:ext>
                </a:extLst>
              </p:cNvPr>
              <p:cNvSpPr/>
              <p:nvPr/>
            </p:nvSpPr>
            <p:spPr>
              <a:xfrm>
                <a:off x="4181280" y="1195484"/>
                <a:ext cx="41044" cy="41044"/>
              </a:xfrm>
              <a:custGeom>
                <a:avLst/>
                <a:gdLst>
                  <a:gd name="connsiteX0" fmla="*/ 767 w 41044"/>
                  <a:gd name="connsiteY0" fmla="*/ 607 h 41044"/>
                  <a:gd name="connsiteX1" fmla="*/ 41812 w 41044"/>
                  <a:gd name="connsiteY1" fmla="*/ 607 h 41044"/>
                  <a:gd name="connsiteX2" fmla="*/ 41812 w 41044"/>
                  <a:gd name="connsiteY2" fmla="*/ 41652 h 41044"/>
                  <a:gd name="connsiteX3" fmla="*/ 76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607"/>
                    </a:moveTo>
                    <a:lnTo>
                      <a:pt x="41812" y="607"/>
                    </a:lnTo>
                    <a:lnTo>
                      <a:pt x="41812" y="41652"/>
                    </a:lnTo>
                    <a:lnTo>
                      <a:pt x="76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9" name="Полилиния: фигура 518">
                <a:extLst>
                  <a:ext uri="{FF2B5EF4-FFF2-40B4-BE49-F238E27FC236}">
                    <a16:creationId xmlns:a16="http://schemas.microsoft.com/office/drawing/2014/main" id="{8209B8E9-8C1E-4E26-B0ED-3EE91EF132CD}"/>
                  </a:ext>
                </a:extLst>
              </p:cNvPr>
              <p:cNvSpPr/>
              <p:nvPr/>
            </p:nvSpPr>
            <p:spPr>
              <a:xfrm>
                <a:off x="4340678" y="1195484"/>
                <a:ext cx="41044" cy="41044"/>
              </a:xfrm>
              <a:custGeom>
                <a:avLst/>
                <a:gdLst>
                  <a:gd name="connsiteX0" fmla="*/ 847 w 41044"/>
                  <a:gd name="connsiteY0" fmla="*/ 607 h 41044"/>
                  <a:gd name="connsiteX1" fmla="*/ 41892 w 41044"/>
                  <a:gd name="connsiteY1" fmla="*/ 607 h 41044"/>
                  <a:gd name="connsiteX2" fmla="*/ 41892 w 41044"/>
                  <a:gd name="connsiteY2" fmla="*/ 41652 h 41044"/>
                  <a:gd name="connsiteX3" fmla="*/ 84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607"/>
                    </a:moveTo>
                    <a:lnTo>
                      <a:pt x="41892" y="607"/>
                    </a:lnTo>
                    <a:lnTo>
                      <a:pt x="41892" y="41652"/>
                    </a:lnTo>
                    <a:lnTo>
                      <a:pt x="84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0" name="Полилиния: фигура 519">
                <a:extLst>
                  <a:ext uri="{FF2B5EF4-FFF2-40B4-BE49-F238E27FC236}">
                    <a16:creationId xmlns:a16="http://schemas.microsoft.com/office/drawing/2014/main" id="{8A3B2D89-A955-4B43-9DFA-F19A3CBE6EB8}"/>
                  </a:ext>
                </a:extLst>
              </p:cNvPr>
              <p:cNvSpPr/>
              <p:nvPr/>
            </p:nvSpPr>
            <p:spPr>
              <a:xfrm>
                <a:off x="4380528" y="1195484"/>
                <a:ext cx="41044" cy="41044"/>
              </a:xfrm>
              <a:custGeom>
                <a:avLst/>
                <a:gdLst>
                  <a:gd name="connsiteX0" fmla="*/ 867 w 41044"/>
                  <a:gd name="connsiteY0" fmla="*/ 607 h 41044"/>
                  <a:gd name="connsiteX1" fmla="*/ 41912 w 41044"/>
                  <a:gd name="connsiteY1" fmla="*/ 607 h 41044"/>
                  <a:gd name="connsiteX2" fmla="*/ 41912 w 41044"/>
                  <a:gd name="connsiteY2" fmla="*/ 41652 h 41044"/>
                  <a:gd name="connsiteX3" fmla="*/ 86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607"/>
                    </a:moveTo>
                    <a:lnTo>
                      <a:pt x="41912" y="607"/>
                    </a:lnTo>
                    <a:lnTo>
                      <a:pt x="41912" y="41652"/>
                    </a:lnTo>
                    <a:lnTo>
                      <a:pt x="86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1" name="Полилиния: фигура 520">
                <a:extLst>
                  <a:ext uri="{FF2B5EF4-FFF2-40B4-BE49-F238E27FC236}">
                    <a16:creationId xmlns:a16="http://schemas.microsoft.com/office/drawing/2014/main" id="{12F440FA-2C55-4AE2-9743-6D8BE6FA041F}"/>
                  </a:ext>
                </a:extLst>
              </p:cNvPr>
              <p:cNvSpPr/>
              <p:nvPr/>
            </p:nvSpPr>
            <p:spPr>
              <a:xfrm>
                <a:off x="4460227" y="1195484"/>
                <a:ext cx="41044" cy="41044"/>
              </a:xfrm>
              <a:custGeom>
                <a:avLst/>
                <a:gdLst>
                  <a:gd name="connsiteX0" fmla="*/ 907 w 41044"/>
                  <a:gd name="connsiteY0" fmla="*/ 607 h 41044"/>
                  <a:gd name="connsiteX1" fmla="*/ 41952 w 41044"/>
                  <a:gd name="connsiteY1" fmla="*/ 607 h 41044"/>
                  <a:gd name="connsiteX2" fmla="*/ 41952 w 41044"/>
                  <a:gd name="connsiteY2" fmla="*/ 41652 h 41044"/>
                  <a:gd name="connsiteX3" fmla="*/ 907 w 41044"/>
                  <a:gd name="connsiteY3" fmla="*/ 416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607"/>
                    </a:moveTo>
                    <a:lnTo>
                      <a:pt x="41952" y="607"/>
                    </a:lnTo>
                    <a:lnTo>
                      <a:pt x="41952" y="41652"/>
                    </a:lnTo>
                    <a:lnTo>
                      <a:pt x="907" y="416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2" name="Полилиния: фигура 521">
                <a:extLst>
                  <a:ext uri="{FF2B5EF4-FFF2-40B4-BE49-F238E27FC236}">
                    <a16:creationId xmlns:a16="http://schemas.microsoft.com/office/drawing/2014/main" id="{9F283B74-3BB6-4865-8C2B-BEBC3B01F4CE}"/>
                  </a:ext>
                </a:extLst>
              </p:cNvPr>
              <p:cNvSpPr/>
              <p:nvPr/>
            </p:nvSpPr>
            <p:spPr>
              <a:xfrm>
                <a:off x="2746698" y="1235334"/>
                <a:ext cx="41044" cy="41044"/>
              </a:xfrm>
              <a:custGeom>
                <a:avLst/>
                <a:gdLst>
                  <a:gd name="connsiteX0" fmla="*/ 47 w 41044"/>
                  <a:gd name="connsiteY0" fmla="*/ 627 h 41044"/>
                  <a:gd name="connsiteX1" fmla="*/ 41092 w 41044"/>
                  <a:gd name="connsiteY1" fmla="*/ 627 h 41044"/>
                  <a:gd name="connsiteX2" fmla="*/ 41092 w 41044"/>
                  <a:gd name="connsiteY2" fmla="*/ 41672 h 41044"/>
                  <a:gd name="connsiteX3" fmla="*/ 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627"/>
                    </a:moveTo>
                    <a:lnTo>
                      <a:pt x="41092" y="627"/>
                    </a:lnTo>
                    <a:lnTo>
                      <a:pt x="41092" y="41672"/>
                    </a:lnTo>
                    <a:lnTo>
                      <a:pt x="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3" name="Полилиния: фигура 522">
                <a:extLst>
                  <a:ext uri="{FF2B5EF4-FFF2-40B4-BE49-F238E27FC236}">
                    <a16:creationId xmlns:a16="http://schemas.microsoft.com/office/drawing/2014/main" id="{3FEA85E1-FF99-402A-BF0E-CB359D8FEF68}"/>
                  </a:ext>
                </a:extLst>
              </p:cNvPr>
              <p:cNvSpPr/>
              <p:nvPr/>
            </p:nvSpPr>
            <p:spPr>
              <a:xfrm>
                <a:off x="2786548" y="1235334"/>
                <a:ext cx="41044" cy="41044"/>
              </a:xfrm>
              <a:custGeom>
                <a:avLst/>
                <a:gdLst>
                  <a:gd name="connsiteX0" fmla="*/ 67 w 41044"/>
                  <a:gd name="connsiteY0" fmla="*/ 627 h 41044"/>
                  <a:gd name="connsiteX1" fmla="*/ 41112 w 41044"/>
                  <a:gd name="connsiteY1" fmla="*/ 627 h 41044"/>
                  <a:gd name="connsiteX2" fmla="*/ 41112 w 41044"/>
                  <a:gd name="connsiteY2" fmla="*/ 41672 h 41044"/>
                  <a:gd name="connsiteX3" fmla="*/ 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627"/>
                    </a:moveTo>
                    <a:lnTo>
                      <a:pt x="41112" y="627"/>
                    </a:lnTo>
                    <a:lnTo>
                      <a:pt x="41112" y="41672"/>
                    </a:lnTo>
                    <a:lnTo>
                      <a:pt x="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4" name="Полилиния: фигура 523">
                <a:extLst>
                  <a:ext uri="{FF2B5EF4-FFF2-40B4-BE49-F238E27FC236}">
                    <a16:creationId xmlns:a16="http://schemas.microsoft.com/office/drawing/2014/main" id="{CC9F2263-8485-43B1-A5DE-D129AB0A0CB6}"/>
                  </a:ext>
                </a:extLst>
              </p:cNvPr>
              <p:cNvSpPr/>
              <p:nvPr/>
            </p:nvSpPr>
            <p:spPr>
              <a:xfrm>
                <a:off x="2826397" y="1235334"/>
                <a:ext cx="41044" cy="41044"/>
              </a:xfrm>
              <a:custGeom>
                <a:avLst/>
                <a:gdLst>
                  <a:gd name="connsiteX0" fmla="*/ 87 w 41044"/>
                  <a:gd name="connsiteY0" fmla="*/ 627 h 41044"/>
                  <a:gd name="connsiteX1" fmla="*/ 41132 w 41044"/>
                  <a:gd name="connsiteY1" fmla="*/ 627 h 41044"/>
                  <a:gd name="connsiteX2" fmla="*/ 41132 w 41044"/>
                  <a:gd name="connsiteY2" fmla="*/ 41672 h 41044"/>
                  <a:gd name="connsiteX3" fmla="*/ 8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627"/>
                    </a:moveTo>
                    <a:lnTo>
                      <a:pt x="41132" y="627"/>
                    </a:lnTo>
                    <a:lnTo>
                      <a:pt x="41132" y="41672"/>
                    </a:lnTo>
                    <a:lnTo>
                      <a:pt x="8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5" name="Полилиния: фигура 524">
                <a:extLst>
                  <a:ext uri="{FF2B5EF4-FFF2-40B4-BE49-F238E27FC236}">
                    <a16:creationId xmlns:a16="http://schemas.microsoft.com/office/drawing/2014/main" id="{FAF86BD6-4AB4-404B-A789-30954409486E}"/>
                  </a:ext>
                </a:extLst>
              </p:cNvPr>
              <p:cNvSpPr/>
              <p:nvPr/>
            </p:nvSpPr>
            <p:spPr>
              <a:xfrm>
                <a:off x="2906096" y="1235334"/>
                <a:ext cx="41044" cy="41044"/>
              </a:xfrm>
              <a:custGeom>
                <a:avLst/>
                <a:gdLst>
                  <a:gd name="connsiteX0" fmla="*/ 127 w 41044"/>
                  <a:gd name="connsiteY0" fmla="*/ 627 h 41044"/>
                  <a:gd name="connsiteX1" fmla="*/ 41172 w 41044"/>
                  <a:gd name="connsiteY1" fmla="*/ 627 h 41044"/>
                  <a:gd name="connsiteX2" fmla="*/ 41172 w 41044"/>
                  <a:gd name="connsiteY2" fmla="*/ 41672 h 41044"/>
                  <a:gd name="connsiteX3" fmla="*/ 12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627"/>
                    </a:moveTo>
                    <a:lnTo>
                      <a:pt x="41172" y="627"/>
                    </a:lnTo>
                    <a:lnTo>
                      <a:pt x="41172" y="41672"/>
                    </a:lnTo>
                    <a:lnTo>
                      <a:pt x="12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6" name="Полилиния: фигура 525">
                <a:extLst>
                  <a:ext uri="{FF2B5EF4-FFF2-40B4-BE49-F238E27FC236}">
                    <a16:creationId xmlns:a16="http://schemas.microsoft.com/office/drawing/2014/main" id="{20BB7251-A9AC-4C8A-982B-8753E5B43465}"/>
                  </a:ext>
                </a:extLst>
              </p:cNvPr>
              <p:cNvSpPr/>
              <p:nvPr/>
            </p:nvSpPr>
            <p:spPr>
              <a:xfrm>
                <a:off x="3145193" y="1235334"/>
                <a:ext cx="41044" cy="41044"/>
              </a:xfrm>
              <a:custGeom>
                <a:avLst/>
                <a:gdLst>
                  <a:gd name="connsiteX0" fmla="*/ 247 w 41044"/>
                  <a:gd name="connsiteY0" fmla="*/ 627 h 41044"/>
                  <a:gd name="connsiteX1" fmla="*/ 41292 w 41044"/>
                  <a:gd name="connsiteY1" fmla="*/ 627 h 41044"/>
                  <a:gd name="connsiteX2" fmla="*/ 41292 w 41044"/>
                  <a:gd name="connsiteY2" fmla="*/ 41672 h 41044"/>
                  <a:gd name="connsiteX3" fmla="*/ 2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627"/>
                    </a:moveTo>
                    <a:lnTo>
                      <a:pt x="41292" y="627"/>
                    </a:lnTo>
                    <a:lnTo>
                      <a:pt x="41292" y="41672"/>
                    </a:lnTo>
                    <a:lnTo>
                      <a:pt x="2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7" name="Полилиния: фигура 526">
                <a:extLst>
                  <a:ext uri="{FF2B5EF4-FFF2-40B4-BE49-F238E27FC236}">
                    <a16:creationId xmlns:a16="http://schemas.microsoft.com/office/drawing/2014/main" id="{4BB263FB-6145-4394-9988-2EA215E03068}"/>
                  </a:ext>
                </a:extLst>
              </p:cNvPr>
              <p:cNvSpPr/>
              <p:nvPr/>
            </p:nvSpPr>
            <p:spPr>
              <a:xfrm>
                <a:off x="3185043" y="1235334"/>
                <a:ext cx="41044" cy="41044"/>
              </a:xfrm>
              <a:custGeom>
                <a:avLst/>
                <a:gdLst>
                  <a:gd name="connsiteX0" fmla="*/ 267 w 41044"/>
                  <a:gd name="connsiteY0" fmla="*/ 627 h 41044"/>
                  <a:gd name="connsiteX1" fmla="*/ 41312 w 41044"/>
                  <a:gd name="connsiteY1" fmla="*/ 627 h 41044"/>
                  <a:gd name="connsiteX2" fmla="*/ 41312 w 41044"/>
                  <a:gd name="connsiteY2" fmla="*/ 41672 h 41044"/>
                  <a:gd name="connsiteX3" fmla="*/ 2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627"/>
                    </a:moveTo>
                    <a:lnTo>
                      <a:pt x="41312" y="627"/>
                    </a:lnTo>
                    <a:lnTo>
                      <a:pt x="41312" y="41672"/>
                    </a:lnTo>
                    <a:lnTo>
                      <a:pt x="2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8" name="Полилиния: фигура 527">
                <a:extLst>
                  <a:ext uri="{FF2B5EF4-FFF2-40B4-BE49-F238E27FC236}">
                    <a16:creationId xmlns:a16="http://schemas.microsoft.com/office/drawing/2014/main" id="{7EBF3A32-D5DF-4258-8417-2A6C279020E1}"/>
                  </a:ext>
                </a:extLst>
              </p:cNvPr>
              <p:cNvSpPr/>
              <p:nvPr/>
            </p:nvSpPr>
            <p:spPr>
              <a:xfrm>
                <a:off x="3264742" y="1235334"/>
                <a:ext cx="41044" cy="41044"/>
              </a:xfrm>
              <a:custGeom>
                <a:avLst/>
                <a:gdLst>
                  <a:gd name="connsiteX0" fmla="*/ 307 w 41044"/>
                  <a:gd name="connsiteY0" fmla="*/ 627 h 41044"/>
                  <a:gd name="connsiteX1" fmla="*/ 41352 w 41044"/>
                  <a:gd name="connsiteY1" fmla="*/ 627 h 41044"/>
                  <a:gd name="connsiteX2" fmla="*/ 41352 w 41044"/>
                  <a:gd name="connsiteY2" fmla="*/ 41672 h 41044"/>
                  <a:gd name="connsiteX3" fmla="*/ 30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627"/>
                    </a:moveTo>
                    <a:lnTo>
                      <a:pt x="41352" y="627"/>
                    </a:lnTo>
                    <a:lnTo>
                      <a:pt x="41352" y="41672"/>
                    </a:lnTo>
                    <a:lnTo>
                      <a:pt x="30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9" name="Полилиния: фигура 528">
                <a:extLst>
                  <a:ext uri="{FF2B5EF4-FFF2-40B4-BE49-F238E27FC236}">
                    <a16:creationId xmlns:a16="http://schemas.microsoft.com/office/drawing/2014/main" id="{E466548B-3060-4C30-93D8-A1762E6BD8C2}"/>
                  </a:ext>
                </a:extLst>
              </p:cNvPr>
              <p:cNvSpPr/>
              <p:nvPr/>
            </p:nvSpPr>
            <p:spPr>
              <a:xfrm>
                <a:off x="3304591" y="1235334"/>
                <a:ext cx="41044" cy="41044"/>
              </a:xfrm>
              <a:custGeom>
                <a:avLst/>
                <a:gdLst>
                  <a:gd name="connsiteX0" fmla="*/ 327 w 41044"/>
                  <a:gd name="connsiteY0" fmla="*/ 627 h 41044"/>
                  <a:gd name="connsiteX1" fmla="*/ 41372 w 41044"/>
                  <a:gd name="connsiteY1" fmla="*/ 627 h 41044"/>
                  <a:gd name="connsiteX2" fmla="*/ 41372 w 41044"/>
                  <a:gd name="connsiteY2" fmla="*/ 41672 h 41044"/>
                  <a:gd name="connsiteX3" fmla="*/ 32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627"/>
                    </a:moveTo>
                    <a:lnTo>
                      <a:pt x="41372" y="627"/>
                    </a:lnTo>
                    <a:lnTo>
                      <a:pt x="41372" y="41672"/>
                    </a:lnTo>
                    <a:lnTo>
                      <a:pt x="32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0" name="Полилиния: фигура 529">
                <a:extLst>
                  <a:ext uri="{FF2B5EF4-FFF2-40B4-BE49-F238E27FC236}">
                    <a16:creationId xmlns:a16="http://schemas.microsoft.com/office/drawing/2014/main" id="{28FAA258-8751-401C-B2C6-1F60C1076C60}"/>
                  </a:ext>
                </a:extLst>
              </p:cNvPr>
              <p:cNvSpPr/>
              <p:nvPr/>
            </p:nvSpPr>
            <p:spPr>
              <a:xfrm>
                <a:off x="3344441" y="1235334"/>
                <a:ext cx="41044" cy="41044"/>
              </a:xfrm>
              <a:custGeom>
                <a:avLst/>
                <a:gdLst>
                  <a:gd name="connsiteX0" fmla="*/ 347 w 41044"/>
                  <a:gd name="connsiteY0" fmla="*/ 627 h 41044"/>
                  <a:gd name="connsiteX1" fmla="*/ 41392 w 41044"/>
                  <a:gd name="connsiteY1" fmla="*/ 627 h 41044"/>
                  <a:gd name="connsiteX2" fmla="*/ 41392 w 41044"/>
                  <a:gd name="connsiteY2" fmla="*/ 41672 h 41044"/>
                  <a:gd name="connsiteX3" fmla="*/ 3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627"/>
                    </a:moveTo>
                    <a:lnTo>
                      <a:pt x="41392" y="627"/>
                    </a:lnTo>
                    <a:lnTo>
                      <a:pt x="41392" y="41672"/>
                    </a:lnTo>
                    <a:lnTo>
                      <a:pt x="3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1" name="Полилиния: фигура 530">
                <a:extLst>
                  <a:ext uri="{FF2B5EF4-FFF2-40B4-BE49-F238E27FC236}">
                    <a16:creationId xmlns:a16="http://schemas.microsoft.com/office/drawing/2014/main" id="{A8F178A4-C2BA-4C41-BBF0-E731E75BBCB4}"/>
                  </a:ext>
                </a:extLst>
              </p:cNvPr>
              <p:cNvSpPr/>
              <p:nvPr/>
            </p:nvSpPr>
            <p:spPr>
              <a:xfrm>
                <a:off x="3424140" y="1235334"/>
                <a:ext cx="41044" cy="41044"/>
              </a:xfrm>
              <a:custGeom>
                <a:avLst/>
                <a:gdLst>
                  <a:gd name="connsiteX0" fmla="*/ 387 w 41044"/>
                  <a:gd name="connsiteY0" fmla="*/ 627 h 41044"/>
                  <a:gd name="connsiteX1" fmla="*/ 41432 w 41044"/>
                  <a:gd name="connsiteY1" fmla="*/ 627 h 41044"/>
                  <a:gd name="connsiteX2" fmla="*/ 41432 w 41044"/>
                  <a:gd name="connsiteY2" fmla="*/ 41672 h 41044"/>
                  <a:gd name="connsiteX3" fmla="*/ 38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627"/>
                    </a:moveTo>
                    <a:lnTo>
                      <a:pt x="41432" y="627"/>
                    </a:lnTo>
                    <a:lnTo>
                      <a:pt x="41432" y="41672"/>
                    </a:lnTo>
                    <a:lnTo>
                      <a:pt x="38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2" name="Полилиния: фигура 531">
                <a:extLst>
                  <a:ext uri="{FF2B5EF4-FFF2-40B4-BE49-F238E27FC236}">
                    <a16:creationId xmlns:a16="http://schemas.microsoft.com/office/drawing/2014/main" id="{51CA51BA-AFDF-47E0-A1C5-AC25BF85DD27}"/>
                  </a:ext>
                </a:extLst>
              </p:cNvPr>
              <p:cNvSpPr/>
              <p:nvPr/>
            </p:nvSpPr>
            <p:spPr>
              <a:xfrm>
                <a:off x="3543688" y="1235334"/>
                <a:ext cx="41044" cy="41044"/>
              </a:xfrm>
              <a:custGeom>
                <a:avLst/>
                <a:gdLst>
                  <a:gd name="connsiteX0" fmla="*/ 447 w 41044"/>
                  <a:gd name="connsiteY0" fmla="*/ 627 h 41044"/>
                  <a:gd name="connsiteX1" fmla="*/ 41492 w 41044"/>
                  <a:gd name="connsiteY1" fmla="*/ 627 h 41044"/>
                  <a:gd name="connsiteX2" fmla="*/ 41492 w 41044"/>
                  <a:gd name="connsiteY2" fmla="*/ 41672 h 41044"/>
                  <a:gd name="connsiteX3" fmla="*/ 4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627"/>
                    </a:moveTo>
                    <a:lnTo>
                      <a:pt x="41492" y="627"/>
                    </a:lnTo>
                    <a:lnTo>
                      <a:pt x="41492" y="41672"/>
                    </a:lnTo>
                    <a:lnTo>
                      <a:pt x="4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3" name="Полилиния: фигура 532">
                <a:extLst>
                  <a:ext uri="{FF2B5EF4-FFF2-40B4-BE49-F238E27FC236}">
                    <a16:creationId xmlns:a16="http://schemas.microsoft.com/office/drawing/2014/main" id="{9C17F469-99BF-4DE1-A0C2-31C1ED10627B}"/>
                  </a:ext>
                </a:extLst>
              </p:cNvPr>
              <p:cNvSpPr/>
              <p:nvPr/>
            </p:nvSpPr>
            <p:spPr>
              <a:xfrm>
                <a:off x="3583538" y="1235334"/>
                <a:ext cx="41044" cy="41044"/>
              </a:xfrm>
              <a:custGeom>
                <a:avLst/>
                <a:gdLst>
                  <a:gd name="connsiteX0" fmla="*/ 467 w 41044"/>
                  <a:gd name="connsiteY0" fmla="*/ 627 h 41044"/>
                  <a:gd name="connsiteX1" fmla="*/ 41512 w 41044"/>
                  <a:gd name="connsiteY1" fmla="*/ 627 h 41044"/>
                  <a:gd name="connsiteX2" fmla="*/ 41512 w 41044"/>
                  <a:gd name="connsiteY2" fmla="*/ 41672 h 41044"/>
                  <a:gd name="connsiteX3" fmla="*/ 4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627"/>
                    </a:moveTo>
                    <a:lnTo>
                      <a:pt x="41512" y="627"/>
                    </a:lnTo>
                    <a:lnTo>
                      <a:pt x="41512" y="41672"/>
                    </a:lnTo>
                    <a:lnTo>
                      <a:pt x="4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4" name="Полилиния: фигура 533">
                <a:extLst>
                  <a:ext uri="{FF2B5EF4-FFF2-40B4-BE49-F238E27FC236}">
                    <a16:creationId xmlns:a16="http://schemas.microsoft.com/office/drawing/2014/main" id="{18631DEB-5FEF-489B-AA95-50C3884739F4}"/>
                  </a:ext>
                </a:extLst>
              </p:cNvPr>
              <p:cNvSpPr/>
              <p:nvPr/>
            </p:nvSpPr>
            <p:spPr>
              <a:xfrm>
                <a:off x="3742936" y="1235334"/>
                <a:ext cx="41044" cy="41044"/>
              </a:xfrm>
              <a:custGeom>
                <a:avLst/>
                <a:gdLst>
                  <a:gd name="connsiteX0" fmla="*/ 547 w 41044"/>
                  <a:gd name="connsiteY0" fmla="*/ 627 h 41044"/>
                  <a:gd name="connsiteX1" fmla="*/ 41592 w 41044"/>
                  <a:gd name="connsiteY1" fmla="*/ 627 h 41044"/>
                  <a:gd name="connsiteX2" fmla="*/ 41592 w 41044"/>
                  <a:gd name="connsiteY2" fmla="*/ 41672 h 41044"/>
                  <a:gd name="connsiteX3" fmla="*/ 5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627"/>
                    </a:moveTo>
                    <a:lnTo>
                      <a:pt x="41592" y="627"/>
                    </a:lnTo>
                    <a:lnTo>
                      <a:pt x="41592" y="41672"/>
                    </a:lnTo>
                    <a:lnTo>
                      <a:pt x="5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5" name="Полилиния: фигура 534">
                <a:extLst>
                  <a:ext uri="{FF2B5EF4-FFF2-40B4-BE49-F238E27FC236}">
                    <a16:creationId xmlns:a16="http://schemas.microsoft.com/office/drawing/2014/main" id="{656A41C7-EF92-4245-9BE2-90711BB25393}"/>
                  </a:ext>
                </a:extLst>
              </p:cNvPr>
              <p:cNvSpPr/>
              <p:nvPr/>
            </p:nvSpPr>
            <p:spPr>
              <a:xfrm>
                <a:off x="3782785" y="1235334"/>
                <a:ext cx="41044" cy="41044"/>
              </a:xfrm>
              <a:custGeom>
                <a:avLst/>
                <a:gdLst>
                  <a:gd name="connsiteX0" fmla="*/ 567 w 41044"/>
                  <a:gd name="connsiteY0" fmla="*/ 627 h 41044"/>
                  <a:gd name="connsiteX1" fmla="*/ 41612 w 41044"/>
                  <a:gd name="connsiteY1" fmla="*/ 627 h 41044"/>
                  <a:gd name="connsiteX2" fmla="*/ 41612 w 41044"/>
                  <a:gd name="connsiteY2" fmla="*/ 41672 h 41044"/>
                  <a:gd name="connsiteX3" fmla="*/ 5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627"/>
                    </a:moveTo>
                    <a:lnTo>
                      <a:pt x="41612" y="627"/>
                    </a:lnTo>
                    <a:lnTo>
                      <a:pt x="41612" y="41672"/>
                    </a:lnTo>
                    <a:lnTo>
                      <a:pt x="5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6" name="Полилиния: фигура 535">
                <a:extLst>
                  <a:ext uri="{FF2B5EF4-FFF2-40B4-BE49-F238E27FC236}">
                    <a16:creationId xmlns:a16="http://schemas.microsoft.com/office/drawing/2014/main" id="{27A00462-AEB7-4904-B683-CAABA20A0257}"/>
                  </a:ext>
                </a:extLst>
              </p:cNvPr>
              <p:cNvSpPr/>
              <p:nvPr/>
            </p:nvSpPr>
            <p:spPr>
              <a:xfrm>
                <a:off x="3902334" y="1235334"/>
                <a:ext cx="41044" cy="41044"/>
              </a:xfrm>
              <a:custGeom>
                <a:avLst/>
                <a:gdLst>
                  <a:gd name="connsiteX0" fmla="*/ 627 w 41044"/>
                  <a:gd name="connsiteY0" fmla="*/ 627 h 41044"/>
                  <a:gd name="connsiteX1" fmla="*/ 41672 w 41044"/>
                  <a:gd name="connsiteY1" fmla="*/ 627 h 41044"/>
                  <a:gd name="connsiteX2" fmla="*/ 41672 w 41044"/>
                  <a:gd name="connsiteY2" fmla="*/ 41672 h 41044"/>
                  <a:gd name="connsiteX3" fmla="*/ 62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627"/>
                    </a:moveTo>
                    <a:lnTo>
                      <a:pt x="41672" y="627"/>
                    </a:lnTo>
                    <a:lnTo>
                      <a:pt x="41672" y="41672"/>
                    </a:lnTo>
                    <a:lnTo>
                      <a:pt x="62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7" name="Полилиния: фигура 536">
                <a:extLst>
                  <a:ext uri="{FF2B5EF4-FFF2-40B4-BE49-F238E27FC236}">
                    <a16:creationId xmlns:a16="http://schemas.microsoft.com/office/drawing/2014/main" id="{4765544C-D78E-4B38-9752-B97C24964C18}"/>
                  </a:ext>
                </a:extLst>
              </p:cNvPr>
              <p:cNvSpPr/>
              <p:nvPr/>
            </p:nvSpPr>
            <p:spPr>
              <a:xfrm>
                <a:off x="3982033" y="1235334"/>
                <a:ext cx="41044" cy="41044"/>
              </a:xfrm>
              <a:custGeom>
                <a:avLst/>
                <a:gdLst>
                  <a:gd name="connsiteX0" fmla="*/ 667 w 41044"/>
                  <a:gd name="connsiteY0" fmla="*/ 627 h 41044"/>
                  <a:gd name="connsiteX1" fmla="*/ 41712 w 41044"/>
                  <a:gd name="connsiteY1" fmla="*/ 627 h 41044"/>
                  <a:gd name="connsiteX2" fmla="*/ 41712 w 41044"/>
                  <a:gd name="connsiteY2" fmla="*/ 41672 h 41044"/>
                  <a:gd name="connsiteX3" fmla="*/ 6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627"/>
                    </a:moveTo>
                    <a:lnTo>
                      <a:pt x="41712" y="627"/>
                    </a:lnTo>
                    <a:lnTo>
                      <a:pt x="41712" y="41672"/>
                    </a:lnTo>
                    <a:lnTo>
                      <a:pt x="6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8" name="Полилиния: фигура 537">
                <a:extLst>
                  <a:ext uri="{FF2B5EF4-FFF2-40B4-BE49-F238E27FC236}">
                    <a16:creationId xmlns:a16="http://schemas.microsoft.com/office/drawing/2014/main" id="{5E3F89F8-CA13-4D24-A76A-5521BA9C8CD4}"/>
                  </a:ext>
                </a:extLst>
              </p:cNvPr>
              <p:cNvSpPr/>
              <p:nvPr/>
            </p:nvSpPr>
            <p:spPr>
              <a:xfrm>
                <a:off x="4021882" y="1235334"/>
                <a:ext cx="41044" cy="41044"/>
              </a:xfrm>
              <a:custGeom>
                <a:avLst/>
                <a:gdLst>
                  <a:gd name="connsiteX0" fmla="*/ 687 w 41044"/>
                  <a:gd name="connsiteY0" fmla="*/ 627 h 41044"/>
                  <a:gd name="connsiteX1" fmla="*/ 41732 w 41044"/>
                  <a:gd name="connsiteY1" fmla="*/ 627 h 41044"/>
                  <a:gd name="connsiteX2" fmla="*/ 41732 w 41044"/>
                  <a:gd name="connsiteY2" fmla="*/ 41672 h 41044"/>
                  <a:gd name="connsiteX3" fmla="*/ 68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627"/>
                    </a:moveTo>
                    <a:lnTo>
                      <a:pt x="41732" y="627"/>
                    </a:lnTo>
                    <a:lnTo>
                      <a:pt x="41732" y="41672"/>
                    </a:lnTo>
                    <a:lnTo>
                      <a:pt x="68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9" name="Полилиния: фигура 538">
                <a:extLst>
                  <a:ext uri="{FF2B5EF4-FFF2-40B4-BE49-F238E27FC236}">
                    <a16:creationId xmlns:a16="http://schemas.microsoft.com/office/drawing/2014/main" id="{C4706533-826A-4CC9-8CD1-074123B4E4AC}"/>
                  </a:ext>
                </a:extLst>
              </p:cNvPr>
              <p:cNvSpPr/>
              <p:nvPr/>
            </p:nvSpPr>
            <p:spPr>
              <a:xfrm>
                <a:off x="4141431" y="1235334"/>
                <a:ext cx="41044" cy="41044"/>
              </a:xfrm>
              <a:custGeom>
                <a:avLst/>
                <a:gdLst>
                  <a:gd name="connsiteX0" fmla="*/ 747 w 41044"/>
                  <a:gd name="connsiteY0" fmla="*/ 627 h 41044"/>
                  <a:gd name="connsiteX1" fmla="*/ 41792 w 41044"/>
                  <a:gd name="connsiteY1" fmla="*/ 627 h 41044"/>
                  <a:gd name="connsiteX2" fmla="*/ 41792 w 41044"/>
                  <a:gd name="connsiteY2" fmla="*/ 41672 h 41044"/>
                  <a:gd name="connsiteX3" fmla="*/ 74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627"/>
                    </a:moveTo>
                    <a:lnTo>
                      <a:pt x="41792" y="627"/>
                    </a:lnTo>
                    <a:lnTo>
                      <a:pt x="41792" y="41672"/>
                    </a:lnTo>
                    <a:lnTo>
                      <a:pt x="74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0" name="Полилиния: фигура 539">
                <a:extLst>
                  <a:ext uri="{FF2B5EF4-FFF2-40B4-BE49-F238E27FC236}">
                    <a16:creationId xmlns:a16="http://schemas.microsoft.com/office/drawing/2014/main" id="{BE3DD83E-E2C7-4248-9992-04D76584CA06}"/>
                  </a:ext>
                </a:extLst>
              </p:cNvPr>
              <p:cNvSpPr/>
              <p:nvPr/>
            </p:nvSpPr>
            <p:spPr>
              <a:xfrm>
                <a:off x="4260979" y="1235334"/>
                <a:ext cx="41044" cy="41044"/>
              </a:xfrm>
              <a:custGeom>
                <a:avLst/>
                <a:gdLst>
                  <a:gd name="connsiteX0" fmla="*/ 807 w 41044"/>
                  <a:gd name="connsiteY0" fmla="*/ 627 h 41044"/>
                  <a:gd name="connsiteX1" fmla="*/ 41852 w 41044"/>
                  <a:gd name="connsiteY1" fmla="*/ 627 h 41044"/>
                  <a:gd name="connsiteX2" fmla="*/ 41852 w 41044"/>
                  <a:gd name="connsiteY2" fmla="*/ 41672 h 41044"/>
                  <a:gd name="connsiteX3" fmla="*/ 80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627"/>
                    </a:moveTo>
                    <a:lnTo>
                      <a:pt x="41852" y="627"/>
                    </a:lnTo>
                    <a:lnTo>
                      <a:pt x="41852" y="41672"/>
                    </a:lnTo>
                    <a:lnTo>
                      <a:pt x="80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1" name="Полилиния: фигура 540">
                <a:extLst>
                  <a:ext uri="{FF2B5EF4-FFF2-40B4-BE49-F238E27FC236}">
                    <a16:creationId xmlns:a16="http://schemas.microsoft.com/office/drawing/2014/main" id="{A04C18DC-47DB-4C49-9CCB-5D43EF342031}"/>
                  </a:ext>
                </a:extLst>
              </p:cNvPr>
              <p:cNvSpPr/>
              <p:nvPr/>
            </p:nvSpPr>
            <p:spPr>
              <a:xfrm>
                <a:off x="4380528" y="1235334"/>
                <a:ext cx="41044" cy="41044"/>
              </a:xfrm>
              <a:custGeom>
                <a:avLst/>
                <a:gdLst>
                  <a:gd name="connsiteX0" fmla="*/ 867 w 41044"/>
                  <a:gd name="connsiteY0" fmla="*/ 627 h 41044"/>
                  <a:gd name="connsiteX1" fmla="*/ 41912 w 41044"/>
                  <a:gd name="connsiteY1" fmla="*/ 627 h 41044"/>
                  <a:gd name="connsiteX2" fmla="*/ 41912 w 41044"/>
                  <a:gd name="connsiteY2" fmla="*/ 41672 h 41044"/>
                  <a:gd name="connsiteX3" fmla="*/ 86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627"/>
                    </a:moveTo>
                    <a:lnTo>
                      <a:pt x="41912" y="627"/>
                    </a:lnTo>
                    <a:lnTo>
                      <a:pt x="41912" y="41672"/>
                    </a:lnTo>
                    <a:lnTo>
                      <a:pt x="86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2" name="Полилиния: фигура 541">
                <a:extLst>
                  <a:ext uri="{FF2B5EF4-FFF2-40B4-BE49-F238E27FC236}">
                    <a16:creationId xmlns:a16="http://schemas.microsoft.com/office/drawing/2014/main" id="{98B9E9D1-5088-41C4-B5A3-91B258B35B5C}"/>
                  </a:ext>
                </a:extLst>
              </p:cNvPr>
              <p:cNvSpPr/>
              <p:nvPr/>
            </p:nvSpPr>
            <p:spPr>
              <a:xfrm>
                <a:off x="4420377" y="1235334"/>
                <a:ext cx="41044" cy="41044"/>
              </a:xfrm>
              <a:custGeom>
                <a:avLst/>
                <a:gdLst>
                  <a:gd name="connsiteX0" fmla="*/ 887 w 41044"/>
                  <a:gd name="connsiteY0" fmla="*/ 627 h 41044"/>
                  <a:gd name="connsiteX1" fmla="*/ 41932 w 41044"/>
                  <a:gd name="connsiteY1" fmla="*/ 627 h 41044"/>
                  <a:gd name="connsiteX2" fmla="*/ 41932 w 41044"/>
                  <a:gd name="connsiteY2" fmla="*/ 41672 h 41044"/>
                  <a:gd name="connsiteX3" fmla="*/ 88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627"/>
                    </a:moveTo>
                    <a:lnTo>
                      <a:pt x="41932" y="627"/>
                    </a:lnTo>
                    <a:lnTo>
                      <a:pt x="41932" y="41672"/>
                    </a:lnTo>
                    <a:lnTo>
                      <a:pt x="88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3" name="Полилиния: фигура 542">
                <a:extLst>
                  <a:ext uri="{FF2B5EF4-FFF2-40B4-BE49-F238E27FC236}">
                    <a16:creationId xmlns:a16="http://schemas.microsoft.com/office/drawing/2014/main" id="{087021A9-5D0A-4A66-B727-96641055D9C9}"/>
                  </a:ext>
                </a:extLst>
              </p:cNvPr>
              <p:cNvSpPr/>
              <p:nvPr/>
            </p:nvSpPr>
            <p:spPr>
              <a:xfrm>
                <a:off x="4500076" y="1235334"/>
                <a:ext cx="41044" cy="41044"/>
              </a:xfrm>
              <a:custGeom>
                <a:avLst/>
                <a:gdLst>
                  <a:gd name="connsiteX0" fmla="*/ 927 w 41044"/>
                  <a:gd name="connsiteY0" fmla="*/ 627 h 41044"/>
                  <a:gd name="connsiteX1" fmla="*/ 41972 w 41044"/>
                  <a:gd name="connsiteY1" fmla="*/ 627 h 41044"/>
                  <a:gd name="connsiteX2" fmla="*/ 41972 w 41044"/>
                  <a:gd name="connsiteY2" fmla="*/ 41672 h 41044"/>
                  <a:gd name="connsiteX3" fmla="*/ 927 w 41044"/>
                  <a:gd name="connsiteY3" fmla="*/ 416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627"/>
                    </a:moveTo>
                    <a:lnTo>
                      <a:pt x="41972" y="627"/>
                    </a:lnTo>
                    <a:lnTo>
                      <a:pt x="41972" y="41672"/>
                    </a:lnTo>
                    <a:lnTo>
                      <a:pt x="927" y="416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4" name="Полилиния: фигура 543">
                <a:extLst>
                  <a:ext uri="{FF2B5EF4-FFF2-40B4-BE49-F238E27FC236}">
                    <a16:creationId xmlns:a16="http://schemas.microsoft.com/office/drawing/2014/main" id="{A669FD9D-808E-4283-808A-F724AD309837}"/>
                  </a:ext>
                </a:extLst>
              </p:cNvPr>
              <p:cNvSpPr/>
              <p:nvPr/>
            </p:nvSpPr>
            <p:spPr>
              <a:xfrm>
                <a:off x="2746698" y="1275183"/>
                <a:ext cx="41044" cy="41044"/>
              </a:xfrm>
              <a:custGeom>
                <a:avLst/>
                <a:gdLst>
                  <a:gd name="connsiteX0" fmla="*/ 47 w 41044"/>
                  <a:gd name="connsiteY0" fmla="*/ 647 h 41044"/>
                  <a:gd name="connsiteX1" fmla="*/ 41092 w 41044"/>
                  <a:gd name="connsiteY1" fmla="*/ 647 h 41044"/>
                  <a:gd name="connsiteX2" fmla="*/ 41092 w 41044"/>
                  <a:gd name="connsiteY2" fmla="*/ 41692 h 41044"/>
                  <a:gd name="connsiteX3" fmla="*/ 4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647"/>
                    </a:moveTo>
                    <a:lnTo>
                      <a:pt x="41092" y="647"/>
                    </a:lnTo>
                    <a:lnTo>
                      <a:pt x="41092" y="41692"/>
                    </a:lnTo>
                    <a:lnTo>
                      <a:pt x="4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5" name="Полилиния: фигура 544">
                <a:extLst>
                  <a:ext uri="{FF2B5EF4-FFF2-40B4-BE49-F238E27FC236}">
                    <a16:creationId xmlns:a16="http://schemas.microsoft.com/office/drawing/2014/main" id="{6DA8B471-F2D4-4DE3-822E-FBA8E35AEA27}"/>
                  </a:ext>
                </a:extLst>
              </p:cNvPr>
              <p:cNvSpPr/>
              <p:nvPr/>
            </p:nvSpPr>
            <p:spPr>
              <a:xfrm>
                <a:off x="2786548" y="1275183"/>
                <a:ext cx="41044" cy="41044"/>
              </a:xfrm>
              <a:custGeom>
                <a:avLst/>
                <a:gdLst>
                  <a:gd name="connsiteX0" fmla="*/ 67 w 41044"/>
                  <a:gd name="connsiteY0" fmla="*/ 647 h 41044"/>
                  <a:gd name="connsiteX1" fmla="*/ 41112 w 41044"/>
                  <a:gd name="connsiteY1" fmla="*/ 647 h 41044"/>
                  <a:gd name="connsiteX2" fmla="*/ 41112 w 41044"/>
                  <a:gd name="connsiteY2" fmla="*/ 41692 h 41044"/>
                  <a:gd name="connsiteX3" fmla="*/ 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647"/>
                    </a:moveTo>
                    <a:lnTo>
                      <a:pt x="41112" y="647"/>
                    </a:lnTo>
                    <a:lnTo>
                      <a:pt x="41112" y="41692"/>
                    </a:lnTo>
                    <a:lnTo>
                      <a:pt x="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6" name="Полилиния: фигура 545">
                <a:extLst>
                  <a:ext uri="{FF2B5EF4-FFF2-40B4-BE49-F238E27FC236}">
                    <a16:creationId xmlns:a16="http://schemas.microsoft.com/office/drawing/2014/main" id="{51DC57AF-215F-47CD-8993-EA7B08CE6BE7}"/>
                  </a:ext>
                </a:extLst>
              </p:cNvPr>
              <p:cNvSpPr/>
              <p:nvPr/>
            </p:nvSpPr>
            <p:spPr>
              <a:xfrm>
                <a:off x="2866247" y="1275183"/>
                <a:ext cx="41044" cy="41044"/>
              </a:xfrm>
              <a:custGeom>
                <a:avLst/>
                <a:gdLst>
                  <a:gd name="connsiteX0" fmla="*/ 107 w 41044"/>
                  <a:gd name="connsiteY0" fmla="*/ 647 h 41044"/>
                  <a:gd name="connsiteX1" fmla="*/ 41152 w 41044"/>
                  <a:gd name="connsiteY1" fmla="*/ 647 h 41044"/>
                  <a:gd name="connsiteX2" fmla="*/ 41152 w 41044"/>
                  <a:gd name="connsiteY2" fmla="*/ 41692 h 41044"/>
                  <a:gd name="connsiteX3" fmla="*/ 10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647"/>
                    </a:moveTo>
                    <a:lnTo>
                      <a:pt x="41152" y="647"/>
                    </a:lnTo>
                    <a:lnTo>
                      <a:pt x="41152" y="41692"/>
                    </a:lnTo>
                    <a:lnTo>
                      <a:pt x="10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7" name="Полилиния: фигура 546">
                <a:extLst>
                  <a:ext uri="{FF2B5EF4-FFF2-40B4-BE49-F238E27FC236}">
                    <a16:creationId xmlns:a16="http://schemas.microsoft.com/office/drawing/2014/main" id="{67B9AF23-7F9B-4B82-BF9B-32FD753F5AEA}"/>
                  </a:ext>
                </a:extLst>
              </p:cNvPr>
              <p:cNvSpPr/>
              <p:nvPr/>
            </p:nvSpPr>
            <p:spPr>
              <a:xfrm>
                <a:off x="2906096" y="1275183"/>
                <a:ext cx="41044" cy="41044"/>
              </a:xfrm>
              <a:custGeom>
                <a:avLst/>
                <a:gdLst>
                  <a:gd name="connsiteX0" fmla="*/ 127 w 41044"/>
                  <a:gd name="connsiteY0" fmla="*/ 647 h 41044"/>
                  <a:gd name="connsiteX1" fmla="*/ 41172 w 41044"/>
                  <a:gd name="connsiteY1" fmla="*/ 647 h 41044"/>
                  <a:gd name="connsiteX2" fmla="*/ 41172 w 41044"/>
                  <a:gd name="connsiteY2" fmla="*/ 41692 h 41044"/>
                  <a:gd name="connsiteX3" fmla="*/ 1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647"/>
                    </a:moveTo>
                    <a:lnTo>
                      <a:pt x="41172" y="647"/>
                    </a:lnTo>
                    <a:lnTo>
                      <a:pt x="41172" y="41692"/>
                    </a:lnTo>
                    <a:lnTo>
                      <a:pt x="1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8" name="Полилиния: фигура 547">
                <a:extLst>
                  <a:ext uri="{FF2B5EF4-FFF2-40B4-BE49-F238E27FC236}">
                    <a16:creationId xmlns:a16="http://schemas.microsoft.com/office/drawing/2014/main" id="{101BDCF2-70A2-4B3C-BBAC-5CECA10111A5}"/>
                  </a:ext>
                </a:extLst>
              </p:cNvPr>
              <p:cNvSpPr/>
              <p:nvPr/>
            </p:nvSpPr>
            <p:spPr>
              <a:xfrm>
                <a:off x="2945946" y="1275183"/>
                <a:ext cx="41044" cy="41044"/>
              </a:xfrm>
              <a:custGeom>
                <a:avLst/>
                <a:gdLst>
                  <a:gd name="connsiteX0" fmla="*/ 147 w 41044"/>
                  <a:gd name="connsiteY0" fmla="*/ 647 h 41044"/>
                  <a:gd name="connsiteX1" fmla="*/ 41192 w 41044"/>
                  <a:gd name="connsiteY1" fmla="*/ 647 h 41044"/>
                  <a:gd name="connsiteX2" fmla="*/ 41192 w 41044"/>
                  <a:gd name="connsiteY2" fmla="*/ 41692 h 41044"/>
                  <a:gd name="connsiteX3" fmla="*/ 14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647"/>
                    </a:moveTo>
                    <a:lnTo>
                      <a:pt x="41192" y="647"/>
                    </a:lnTo>
                    <a:lnTo>
                      <a:pt x="41192" y="41692"/>
                    </a:lnTo>
                    <a:lnTo>
                      <a:pt x="14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9" name="Полилиния: фигура 548">
                <a:extLst>
                  <a:ext uri="{FF2B5EF4-FFF2-40B4-BE49-F238E27FC236}">
                    <a16:creationId xmlns:a16="http://schemas.microsoft.com/office/drawing/2014/main" id="{1478C322-8468-4D18-861E-3736510BC647}"/>
                  </a:ext>
                </a:extLst>
              </p:cNvPr>
              <p:cNvSpPr/>
              <p:nvPr/>
            </p:nvSpPr>
            <p:spPr>
              <a:xfrm>
                <a:off x="2985795" y="1275183"/>
                <a:ext cx="41044" cy="41044"/>
              </a:xfrm>
              <a:custGeom>
                <a:avLst/>
                <a:gdLst>
                  <a:gd name="connsiteX0" fmla="*/ 167 w 41044"/>
                  <a:gd name="connsiteY0" fmla="*/ 647 h 41044"/>
                  <a:gd name="connsiteX1" fmla="*/ 41212 w 41044"/>
                  <a:gd name="connsiteY1" fmla="*/ 647 h 41044"/>
                  <a:gd name="connsiteX2" fmla="*/ 41212 w 41044"/>
                  <a:gd name="connsiteY2" fmla="*/ 41692 h 41044"/>
                  <a:gd name="connsiteX3" fmla="*/ 1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647"/>
                    </a:moveTo>
                    <a:lnTo>
                      <a:pt x="41212" y="647"/>
                    </a:lnTo>
                    <a:lnTo>
                      <a:pt x="41212" y="41692"/>
                    </a:lnTo>
                    <a:lnTo>
                      <a:pt x="1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0" name="Полилиния: фигура 549">
                <a:extLst>
                  <a:ext uri="{FF2B5EF4-FFF2-40B4-BE49-F238E27FC236}">
                    <a16:creationId xmlns:a16="http://schemas.microsoft.com/office/drawing/2014/main" id="{3BEA3A09-A440-47E5-BC14-4C995553C6B2}"/>
                  </a:ext>
                </a:extLst>
              </p:cNvPr>
              <p:cNvSpPr/>
              <p:nvPr/>
            </p:nvSpPr>
            <p:spPr>
              <a:xfrm>
                <a:off x="3025645" y="1275183"/>
                <a:ext cx="41044" cy="41044"/>
              </a:xfrm>
              <a:custGeom>
                <a:avLst/>
                <a:gdLst>
                  <a:gd name="connsiteX0" fmla="*/ 187 w 41044"/>
                  <a:gd name="connsiteY0" fmla="*/ 647 h 41044"/>
                  <a:gd name="connsiteX1" fmla="*/ 41232 w 41044"/>
                  <a:gd name="connsiteY1" fmla="*/ 647 h 41044"/>
                  <a:gd name="connsiteX2" fmla="*/ 41232 w 41044"/>
                  <a:gd name="connsiteY2" fmla="*/ 41692 h 41044"/>
                  <a:gd name="connsiteX3" fmla="*/ 18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647"/>
                    </a:moveTo>
                    <a:lnTo>
                      <a:pt x="41232" y="647"/>
                    </a:lnTo>
                    <a:lnTo>
                      <a:pt x="41232" y="41692"/>
                    </a:lnTo>
                    <a:lnTo>
                      <a:pt x="18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1" name="Полилиния: фигура 550">
                <a:extLst>
                  <a:ext uri="{FF2B5EF4-FFF2-40B4-BE49-F238E27FC236}">
                    <a16:creationId xmlns:a16="http://schemas.microsoft.com/office/drawing/2014/main" id="{541CC4A0-53E1-468F-819B-EA30377099BA}"/>
                  </a:ext>
                </a:extLst>
              </p:cNvPr>
              <p:cNvSpPr/>
              <p:nvPr/>
            </p:nvSpPr>
            <p:spPr>
              <a:xfrm>
                <a:off x="3065494" y="1275183"/>
                <a:ext cx="41044" cy="41044"/>
              </a:xfrm>
              <a:custGeom>
                <a:avLst/>
                <a:gdLst>
                  <a:gd name="connsiteX0" fmla="*/ 207 w 41044"/>
                  <a:gd name="connsiteY0" fmla="*/ 647 h 41044"/>
                  <a:gd name="connsiteX1" fmla="*/ 41252 w 41044"/>
                  <a:gd name="connsiteY1" fmla="*/ 647 h 41044"/>
                  <a:gd name="connsiteX2" fmla="*/ 41252 w 41044"/>
                  <a:gd name="connsiteY2" fmla="*/ 41692 h 41044"/>
                  <a:gd name="connsiteX3" fmla="*/ 20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647"/>
                    </a:moveTo>
                    <a:lnTo>
                      <a:pt x="41252" y="647"/>
                    </a:lnTo>
                    <a:lnTo>
                      <a:pt x="41252" y="41692"/>
                    </a:lnTo>
                    <a:lnTo>
                      <a:pt x="20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2" name="Полилиния: фигура 551">
                <a:extLst>
                  <a:ext uri="{FF2B5EF4-FFF2-40B4-BE49-F238E27FC236}">
                    <a16:creationId xmlns:a16="http://schemas.microsoft.com/office/drawing/2014/main" id="{4FAB8E56-5174-4B8C-B53A-97CAF391F321}"/>
                  </a:ext>
                </a:extLst>
              </p:cNvPr>
              <p:cNvSpPr/>
              <p:nvPr/>
            </p:nvSpPr>
            <p:spPr>
              <a:xfrm>
                <a:off x="3145193" y="1275183"/>
                <a:ext cx="41044" cy="41044"/>
              </a:xfrm>
              <a:custGeom>
                <a:avLst/>
                <a:gdLst>
                  <a:gd name="connsiteX0" fmla="*/ 247 w 41044"/>
                  <a:gd name="connsiteY0" fmla="*/ 647 h 41044"/>
                  <a:gd name="connsiteX1" fmla="*/ 41292 w 41044"/>
                  <a:gd name="connsiteY1" fmla="*/ 647 h 41044"/>
                  <a:gd name="connsiteX2" fmla="*/ 41292 w 41044"/>
                  <a:gd name="connsiteY2" fmla="*/ 41692 h 41044"/>
                  <a:gd name="connsiteX3" fmla="*/ 24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647"/>
                    </a:moveTo>
                    <a:lnTo>
                      <a:pt x="41292" y="647"/>
                    </a:lnTo>
                    <a:lnTo>
                      <a:pt x="41292" y="41692"/>
                    </a:lnTo>
                    <a:lnTo>
                      <a:pt x="24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3" name="Полилиния: фигура 552">
                <a:extLst>
                  <a:ext uri="{FF2B5EF4-FFF2-40B4-BE49-F238E27FC236}">
                    <a16:creationId xmlns:a16="http://schemas.microsoft.com/office/drawing/2014/main" id="{10F8651C-FAEC-4CF3-9C53-ECB3025AE764}"/>
                  </a:ext>
                </a:extLst>
              </p:cNvPr>
              <p:cNvSpPr/>
              <p:nvPr/>
            </p:nvSpPr>
            <p:spPr>
              <a:xfrm>
                <a:off x="3185043" y="1275183"/>
                <a:ext cx="41044" cy="41044"/>
              </a:xfrm>
              <a:custGeom>
                <a:avLst/>
                <a:gdLst>
                  <a:gd name="connsiteX0" fmla="*/ 267 w 41044"/>
                  <a:gd name="connsiteY0" fmla="*/ 647 h 41044"/>
                  <a:gd name="connsiteX1" fmla="*/ 41312 w 41044"/>
                  <a:gd name="connsiteY1" fmla="*/ 647 h 41044"/>
                  <a:gd name="connsiteX2" fmla="*/ 41312 w 41044"/>
                  <a:gd name="connsiteY2" fmla="*/ 41692 h 41044"/>
                  <a:gd name="connsiteX3" fmla="*/ 2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647"/>
                    </a:moveTo>
                    <a:lnTo>
                      <a:pt x="41312" y="647"/>
                    </a:lnTo>
                    <a:lnTo>
                      <a:pt x="41312" y="41692"/>
                    </a:lnTo>
                    <a:lnTo>
                      <a:pt x="2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4" name="Полилиния: фигура 553">
                <a:extLst>
                  <a:ext uri="{FF2B5EF4-FFF2-40B4-BE49-F238E27FC236}">
                    <a16:creationId xmlns:a16="http://schemas.microsoft.com/office/drawing/2014/main" id="{B208D27A-2B79-43C4-9C92-90CDB8594F10}"/>
                  </a:ext>
                </a:extLst>
              </p:cNvPr>
              <p:cNvSpPr/>
              <p:nvPr/>
            </p:nvSpPr>
            <p:spPr>
              <a:xfrm>
                <a:off x="3264742" y="1275183"/>
                <a:ext cx="41044" cy="41044"/>
              </a:xfrm>
              <a:custGeom>
                <a:avLst/>
                <a:gdLst>
                  <a:gd name="connsiteX0" fmla="*/ 307 w 41044"/>
                  <a:gd name="connsiteY0" fmla="*/ 647 h 41044"/>
                  <a:gd name="connsiteX1" fmla="*/ 41352 w 41044"/>
                  <a:gd name="connsiteY1" fmla="*/ 647 h 41044"/>
                  <a:gd name="connsiteX2" fmla="*/ 41352 w 41044"/>
                  <a:gd name="connsiteY2" fmla="*/ 41692 h 41044"/>
                  <a:gd name="connsiteX3" fmla="*/ 30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647"/>
                    </a:moveTo>
                    <a:lnTo>
                      <a:pt x="41352" y="647"/>
                    </a:lnTo>
                    <a:lnTo>
                      <a:pt x="41352" y="41692"/>
                    </a:lnTo>
                    <a:lnTo>
                      <a:pt x="30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5" name="Полилиния: фигура 554">
                <a:extLst>
                  <a:ext uri="{FF2B5EF4-FFF2-40B4-BE49-F238E27FC236}">
                    <a16:creationId xmlns:a16="http://schemas.microsoft.com/office/drawing/2014/main" id="{801B3249-6B29-4D54-B2A5-A7302F4B4A3C}"/>
                  </a:ext>
                </a:extLst>
              </p:cNvPr>
              <p:cNvSpPr/>
              <p:nvPr/>
            </p:nvSpPr>
            <p:spPr>
              <a:xfrm>
                <a:off x="3304591" y="1275183"/>
                <a:ext cx="41044" cy="41044"/>
              </a:xfrm>
              <a:custGeom>
                <a:avLst/>
                <a:gdLst>
                  <a:gd name="connsiteX0" fmla="*/ 327 w 41044"/>
                  <a:gd name="connsiteY0" fmla="*/ 647 h 41044"/>
                  <a:gd name="connsiteX1" fmla="*/ 41372 w 41044"/>
                  <a:gd name="connsiteY1" fmla="*/ 647 h 41044"/>
                  <a:gd name="connsiteX2" fmla="*/ 41372 w 41044"/>
                  <a:gd name="connsiteY2" fmla="*/ 41692 h 41044"/>
                  <a:gd name="connsiteX3" fmla="*/ 3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647"/>
                    </a:moveTo>
                    <a:lnTo>
                      <a:pt x="41372" y="647"/>
                    </a:lnTo>
                    <a:lnTo>
                      <a:pt x="41372" y="41692"/>
                    </a:lnTo>
                    <a:lnTo>
                      <a:pt x="3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6" name="Полилиния: фигура 555">
                <a:extLst>
                  <a:ext uri="{FF2B5EF4-FFF2-40B4-BE49-F238E27FC236}">
                    <a16:creationId xmlns:a16="http://schemas.microsoft.com/office/drawing/2014/main" id="{99101EEA-1B65-4B79-B210-FD1D6E440FF6}"/>
                  </a:ext>
                </a:extLst>
              </p:cNvPr>
              <p:cNvSpPr/>
              <p:nvPr/>
            </p:nvSpPr>
            <p:spPr>
              <a:xfrm>
                <a:off x="3344441" y="1275183"/>
                <a:ext cx="41044" cy="41044"/>
              </a:xfrm>
              <a:custGeom>
                <a:avLst/>
                <a:gdLst>
                  <a:gd name="connsiteX0" fmla="*/ 347 w 41044"/>
                  <a:gd name="connsiteY0" fmla="*/ 647 h 41044"/>
                  <a:gd name="connsiteX1" fmla="*/ 41392 w 41044"/>
                  <a:gd name="connsiteY1" fmla="*/ 647 h 41044"/>
                  <a:gd name="connsiteX2" fmla="*/ 41392 w 41044"/>
                  <a:gd name="connsiteY2" fmla="*/ 41692 h 41044"/>
                  <a:gd name="connsiteX3" fmla="*/ 34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647"/>
                    </a:moveTo>
                    <a:lnTo>
                      <a:pt x="41392" y="647"/>
                    </a:lnTo>
                    <a:lnTo>
                      <a:pt x="41392" y="41692"/>
                    </a:lnTo>
                    <a:lnTo>
                      <a:pt x="34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7" name="Полилиния: фигура 556">
                <a:extLst>
                  <a:ext uri="{FF2B5EF4-FFF2-40B4-BE49-F238E27FC236}">
                    <a16:creationId xmlns:a16="http://schemas.microsoft.com/office/drawing/2014/main" id="{303F6A25-88F2-40F6-BE1D-8CC1CF3713AC}"/>
                  </a:ext>
                </a:extLst>
              </p:cNvPr>
              <p:cNvSpPr/>
              <p:nvPr/>
            </p:nvSpPr>
            <p:spPr>
              <a:xfrm>
                <a:off x="3384290" y="1275183"/>
                <a:ext cx="41044" cy="41044"/>
              </a:xfrm>
              <a:custGeom>
                <a:avLst/>
                <a:gdLst>
                  <a:gd name="connsiteX0" fmla="*/ 367 w 41044"/>
                  <a:gd name="connsiteY0" fmla="*/ 647 h 41044"/>
                  <a:gd name="connsiteX1" fmla="*/ 41412 w 41044"/>
                  <a:gd name="connsiteY1" fmla="*/ 647 h 41044"/>
                  <a:gd name="connsiteX2" fmla="*/ 41412 w 41044"/>
                  <a:gd name="connsiteY2" fmla="*/ 41692 h 41044"/>
                  <a:gd name="connsiteX3" fmla="*/ 3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647"/>
                    </a:moveTo>
                    <a:lnTo>
                      <a:pt x="41412" y="647"/>
                    </a:lnTo>
                    <a:lnTo>
                      <a:pt x="41412" y="41692"/>
                    </a:lnTo>
                    <a:lnTo>
                      <a:pt x="3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8" name="Полилиния: фигура 557">
                <a:extLst>
                  <a:ext uri="{FF2B5EF4-FFF2-40B4-BE49-F238E27FC236}">
                    <a16:creationId xmlns:a16="http://schemas.microsoft.com/office/drawing/2014/main" id="{EAA44B5F-201F-40E0-ADE5-2B22378C3559}"/>
                  </a:ext>
                </a:extLst>
              </p:cNvPr>
              <p:cNvSpPr/>
              <p:nvPr/>
            </p:nvSpPr>
            <p:spPr>
              <a:xfrm>
                <a:off x="3703086" y="1275183"/>
                <a:ext cx="41044" cy="41044"/>
              </a:xfrm>
              <a:custGeom>
                <a:avLst/>
                <a:gdLst>
                  <a:gd name="connsiteX0" fmla="*/ 527 w 41044"/>
                  <a:gd name="connsiteY0" fmla="*/ 647 h 41044"/>
                  <a:gd name="connsiteX1" fmla="*/ 41572 w 41044"/>
                  <a:gd name="connsiteY1" fmla="*/ 647 h 41044"/>
                  <a:gd name="connsiteX2" fmla="*/ 41572 w 41044"/>
                  <a:gd name="connsiteY2" fmla="*/ 41692 h 41044"/>
                  <a:gd name="connsiteX3" fmla="*/ 5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647"/>
                    </a:moveTo>
                    <a:lnTo>
                      <a:pt x="41572" y="647"/>
                    </a:lnTo>
                    <a:lnTo>
                      <a:pt x="41572" y="41692"/>
                    </a:lnTo>
                    <a:lnTo>
                      <a:pt x="5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9" name="Полилиния: фигура 558">
                <a:extLst>
                  <a:ext uri="{FF2B5EF4-FFF2-40B4-BE49-F238E27FC236}">
                    <a16:creationId xmlns:a16="http://schemas.microsoft.com/office/drawing/2014/main" id="{D4552B2B-1D8A-42D5-8259-5653ACCE5A4C}"/>
                  </a:ext>
                </a:extLst>
              </p:cNvPr>
              <p:cNvSpPr/>
              <p:nvPr/>
            </p:nvSpPr>
            <p:spPr>
              <a:xfrm>
                <a:off x="3902334" y="1275183"/>
                <a:ext cx="41044" cy="41044"/>
              </a:xfrm>
              <a:custGeom>
                <a:avLst/>
                <a:gdLst>
                  <a:gd name="connsiteX0" fmla="*/ 627 w 41044"/>
                  <a:gd name="connsiteY0" fmla="*/ 647 h 41044"/>
                  <a:gd name="connsiteX1" fmla="*/ 41672 w 41044"/>
                  <a:gd name="connsiteY1" fmla="*/ 647 h 41044"/>
                  <a:gd name="connsiteX2" fmla="*/ 41672 w 41044"/>
                  <a:gd name="connsiteY2" fmla="*/ 41692 h 41044"/>
                  <a:gd name="connsiteX3" fmla="*/ 6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647"/>
                    </a:moveTo>
                    <a:lnTo>
                      <a:pt x="41672" y="647"/>
                    </a:lnTo>
                    <a:lnTo>
                      <a:pt x="41672" y="41692"/>
                    </a:lnTo>
                    <a:lnTo>
                      <a:pt x="6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0" name="Полилиния: фигура 559">
                <a:extLst>
                  <a:ext uri="{FF2B5EF4-FFF2-40B4-BE49-F238E27FC236}">
                    <a16:creationId xmlns:a16="http://schemas.microsoft.com/office/drawing/2014/main" id="{A9B4FFB5-B9E3-4C17-A0DD-7BE928B3DE0C}"/>
                  </a:ext>
                </a:extLst>
              </p:cNvPr>
              <p:cNvSpPr/>
              <p:nvPr/>
            </p:nvSpPr>
            <p:spPr>
              <a:xfrm>
                <a:off x="3942183" y="1275183"/>
                <a:ext cx="41044" cy="41044"/>
              </a:xfrm>
              <a:custGeom>
                <a:avLst/>
                <a:gdLst>
                  <a:gd name="connsiteX0" fmla="*/ 647 w 41044"/>
                  <a:gd name="connsiteY0" fmla="*/ 647 h 41044"/>
                  <a:gd name="connsiteX1" fmla="*/ 41692 w 41044"/>
                  <a:gd name="connsiteY1" fmla="*/ 647 h 41044"/>
                  <a:gd name="connsiteX2" fmla="*/ 41692 w 41044"/>
                  <a:gd name="connsiteY2" fmla="*/ 41692 h 41044"/>
                  <a:gd name="connsiteX3" fmla="*/ 64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647"/>
                    </a:moveTo>
                    <a:lnTo>
                      <a:pt x="41692" y="647"/>
                    </a:lnTo>
                    <a:lnTo>
                      <a:pt x="41692" y="41692"/>
                    </a:lnTo>
                    <a:lnTo>
                      <a:pt x="64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1" name="Полилиния: фигура 560">
                <a:extLst>
                  <a:ext uri="{FF2B5EF4-FFF2-40B4-BE49-F238E27FC236}">
                    <a16:creationId xmlns:a16="http://schemas.microsoft.com/office/drawing/2014/main" id="{E0CC0012-0BE1-457E-A166-C1F93D78AF17}"/>
                  </a:ext>
                </a:extLst>
              </p:cNvPr>
              <p:cNvSpPr/>
              <p:nvPr/>
            </p:nvSpPr>
            <p:spPr>
              <a:xfrm>
                <a:off x="3982033" y="1275183"/>
                <a:ext cx="41044" cy="41044"/>
              </a:xfrm>
              <a:custGeom>
                <a:avLst/>
                <a:gdLst>
                  <a:gd name="connsiteX0" fmla="*/ 667 w 41044"/>
                  <a:gd name="connsiteY0" fmla="*/ 647 h 41044"/>
                  <a:gd name="connsiteX1" fmla="*/ 41712 w 41044"/>
                  <a:gd name="connsiteY1" fmla="*/ 647 h 41044"/>
                  <a:gd name="connsiteX2" fmla="*/ 41712 w 41044"/>
                  <a:gd name="connsiteY2" fmla="*/ 41692 h 41044"/>
                  <a:gd name="connsiteX3" fmla="*/ 6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647"/>
                    </a:moveTo>
                    <a:lnTo>
                      <a:pt x="41712" y="647"/>
                    </a:lnTo>
                    <a:lnTo>
                      <a:pt x="41712" y="41692"/>
                    </a:lnTo>
                    <a:lnTo>
                      <a:pt x="6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2" name="Полилиния: фигура 561">
                <a:extLst>
                  <a:ext uri="{FF2B5EF4-FFF2-40B4-BE49-F238E27FC236}">
                    <a16:creationId xmlns:a16="http://schemas.microsoft.com/office/drawing/2014/main" id="{3EFDB1F7-2633-45F1-91D3-290701AFE8FA}"/>
                  </a:ext>
                </a:extLst>
              </p:cNvPr>
              <p:cNvSpPr/>
              <p:nvPr/>
            </p:nvSpPr>
            <p:spPr>
              <a:xfrm>
                <a:off x="4021882" y="1275183"/>
                <a:ext cx="41044" cy="41044"/>
              </a:xfrm>
              <a:custGeom>
                <a:avLst/>
                <a:gdLst>
                  <a:gd name="connsiteX0" fmla="*/ 687 w 41044"/>
                  <a:gd name="connsiteY0" fmla="*/ 647 h 41044"/>
                  <a:gd name="connsiteX1" fmla="*/ 41732 w 41044"/>
                  <a:gd name="connsiteY1" fmla="*/ 647 h 41044"/>
                  <a:gd name="connsiteX2" fmla="*/ 41732 w 41044"/>
                  <a:gd name="connsiteY2" fmla="*/ 41692 h 41044"/>
                  <a:gd name="connsiteX3" fmla="*/ 68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647"/>
                    </a:moveTo>
                    <a:lnTo>
                      <a:pt x="41732" y="647"/>
                    </a:lnTo>
                    <a:lnTo>
                      <a:pt x="41732" y="41692"/>
                    </a:lnTo>
                    <a:lnTo>
                      <a:pt x="68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3" name="Полилиния: фигура 562">
                <a:extLst>
                  <a:ext uri="{FF2B5EF4-FFF2-40B4-BE49-F238E27FC236}">
                    <a16:creationId xmlns:a16="http://schemas.microsoft.com/office/drawing/2014/main" id="{AB72F27F-312B-4BE3-9682-231BE3F7027B}"/>
                  </a:ext>
                </a:extLst>
              </p:cNvPr>
              <p:cNvSpPr/>
              <p:nvPr/>
            </p:nvSpPr>
            <p:spPr>
              <a:xfrm>
                <a:off x="4101581" y="1275183"/>
                <a:ext cx="41044" cy="41044"/>
              </a:xfrm>
              <a:custGeom>
                <a:avLst/>
                <a:gdLst>
                  <a:gd name="connsiteX0" fmla="*/ 727 w 41044"/>
                  <a:gd name="connsiteY0" fmla="*/ 647 h 41044"/>
                  <a:gd name="connsiteX1" fmla="*/ 41772 w 41044"/>
                  <a:gd name="connsiteY1" fmla="*/ 647 h 41044"/>
                  <a:gd name="connsiteX2" fmla="*/ 41772 w 41044"/>
                  <a:gd name="connsiteY2" fmla="*/ 41692 h 41044"/>
                  <a:gd name="connsiteX3" fmla="*/ 7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647"/>
                    </a:moveTo>
                    <a:lnTo>
                      <a:pt x="41772" y="647"/>
                    </a:lnTo>
                    <a:lnTo>
                      <a:pt x="41772" y="41692"/>
                    </a:lnTo>
                    <a:lnTo>
                      <a:pt x="7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4" name="Полилиния: фигура 563">
                <a:extLst>
                  <a:ext uri="{FF2B5EF4-FFF2-40B4-BE49-F238E27FC236}">
                    <a16:creationId xmlns:a16="http://schemas.microsoft.com/office/drawing/2014/main" id="{176BE45B-A871-4010-B0DB-D335C68C627E}"/>
                  </a:ext>
                </a:extLst>
              </p:cNvPr>
              <p:cNvSpPr/>
              <p:nvPr/>
            </p:nvSpPr>
            <p:spPr>
              <a:xfrm>
                <a:off x="4181280" y="1275183"/>
                <a:ext cx="41044" cy="41044"/>
              </a:xfrm>
              <a:custGeom>
                <a:avLst/>
                <a:gdLst>
                  <a:gd name="connsiteX0" fmla="*/ 767 w 41044"/>
                  <a:gd name="connsiteY0" fmla="*/ 647 h 41044"/>
                  <a:gd name="connsiteX1" fmla="*/ 41812 w 41044"/>
                  <a:gd name="connsiteY1" fmla="*/ 647 h 41044"/>
                  <a:gd name="connsiteX2" fmla="*/ 41812 w 41044"/>
                  <a:gd name="connsiteY2" fmla="*/ 41692 h 41044"/>
                  <a:gd name="connsiteX3" fmla="*/ 7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647"/>
                    </a:moveTo>
                    <a:lnTo>
                      <a:pt x="41812" y="647"/>
                    </a:lnTo>
                    <a:lnTo>
                      <a:pt x="41812" y="41692"/>
                    </a:lnTo>
                    <a:lnTo>
                      <a:pt x="7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5" name="Полилиния: фигура 564">
                <a:extLst>
                  <a:ext uri="{FF2B5EF4-FFF2-40B4-BE49-F238E27FC236}">
                    <a16:creationId xmlns:a16="http://schemas.microsoft.com/office/drawing/2014/main" id="{846C4185-59BA-42E1-AAAB-7DA7C0A8CD83}"/>
                  </a:ext>
                </a:extLst>
              </p:cNvPr>
              <p:cNvSpPr/>
              <p:nvPr/>
            </p:nvSpPr>
            <p:spPr>
              <a:xfrm>
                <a:off x="4221130" y="1275183"/>
                <a:ext cx="41044" cy="41044"/>
              </a:xfrm>
              <a:custGeom>
                <a:avLst/>
                <a:gdLst>
                  <a:gd name="connsiteX0" fmla="*/ 787 w 41044"/>
                  <a:gd name="connsiteY0" fmla="*/ 647 h 41044"/>
                  <a:gd name="connsiteX1" fmla="*/ 41832 w 41044"/>
                  <a:gd name="connsiteY1" fmla="*/ 647 h 41044"/>
                  <a:gd name="connsiteX2" fmla="*/ 41832 w 41044"/>
                  <a:gd name="connsiteY2" fmla="*/ 41692 h 41044"/>
                  <a:gd name="connsiteX3" fmla="*/ 78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647"/>
                    </a:moveTo>
                    <a:lnTo>
                      <a:pt x="41832" y="647"/>
                    </a:lnTo>
                    <a:lnTo>
                      <a:pt x="41832" y="41692"/>
                    </a:lnTo>
                    <a:lnTo>
                      <a:pt x="78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6" name="Полилиния: фигура 565">
                <a:extLst>
                  <a:ext uri="{FF2B5EF4-FFF2-40B4-BE49-F238E27FC236}">
                    <a16:creationId xmlns:a16="http://schemas.microsoft.com/office/drawing/2014/main" id="{D6DA0F46-CF81-4317-8819-4F5CDBEB1C60}"/>
                  </a:ext>
                </a:extLst>
              </p:cNvPr>
              <p:cNvSpPr/>
              <p:nvPr/>
            </p:nvSpPr>
            <p:spPr>
              <a:xfrm>
                <a:off x="4300829" y="1275183"/>
                <a:ext cx="41044" cy="41044"/>
              </a:xfrm>
              <a:custGeom>
                <a:avLst/>
                <a:gdLst>
                  <a:gd name="connsiteX0" fmla="*/ 827 w 41044"/>
                  <a:gd name="connsiteY0" fmla="*/ 647 h 41044"/>
                  <a:gd name="connsiteX1" fmla="*/ 41872 w 41044"/>
                  <a:gd name="connsiteY1" fmla="*/ 647 h 41044"/>
                  <a:gd name="connsiteX2" fmla="*/ 41872 w 41044"/>
                  <a:gd name="connsiteY2" fmla="*/ 41692 h 41044"/>
                  <a:gd name="connsiteX3" fmla="*/ 82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647"/>
                    </a:moveTo>
                    <a:lnTo>
                      <a:pt x="41872" y="647"/>
                    </a:lnTo>
                    <a:lnTo>
                      <a:pt x="41872" y="41692"/>
                    </a:lnTo>
                    <a:lnTo>
                      <a:pt x="82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7" name="Полилиния: фигура 566">
                <a:extLst>
                  <a:ext uri="{FF2B5EF4-FFF2-40B4-BE49-F238E27FC236}">
                    <a16:creationId xmlns:a16="http://schemas.microsoft.com/office/drawing/2014/main" id="{96CA9C50-FF74-4891-8AE4-6D8DDCB2E284}"/>
                  </a:ext>
                </a:extLst>
              </p:cNvPr>
              <p:cNvSpPr/>
              <p:nvPr/>
            </p:nvSpPr>
            <p:spPr>
              <a:xfrm>
                <a:off x="4380528" y="1275183"/>
                <a:ext cx="41044" cy="41044"/>
              </a:xfrm>
              <a:custGeom>
                <a:avLst/>
                <a:gdLst>
                  <a:gd name="connsiteX0" fmla="*/ 867 w 41044"/>
                  <a:gd name="connsiteY0" fmla="*/ 647 h 41044"/>
                  <a:gd name="connsiteX1" fmla="*/ 41912 w 41044"/>
                  <a:gd name="connsiteY1" fmla="*/ 647 h 41044"/>
                  <a:gd name="connsiteX2" fmla="*/ 41912 w 41044"/>
                  <a:gd name="connsiteY2" fmla="*/ 41692 h 41044"/>
                  <a:gd name="connsiteX3" fmla="*/ 86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647"/>
                    </a:moveTo>
                    <a:lnTo>
                      <a:pt x="41912" y="647"/>
                    </a:lnTo>
                    <a:lnTo>
                      <a:pt x="41912" y="41692"/>
                    </a:lnTo>
                    <a:lnTo>
                      <a:pt x="86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8" name="Полилиния: фигура 567">
                <a:extLst>
                  <a:ext uri="{FF2B5EF4-FFF2-40B4-BE49-F238E27FC236}">
                    <a16:creationId xmlns:a16="http://schemas.microsoft.com/office/drawing/2014/main" id="{E606DED6-D753-4C55-92BE-07FC041876C3}"/>
                  </a:ext>
                </a:extLst>
              </p:cNvPr>
              <p:cNvSpPr/>
              <p:nvPr/>
            </p:nvSpPr>
            <p:spPr>
              <a:xfrm>
                <a:off x="4420377" y="1275183"/>
                <a:ext cx="41044" cy="41044"/>
              </a:xfrm>
              <a:custGeom>
                <a:avLst/>
                <a:gdLst>
                  <a:gd name="connsiteX0" fmla="*/ 887 w 41044"/>
                  <a:gd name="connsiteY0" fmla="*/ 647 h 41044"/>
                  <a:gd name="connsiteX1" fmla="*/ 41932 w 41044"/>
                  <a:gd name="connsiteY1" fmla="*/ 647 h 41044"/>
                  <a:gd name="connsiteX2" fmla="*/ 41932 w 41044"/>
                  <a:gd name="connsiteY2" fmla="*/ 41692 h 41044"/>
                  <a:gd name="connsiteX3" fmla="*/ 88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647"/>
                    </a:moveTo>
                    <a:lnTo>
                      <a:pt x="41932" y="647"/>
                    </a:lnTo>
                    <a:lnTo>
                      <a:pt x="41932" y="41692"/>
                    </a:lnTo>
                    <a:lnTo>
                      <a:pt x="88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9" name="Полилиния: фигура 568">
                <a:extLst>
                  <a:ext uri="{FF2B5EF4-FFF2-40B4-BE49-F238E27FC236}">
                    <a16:creationId xmlns:a16="http://schemas.microsoft.com/office/drawing/2014/main" id="{EC87D288-B2DD-40FB-91CB-94EEF49F3D3F}"/>
                  </a:ext>
                </a:extLst>
              </p:cNvPr>
              <p:cNvSpPr/>
              <p:nvPr/>
            </p:nvSpPr>
            <p:spPr>
              <a:xfrm>
                <a:off x="4460227" y="1275183"/>
                <a:ext cx="41044" cy="41044"/>
              </a:xfrm>
              <a:custGeom>
                <a:avLst/>
                <a:gdLst>
                  <a:gd name="connsiteX0" fmla="*/ 907 w 41044"/>
                  <a:gd name="connsiteY0" fmla="*/ 647 h 41044"/>
                  <a:gd name="connsiteX1" fmla="*/ 41952 w 41044"/>
                  <a:gd name="connsiteY1" fmla="*/ 647 h 41044"/>
                  <a:gd name="connsiteX2" fmla="*/ 41952 w 41044"/>
                  <a:gd name="connsiteY2" fmla="*/ 41692 h 41044"/>
                  <a:gd name="connsiteX3" fmla="*/ 907 w 41044"/>
                  <a:gd name="connsiteY3" fmla="*/ 416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647"/>
                    </a:moveTo>
                    <a:lnTo>
                      <a:pt x="41952" y="647"/>
                    </a:lnTo>
                    <a:lnTo>
                      <a:pt x="41952" y="41692"/>
                    </a:lnTo>
                    <a:lnTo>
                      <a:pt x="907" y="416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0" name="Полилиния: фигура 569">
                <a:extLst>
                  <a:ext uri="{FF2B5EF4-FFF2-40B4-BE49-F238E27FC236}">
                    <a16:creationId xmlns:a16="http://schemas.microsoft.com/office/drawing/2014/main" id="{A3BEE2C8-3D79-4CCA-AC88-7EB3C09D411F}"/>
                  </a:ext>
                </a:extLst>
              </p:cNvPr>
              <p:cNvSpPr/>
              <p:nvPr/>
            </p:nvSpPr>
            <p:spPr>
              <a:xfrm>
                <a:off x="2906096" y="1315033"/>
                <a:ext cx="41044" cy="41044"/>
              </a:xfrm>
              <a:custGeom>
                <a:avLst/>
                <a:gdLst>
                  <a:gd name="connsiteX0" fmla="*/ 127 w 41044"/>
                  <a:gd name="connsiteY0" fmla="*/ 667 h 41044"/>
                  <a:gd name="connsiteX1" fmla="*/ 41172 w 41044"/>
                  <a:gd name="connsiteY1" fmla="*/ 667 h 41044"/>
                  <a:gd name="connsiteX2" fmla="*/ 41172 w 41044"/>
                  <a:gd name="connsiteY2" fmla="*/ 41712 h 41044"/>
                  <a:gd name="connsiteX3" fmla="*/ 1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667"/>
                    </a:moveTo>
                    <a:lnTo>
                      <a:pt x="41172" y="667"/>
                    </a:lnTo>
                    <a:lnTo>
                      <a:pt x="41172" y="41712"/>
                    </a:lnTo>
                    <a:lnTo>
                      <a:pt x="1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1" name="Полилиния: фигура 570">
                <a:extLst>
                  <a:ext uri="{FF2B5EF4-FFF2-40B4-BE49-F238E27FC236}">
                    <a16:creationId xmlns:a16="http://schemas.microsoft.com/office/drawing/2014/main" id="{CA646B40-4FDF-43F3-82AA-E5E93B5E268E}"/>
                  </a:ext>
                </a:extLst>
              </p:cNvPr>
              <p:cNvSpPr/>
              <p:nvPr/>
            </p:nvSpPr>
            <p:spPr>
              <a:xfrm>
                <a:off x="3025645" y="1315033"/>
                <a:ext cx="41044" cy="41044"/>
              </a:xfrm>
              <a:custGeom>
                <a:avLst/>
                <a:gdLst>
                  <a:gd name="connsiteX0" fmla="*/ 187 w 41044"/>
                  <a:gd name="connsiteY0" fmla="*/ 667 h 41044"/>
                  <a:gd name="connsiteX1" fmla="*/ 41232 w 41044"/>
                  <a:gd name="connsiteY1" fmla="*/ 667 h 41044"/>
                  <a:gd name="connsiteX2" fmla="*/ 41232 w 41044"/>
                  <a:gd name="connsiteY2" fmla="*/ 41712 h 41044"/>
                  <a:gd name="connsiteX3" fmla="*/ 1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667"/>
                    </a:moveTo>
                    <a:lnTo>
                      <a:pt x="41232" y="667"/>
                    </a:lnTo>
                    <a:lnTo>
                      <a:pt x="41232" y="41712"/>
                    </a:lnTo>
                    <a:lnTo>
                      <a:pt x="1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2" name="Полилиния: фигура 571">
                <a:extLst>
                  <a:ext uri="{FF2B5EF4-FFF2-40B4-BE49-F238E27FC236}">
                    <a16:creationId xmlns:a16="http://schemas.microsoft.com/office/drawing/2014/main" id="{65895026-4271-426A-8DEE-0B5C08C0870F}"/>
                  </a:ext>
                </a:extLst>
              </p:cNvPr>
              <p:cNvSpPr/>
              <p:nvPr/>
            </p:nvSpPr>
            <p:spPr>
              <a:xfrm>
                <a:off x="3105344" y="1315033"/>
                <a:ext cx="41044" cy="41044"/>
              </a:xfrm>
              <a:custGeom>
                <a:avLst/>
                <a:gdLst>
                  <a:gd name="connsiteX0" fmla="*/ 227 w 41044"/>
                  <a:gd name="connsiteY0" fmla="*/ 667 h 41044"/>
                  <a:gd name="connsiteX1" fmla="*/ 41272 w 41044"/>
                  <a:gd name="connsiteY1" fmla="*/ 667 h 41044"/>
                  <a:gd name="connsiteX2" fmla="*/ 41272 w 41044"/>
                  <a:gd name="connsiteY2" fmla="*/ 41712 h 41044"/>
                  <a:gd name="connsiteX3" fmla="*/ 2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667"/>
                    </a:moveTo>
                    <a:lnTo>
                      <a:pt x="41272" y="667"/>
                    </a:lnTo>
                    <a:lnTo>
                      <a:pt x="41272" y="41712"/>
                    </a:lnTo>
                    <a:lnTo>
                      <a:pt x="2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3" name="Полилиния: фигура 572">
                <a:extLst>
                  <a:ext uri="{FF2B5EF4-FFF2-40B4-BE49-F238E27FC236}">
                    <a16:creationId xmlns:a16="http://schemas.microsoft.com/office/drawing/2014/main" id="{C364BD37-B0A8-4BF3-B6ED-363537038AB8}"/>
                  </a:ext>
                </a:extLst>
              </p:cNvPr>
              <p:cNvSpPr/>
              <p:nvPr/>
            </p:nvSpPr>
            <p:spPr>
              <a:xfrm>
                <a:off x="3224892" y="1315033"/>
                <a:ext cx="41044" cy="41044"/>
              </a:xfrm>
              <a:custGeom>
                <a:avLst/>
                <a:gdLst>
                  <a:gd name="connsiteX0" fmla="*/ 287 w 41044"/>
                  <a:gd name="connsiteY0" fmla="*/ 667 h 41044"/>
                  <a:gd name="connsiteX1" fmla="*/ 41332 w 41044"/>
                  <a:gd name="connsiteY1" fmla="*/ 667 h 41044"/>
                  <a:gd name="connsiteX2" fmla="*/ 41332 w 41044"/>
                  <a:gd name="connsiteY2" fmla="*/ 41712 h 41044"/>
                  <a:gd name="connsiteX3" fmla="*/ 2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667"/>
                    </a:moveTo>
                    <a:lnTo>
                      <a:pt x="41332" y="667"/>
                    </a:lnTo>
                    <a:lnTo>
                      <a:pt x="41332" y="41712"/>
                    </a:lnTo>
                    <a:lnTo>
                      <a:pt x="2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4" name="Полилиния: фигура 573">
                <a:extLst>
                  <a:ext uri="{FF2B5EF4-FFF2-40B4-BE49-F238E27FC236}">
                    <a16:creationId xmlns:a16="http://schemas.microsoft.com/office/drawing/2014/main" id="{4DCAF749-8D0E-4305-ADD7-56022D5E38E8}"/>
                  </a:ext>
                </a:extLst>
              </p:cNvPr>
              <p:cNvSpPr/>
              <p:nvPr/>
            </p:nvSpPr>
            <p:spPr>
              <a:xfrm>
                <a:off x="3264742" y="1315033"/>
                <a:ext cx="41044" cy="41044"/>
              </a:xfrm>
              <a:custGeom>
                <a:avLst/>
                <a:gdLst>
                  <a:gd name="connsiteX0" fmla="*/ 307 w 41044"/>
                  <a:gd name="connsiteY0" fmla="*/ 667 h 41044"/>
                  <a:gd name="connsiteX1" fmla="*/ 41352 w 41044"/>
                  <a:gd name="connsiteY1" fmla="*/ 667 h 41044"/>
                  <a:gd name="connsiteX2" fmla="*/ 41352 w 41044"/>
                  <a:gd name="connsiteY2" fmla="*/ 41712 h 41044"/>
                  <a:gd name="connsiteX3" fmla="*/ 30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667"/>
                    </a:moveTo>
                    <a:lnTo>
                      <a:pt x="41352" y="667"/>
                    </a:lnTo>
                    <a:lnTo>
                      <a:pt x="41352" y="41712"/>
                    </a:lnTo>
                    <a:lnTo>
                      <a:pt x="30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5" name="Полилиния: фигура 574">
                <a:extLst>
                  <a:ext uri="{FF2B5EF4-FFF2-40B4-BE49-F238E27FC236}">
                    <a16:creationId xmlns:a16="http://schemas.microsoft.com/office/drawing/2014/main" id="{73F65E11-0438-4733-9C97-8D0F81BE793E}"/>
                  </a:ext>
                </a:extLst>
              </p:cNvPr>
              <p:cNvSpPr/>
              <p:nvPr/>
            </p:nvSpPr>
            <p:spPr>
              <a:xfrm>
                <a:off x="3304591" y="1315033"/>
                <a:ext cx="41044" cy="41044"/>
              </a:xfrm>
              <a:custGeom>
                <a:avLst/>
                <a:gdLst>
                  <a:gd name="connsiteX0" fmla="*/ 327 w 41044"/>
                  <a:gd name="connsiteY0" fmla="*/ 667 h 41044"/>
                  <a:gd name="connsiteX1" fmla="*/ 41372 w 41044"/>
                  <a:gd name="connsiteY1" fmla="*/ 667 h 41044"/>
                  <a:gd name="connsiteX2" fmla="*/ 41372 w 41044"/>
                  <a:gd name="connsiteY2" fmla="*/ 41712 h 41044"/>
                  <a:gd name="connsiteX3" fmla="*/ 3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667"/>
                    </a:moveTo>
                    <a:lnTo>
                      <a:pt x="41372" y="667"/>
                    </a:lnTo>
                    <a:lnTo>
                      <a:pt x="41372" y="41712"/>
                    </a:lnTo>
                    <a:lnTo>
                      <a:pt x="3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6" name="Полилиния: фигура 575">
                <a:extLst>
                  <a:ext uri="{FF2B5EF4-FFF2-40B4-BE49-F238E27FC236}">
                    <a16:creationId xmlns:a16="http://schemas.microsoft.com/office/drawing/2014/main" id="{0320FB8C-22BB-46B6-98C5-02EF2F64FC1D}"/>
                  </a:ext>
                </a:extLst>
              </p:cNvPr>
              <p:cNvSpPr/>
              <p:nvPr/>
            </p:nvSpPr>
            <p:spPr>
              <a:xfrm>
                <a:off x="3424140" y="1315033"/>
                <a:ext cx="41044" cy="41044"/>
              </a:xfrm>
              <a:custGeom>
                <a:avLst/>
                <a:gdLst>
                  <a:gd name="connsiteX0" fmla="*/ 387 w 41044"/>
                  <a:gd name="connsiteY0" fmla="*/ 667 h 41044"/>
                  <a:gd name="connsiteX1" fmla="*/ 41432 w 41044"/>
                  <a:gd name="connsiteY1" fmla="*/ 667 h 41044"/>
                  <a:gd name="connsiteX2" fmla="*/ 41432 w 41044"/>
                  <a:gd name="connsiteY2" fmla="*/ 41712 h 41044"/>
                  <a:gd name="connsiteX3" fmla="*/ 3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667"/>
                    </a:moveTo>
                    <a:lnTo>
                      <a:pt x="41432" y="667"/>
                    </a:lnTo>
                    <a:lnTo>
                      <a:pt x="41432" y="41712"/>
                    </a:lnTo>
                    <a:lnTo>
                      <a:pt x="3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7" name="Полилиния: фигура 576">
                <a:extLst>
                  <a:ext uri="{FF2B5EF4-FFF2-40B4-BE49-F238E27FC236}">
                    <a16:creationId xmlns:a16="http://schemas.microsoft.com/office/drawing/2014/main" id="{91ADF6EF-EA67-4B7B-96B3-FE7656B253E4}"/>
                  </a:ext>
                </a:extLst>
              </p:cNvPr>
              <p:cNvSpPr/>
              <p:nvPr/>
            </p:nvSpPr>
            <p:spPr>
              <a:xfrm>
                <a:off x="3463989" y="1315033"/>
                <a:ext cx="41044" cy="41044"/>
              </a:xfrm>
              <a:custGeom>
                <a:avLst/>
                <a:gdLst>
                  <a:gd name="connsiteX0" fmla="*/ 407 w 41044"/>
                  <a:gd name="connsiteY0" fmla="*/ 667 h 41044"/>
                  <a:gd name="connsiteX1" fmla="*/ 41452 w 41044"/>
                  <a:gd name="connsiteY1" fmla="*/ 667 h 41044"/>
                  <a:gd name="connsiteX2" fmla="*/ 41452 w 41044"/>
                  <a:gd name="connsiteY2" fmla="*/ 41712 h 41044"/>
                  <a:gd name="connsiteX3" fmla="*/ 40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667"/>
                    </a:moveTo>
                    <a:lnTo>
                      <a:pt x="41452" y="667"/>
                    </a:lnTo>
                    <a:lnTo>
                      <a:pt x="41452" y="41712"/>
                    </a:lnTo>
                    <a:lnTo>
                      <a:pt x="40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8" name="Полилиния: фигура 577">
                <a:extLst>
                  <a:ext uri="{FF2B5EF4-FFF2-40B4-BE49-F238E27FC236}">
                    <a16:creationId xmlns:a16="http://schemas.microsoft.com/office/drawing/2014/main" id="{D0856D1E-44C1-455A-8525-6222FCBB5F9D}"/>
                  </a:ext>
                </a:extLst>
              </p:cNvPr>
              <p:cNvSpPr/>
              <p:nvPr/>
            </p:nvSpPr>
            <p:spPr>
              <a:xfrm>
                <a:off x="3503839" y="1315033"/>
                <a:ext cx="41044" cy="41044"/>
              </a:xfrm>
              <a:custGeom>
                <a:avLst/>
                <a:gdLst>
                  <a:gd name="connsiteX0" fmla="*/ 427 w 41044"/>
                  <a:gd name="connsiteY0" fmla="*/ 667 h 41044"/>
                  <a:gd name="connsiteX1" fmla="*/ 41472 w 41044"/>
                  <a:gd name="connsiteY1" fmla="*/ 667 h 41044"/>
                  <a:gd name="connsiteX2" fmla="*/ 41472 w 41044"/>
                  <a:gd name="connsiteY2" fmla="*/ 41712 h 41044"/>
                  <a:gd name="connsiteX3" fmla="*/ 4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667"/>
                    </a:moveTo>
                    <a:lnTo>
                      <a:pt x="41472" y="667"/>
                    </a:lnTo>
                    <a:lnTo>
                      <a:pt x="41472" y="41712"/>
                    </a:lnTo>
                    <a:lnTo>
                      <a:pt x="4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9" name="Полилиния: фигура 578">
                <a:extLst>
                  <a:ext uri="{FF2B5EF4-FFF2-40B4-BE49-F238E27FC236}">
                    <a16:creationId xmlns:a16="http://schemas.microsoft.com/office/drawing/2014/main" id="{A8218A51-A16C-4A25-A90F-BAAD27BEB386}"/>
                  </a:ext>
                </a:extLst>
              </p:cNvPr>
              <p:cNvSpPr/>
              <p:nvPr/>
            </p:nvSpPr>
            <p:spPr>
              <a:xfrm>
                <a:off x="3543688" y="1315033"/>
                <a:ext cx="41044" cy="41044"/>
              </a:xfrm>
              <a:custGeom>
                <a:avLst/>
                <a:gdLst>
                  <a:gd name="connsiteX0" fmla="*/ 447 w 41044"/>
                  <a:gd name="connsiteY0" fmla="*/ 667 h 41044"/>
                  <a:gd name="connsiteX1" fmla="*/ 41492 w 41044"/>
                  <a:gd name="connsiteY1" fmla="*/ 667 h 41044"/>
                  <a:gd name="connsiteX2" fmla="*/ 41492 w 41044"/>
                  <a:gd name="connsiteY2" fmla="*/ 41712 h 41044"/>
                  <a:gd name="connsiteX3" fmla="*/ 44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667"/>
                    </a:moveTo>
                    <a:lnTo>
                      <a:pt x="41492" y="667"/>
                    </a:lnTo>
                    <a:lnTo>
                      <a:pt x="41492" y="41712"/>
                    </a:lnTo>
                    <a:lnTo>
                      <a:pt x="44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0" name="Полилиния: фигура 579">
                <a:extLst>
                  <a:ext uri="{FF2B5EF4-FFF2-40B4-BE49-F238E27FC236}">
                    <a16:creationId xmlns:a16="http://schemas.microsoft.com/office/drawing/2014/main" id="{4EE7386A-1D10-40C9-987E-A304A711BB66}"/>
                  </a:ext>
                </a:extLst>
              </p:cNvPr>
              <p:cNvSpPr/>
              <p:nvPr/>
            </p:nvSpPr>
            <p:spPr>
              <a:xfrm>
                <a:off x="3583538" y="1315033"/>
                <a:ext cx="41044" cy="41044"/>
              </a:xfrm>
              <a:custGeom>
                <a:avLst/>
                <a:gdLst>
                  <a:gd name="connsiteX0" fmla="*/ 467 w 41044"/>
                  <a:gd name="connsiteY0" fmla="*/ 667 h 41044"/>
                  <a:gd name="connsiteX1" fmla="*/ 41512 w 41044"/>
                  <a:gd name="connsiteY1" fmla="*/ 667 h 41044"/>
                  <a:gd name="connsiteX2" fmla="*/ 41512 w 41044"/>
                  <a:gd name="connsiteY2" fmla="*/ 41712 h 41044"/>
                  <a:gd name="connsiteX3" fmla="*/ 46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667"/>
                    </a:moveTo>
                    <a:lnTo>
                      <a:pt x="41512" y="667"/>
                    </a:lnTo>
                    <a:lnTo>
                      <a:pt x="41512" y="41712"/>
                    </a:lnTo>
                    <a:lnTo>
                      <a:pt x="46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1" name="Полилиния: фигура 580">
                <a:extLst>
                  <a:ext uri="{FF2B5EF4-FFF2-40B4-BE49-F238E27FC236}">
                    <a16:creationId xmlns:a16="http://schemas.microsoft.com/office/drawing/2014/main" id="{BC432F4B-3D5B-4EF2-9A52-E695B9D2F925}"/>
                  </a:ext>
                </a:extLst>
              </p:cNvPr>
              <p:cNvSpPr/>
              <p:nvPr/>
            </p:nvSpPr>
            <p:spPr>
              <a:xfrm>
                <a:off x="3623387" y="1315033"/>
                <a:ext cx="41044" cy="41044"/>
              </a:xfrm>
              <a:custGeom>
                <a:avLst/>
                <a:gdLst>
                  <a:gd name="connsiteX0" fmla="*/ 487 w 41044"/>
                  <a:gd name="connsiteY0" fmla="*/ 667 h 41044"/>
                  <a:gd name="connsiteX1" fmla="*/ 41532 w 41044"/>
                  <a:gd name="connsiteY1" fmla="*/ 667 h 41044"/>
                  <a:gd name="connsiteX2" fmla="*/ 41532 w 41044"/>
                  <a:gd name="connsiteY2" fmla="*/ 41712 h 41044"/>
                  <a:gd name="connsiteX3" fmla="*/ 4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667"/>
                    </a:moveTo>
                    <a:lnTo>
                      <a:pt x="41532" y="667"/>
                    </a:lnTo>
                    <a:lnTo>
                      <a:pt x="41532" y="41712"/>
                    </a:lnTo>
                    <a:lnTo>
                      <a:pt x="4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2" name="Полилиния: фигура 581">
                <a:extLst>
                  <a:ext uri="{FF2B5EF4-FFF2-40B4-BE49-F238E27FC236}">
                    <a16:creationId xmlns:a16="http://schemas.microsoft.com/office/drawing/2014/main" id="{188B0855-1BB6-4531-ABEB-C1BF9AD9B033}"/>
                  </a:ext>
                </a:extLst>
              </p:cNvPr>
              <p:cNvSpPr/>
              <p:nvPr/>
            </p:nvSpPr>
            <p:spPr>
              <a:xfrm>
                <a:off x="3703086" y="1315033"/>
                <a:ext cx="41044" cy="41044"/>
              </a:xfrm>
              <a:custGeom>
                <a:avLst/>
                <a:gdLst>
                  <a:gd name="connsiteX0" fmla="*/ 527 w 41044"/>
                  <a:gd name="connsiteY0" fmla="*/ 667 h 41044"/>
                  <a:gd name="connsiteX1" fmla="*/ 41572 w 41044"/>
                  <a:gd name="connsiteY1" fmla="*/ 667 h 41044"/>
                  <a:gd name="connsiteX2" fmla="*/ 41572 w 41044"/>
                  <a:gd name="connsiteY2" fmla="*/ 41712 h 41044"/>
                  <a:gd name="connsiteX3" fmla="*/ 5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667"/>
                    </a:moveTo>
                    <a:lnTo>
                      <a:pt x="41572" y="667"/>
                    </a:lnTo>
                    <a:lnTo>
                      <a:pt x="41572" y="41712"/>
                    </a:lnTo>
                    <a:lnTo>
                      <a:pt x="5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3" name="Полилиния: фигура 582">
                <a:extLst>
                  <a:ext uri="{FF2B5EF4-FFF2-40B4-BE49-F238E27FC236}">
                    <a16:creationId xmlns:a16="http://schemas.microsoft.com/office/drawing/2014/main" id="{BF9CD81C-9F58-4EB1-875B-3A3E7F379BB1}"/>
                  </a:ext>
                </a:extLst>
              </p:cNvPr>
              <p:cNvSpPr/>
              <p:nvPr/>
            </p:nvSpPr>
            <p:spPr>
              <a:xfrm>
                <a:off x="3822635" y="1315033"/>
                <a:ext cx="41044" cy="41044"/>
              </a:xfrm>
              <a:custGeom>
                <a:avLst/>
                <a:gdLst>
                  <a:gd name="connsiteX0" fmla="*/ 587 w 41044"/>
                  <a:gd name="connsiteY0" fmla="*/ 667 h 41044"/>
                  <a:gd name="connsiteX1" fmla="*/ 41632 w 41044"/>
                  <a:gd name="connsiteY1" fmla="*/ 667 h 41044"/>
                  <a:gd name="connsiteX2" fmla="*/ 41632 w 41044"/>
                  <a:gd name="connsiteY2" fmla="*/ 41712 h 41044"/>
                  <a:gd name="connsiteX3" fmla="*/ 5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667"/>
                    </a:moveTo>
                    <a:lnTo>
                      <a:pt x="41632" y="667"/>
                    </a:lnTo>
                    <a:lnTo>
                      <a:pt x="41632" y="41712"/>
                    </a:lnTo>
                    <a:lnTo>
                      <a:pt x="5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4" name="Полилиния: фигура 583">
                <a:extLst>
                  <a:ext uri="{FF2B5EF4-FFF2-40B4-BE49-F238E27FC236}">
                    <a16:creationId xmlns:a16="http://schemas.microsoft.com/office/drawing/2014/main" id="{BC1BA068-80EA-4672-BD78-6B0679097915}"/>
                  </a:ext>
                </a:extLst>
              </p:cNvPr>
              <p:cNvSpPr/>
              <p:nvPr/>
            </p:nvSpPr>
            <p:spPr>
              <a:xfrm>
                <a:off x="3862484" y="1315033"/>
                <a:ext cx="41044" cy="41044"/>
              </a:xfrm>
              <a:custGeom>
                <a:avLst/>
                <a:gdLst>
                  <a:gd name="connsiteX0" fmla="*/ 607 w 41044"/>
                  <a:gd name="connsiteY0" fmla="*/ 667 h 41044"/>
                  <a:gd name="connsiteX1" fmla="*/ 41652 w 41044"/>
                  <a:gd name="connsiteY1" fmla="*/ 667 h 41044"/>
                  <a:gd name="connsiteX2" fmla="*/ 41652 w 41044"/>
                  <a:gd name="connsiteY2" fmla="*/ 41712 h 41044"/>
                  <a:gd name="connsiteX3" fmla="*/ 60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667"/>
                    </a:moveTo>
                    <a:lnTo>
                      <a:pt x="41652" y="667"/>
                    </a:lnTo>
                    <a:lnTo>
                      <a:pt x="41652" y="41712"/>
                    </a:lnTo>
                    <a:lnTo>
                      <a:pt x="60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5" name="Полилиния: фигура 584">
                <a:extLst>
                  <a:ext uri="{FF2B5EF4-FFF2-40B4-BE49-F238E27FC236}">
                    <a16:creationId xmlns:a16="http://schemas.microsoft.com/office/drawing/2014/main" id="{001E5D01-4E56-42AA-8583-D8D9691417C4}"/>
                  </a:ext>
                </a:extLst>
              </p:cNvPr>
              <p:cNvSpPr/>
              <p:nvPr/>
            </p:nvSpPr>
            <p:spPr>
              <a:xfrm>
                <a:off x="3942183" y="1315033"/>
                <a:ext cx="41044" cy="41044"/>
              </a:xfrm>
              <a:custGeom>
                <a:avLst/>
                <a:gdLst>
                  <a:gd name="connsiteX0" fmla="*/ 647 w 41044"/>
                  <a:gd name="connsiteY0" fmla="*/ 667 h 41044"/>
                  <a:gd name="connsiteX1" fmla="*/ 41692 w 41044"/>
                  <a:gd name="connsiteY1" fmla="*/ 667 h 41044"/>
                  <a:gd name="connsiteX2" fmla="*/ 41692 w 41044"/>
                  <a:gd name="connsiteY2" fmla="*/ 41712 h 41044"/>
                  <a:gd name="connsiteX3" fmla="*/ 64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667"/>
                    </a:moveTo>
                    <a:lnTo>
                      <a:pt x="41692" y="667"/>
                    </a:lnTo>
                    <a:lnTo>
                      <a:pt x="41692" y="41712"/>
                    </a:lnTo>
                    <a:lnTo>
                      <a:pt x="64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6" name="Полилиния: фигура 585">
                <a:extLst>
                  <a:ext uri="{FF2B5EF4-FFF2-40B4-BE49-F238E27FC236}">
                    <a16:creationId xmlns:a16="http://schemas.microsoft.com/office/drawing/2014/main" id="{BD463B95-4F77-4A4B-B8E5-382212A35DE2}"/>
                  </a:ext>
                </a:extLst>
              </p:cNvPr>
              <p:cNvSpPr/>
              <p:nvPr/>
            </p:nvSpPr>
            <p:spPr>
              <a:xfrm>
                <a:off x="4021882" y="1315033"/>
                <a:ext cx="41044" cy="41044"/>
              </a:xfrm>
              <a:custGeom>
                <a:avLst/>
                <a:gdLst>
                  <a:gd name="connsiteX0" fmla="*/ 687 w 41044"/>
                  <a:gd name="connsiteY0" fmla="*/ 667 h 41044"/>
                  <a:gd name="connsiteX1" fmla="*/ 41732 w 41044"/>
                  <a:gd name="connsiteY1" fmla="*/ 667 h 41044"/>
                  <a:gd name="connsiteX2" fmla="*/ 41732 w 41044"/>
                  <a:gd name="connsiteY2" fmla="*/ 41712 h 41044"/>
                  <a:gd name="connsiteX3" fmla="*/ 6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667"/>
                    </a:moveTo>
                    <a:lnTo>
                      <a:pt x="41732" y="667"/>
                    </a:lnTo>
                    <a:lnTo>
                      <a:pt x="41732" y="41712"/>
                    </a:lnTo>
                    <a:lnTo>
                      <a:pt x="6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7" name="Полилиния: фигура 586">
                <a:extLst>
                  <a:ext uri="{FF2B5EF4-FFF2-40B4-BE49-F238E27FC236}">
                    <a16:creationId xmlns:a16="http://schemas.microsoft.com/office/drawing/2014/main" id="{3FCA0DF6-C1AF-41BF-BAF4-BF448E6BDA55}"/>
                  </a:ext>
                </a:extLst>
              </p:cNvPr>
              <p:cNvSpPr/>
              <p:nvPr/>
            </p:nvSpPr>
            <p:spPr>
              <a:xfrm>
                <a:off x="4101581" y="1315033"/>
                <a:ext cx="41044" cy="41044"/>
              </a:xfrm>
              <a:custGeom>
                <a:avLst/>
                <a:gdLst>
                  <a:gd name="connsiteX0" fmla="*/ 727 w 41044"/>
                  <a:gd name="connsiteY0" fmla="*/ 667 h 41044"/>
                  <a:gd name="connsiteX1" fmla="*/ 41772 w 41044"/>
                  <a:gd name="connsiteY1" fmla="*/ 667 h 41044"/>
                  <a:gd name="connsiteX2" fmla="*/ 41772 w 41044"/>
                  <a:gd name="connsiteY2" fmla="*/ 41712 h 41044"/>
                  <a:gd name="connsiteX3" fmla="*/ 72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667"/>
                    </a:moveTo>
                    <a:lnTo>
                      <a:pt x="41772" y="667"/>
                    </a:lnTo>
                    <a:lnTo>
                      <a:pt x="41772" y="41712"/>
                    </a:lnTo>
                    <a:lnTo>
                      <a:pt x="72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8" name="Полилиния: фигура 587">
                <a:extLst>
                  <a:ext uri="{FF2B5EF4-FFF2-40B4-BE49-F238E27FC236}">
                    <a16:creationId xmlns:a16="http://schemas.microsoft.com/office/drawing/2014/main" id="{22726E2E-3A99-4E78-8FD0-A199D7D6127D}"/>
                  </a:ext>
                </a:extLst>
              </p:cNvPr>
              <p:cNvSpPr/>
              <p:nvPr/>
            </p:nvSpPr>
            <p:spPr>
              <a:xfrm>
                <a:off x="4141431" y="1315033"/>
                <a:ext cx="41044" cy="41044"/>
              </a:xfrm>
              <a:custGeom>
                <a:avLst/>
                <a:gdLst>
                  <a:gd name="connsiteX0" fmla="*/ 747 w 41044"/>
                  <a:gd name="connsiteY0" fmla="*/ 667 h 41044"/>
                  <a:gd name="connsiteX1" fmla="*/ 41792 w 41044"/>
                  <a:gd name="connsiteY1" fmla="*/ 667 h 41044"/>
                  <a:gd name="connsiteX2" fmla="*/ 41792 w 41044"/>
                  <a:gd name="connsiteY2" fmla="*/ 41712 h 41044"/>
                  <a:gd name="connsiteX3" fmla="*/ 74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667"/>
                    </a:moveTo>
                    <a:lnTo>
                      <a:pt x="41792" y="667"/>
                    </a:lnTo>
                    <a:lnTo>
                      <a:pt x="41792" y="41712"/>
                    </a:lnTo>
                    <a:lnTo>
                      <a:pt x="74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9" name="Полилиния: фигура 588">
                <a:extLst>
                  <a:ext uri="{FF2B5EF4-FFF2-40B4-BE49-F238E27FC236}">
                    <a16:creationId xmlns:a16="http://schemas.microsoft.com/office/drawing/2014/main" id="{75404F60-72F4-4604-9232-D565A0237BE0}"/>
                  </a:ext>
                </a:extLst>
              </p:cNvPr>
              <p:cNvSpPr/>
              <p:nvPr/>
            </p:nvSpPr>
            <p:spPr>
              <a:xfrm>
                <a:off x="4221130" y="1315033"/>
                <a:ext cx="41044" cy="41044"/>
              </a:xfrm>
              <a:custGeom>
                <a:avLst/>
                <a:gdLst>
                  <a:gd name="connsiteX0" fmla="*/ 787 w 41044"/>
                  <a:gd name="connsiteY0" fmla="*/ 667 h 41044"/>
                  <a:gd name="connsiteX1" fmla="*/ 41832 w 41044"/>
                  <a:gd name="connsiteY1" fmla="*/ 667 h 41044"/>
                  <a:gd name="connsiteX2" fmla="*/ 41832 w 41044"/>
                  <a:gd name="connsiteY2" fmla="*/ 41712 h 41044"/>
                  <a:gd name="connsiteX3" fmla="*/ 7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667"/>
                    </a:moveTo>
                    <a:lnTo>
                      <a:pt x="41832" y="667"/>
                    </a:lnTo>
                    <a:lnTo>
                      <a:pt x="41832" y="41712"/>
                    </a:lnTo>
                    <a:lnTo>
                      <a:pt x="7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0" name="Полилиния: фигура 589">
                <a:extLst>
                  <a:ext uri="{FF2B5EF4-FFF2-40B4-BE49-F238E27FC236}">
                    <a16:creationId xmlns:a16="http://schemas.microsoft.com/office/drawing/2014/main" id="{73D712AF-4D45-4E4E-A72E-481F8E1926BB}"/>
                  </a:ext>
                </a:extLst>
              </p:cNvPr>
              <p:cNvSpPr/>
              <p:nvPr/>
            </p:nvSpPr>
            <p:spPr>
              <a:xfrm>
                <a:off x="4260979" y="1315033"/>
                <a:ext cx="41044" cy="41044"/>
              </a:xfrm>
              <a:custGeom>
                <a:avLst/>
                <a:gdLst>
                  <a:gd name="connsiteX0" fmla="*/ 807 w 41044"/>
                  <a:gd name="connsiteY0" fmla="*/ 667 h 41044"/>
                  <a:gd name="connsiteX1" fmla="*/ 41852 w 41044"/>
                  <a:gd name="connsiteY1" fmla="*/ 667 h 41044"/>
                  <a:gd name="connsiteX2" fmla="*/ 41852 w 41044"/>
                  <a:gd name="connsiteY2" fmla="*/ 41712 h 41044"/>
                  <a:gd name="connsiteX3" fmla="*/ 80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667"/>
                    </a:moveTo>
                    <a:lnTo>
                      <a:pt x="41852" y="667"/>
                    </a:lnTo>
                    <a:lnTo>
                      <a:pt x="41852" y="41712"/>
                    </a:lnTo>
                    <a:lnTo>
                      <a:pt x="80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1" name="Полилиния: фигура 590">
                <a:extLst>
                  <a:ext uri="{FF2B5EF4-FFF2-40B4-BE49-F238E27FC236}">
                    <a16:creationId xmlns:a16="http://schemas.microsoft.com/office/drawing/2014/main" id="{92E993E2-F010-47D5-A271-29AE6B9DC8D5}"/>
                  </a:ext>
                </a:extLst>
              </p:cNvPr>
              <p:cNvSpPr/>
              <p:nvPr/>
            </p:nvSpPr>
            <p:spPr>
              <a:xfrm>
                <a:off x="4380528" y="1315033"/>
                <a:ext cx="41044" cy="41044"/>
              </a:xfrm>
              <a:custGeom>
                <a:avLst/>
                <a:gdLst>
                  <a:gd name="connsiteX0" fmla="*/ 867 w 41044"/>
                  <a:gd name="connsiteY0" fmla="*/ 667 h 41044"/>
                  <a:gd name="connsiteX1" fmla="*/ 41912 w 41044"/>
                  <a:gd name="connsiteY1" fmla="*/ 667 h 41044"/>
                  <a:gd name="connsiteX2" fmla="*/ 41912 w 41044"/>
                  <a:gd name="connsiteY2" fmla="*/ 41712 h 41044"/>
                  <a:gd name="connsiteX3" fmla="*/ 86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667"/>
                    </a:moveTo>
                    <a:lnTo>
                      <a:pt x="41912" y="667"/>
                    </a:lnTo>
                    <a:lnTo>
                      <a:pt x="41912" y="41712"/>
                    </a:lnTo>
                    <a:lnTo>
                      <a:pt x="86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2" name="Полилиния: фигура 591">
                <a:extLst>
                  <a:ext uri="{FF2B5EF4-FFF2-40B4-BE49-F238E27FC236}">
                    <a16:creationId xmlns:a16="http://schemas.microsoft.com/office/drawing/2014/main" id="{6A270885-BB0C-4749-A788-495B97C410DB}"/>
                  </a:ext>
                </a:extLst>
              </p:cNvPr>
              <p:cNvSpPr/>
              <p:nvPr/>
            </p:nvSpPr>
            <p:spPr>
              <a:xfrm>
                <a:off x="4420377" y="1315033"/>
                <a:ext cx="41044" cy="41044"/>
              </a:xfrm>
              <a:custGeom>
                <a:avLst/>
                <a:gdLst>
                  <a:gd name="connsiteX0" fmla="*/ 887 w 41044"/>
                  <a:gd name="connsiteY0" fmla="*/ 667 h 41044"/>
                  <a:gd name="connsiteX1" fmla="*/ 41932 w 41044"/>
                  <a:gd name="connsiteY1" fmla="*/ 667 h 41044"/>
                  <a:gd name="connsiteX2" fmla="*/ 41932 w 41044"/>
                  <a:gd name="connsiteY2" fmla="*/ 41712 h 41044"/>
                  <a:gd name="connsiteX3" fmla="*/ 88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667"/>
                    </a:moveTo>
                    <a:lnTo>
                      <a:pt x="41932" y="667"/>
                    </a:lnTo>
                    <a:lnTo>
                      <a:pt x="41932" y="41712"/>
                    </a:lnTo>
                    <a:lnTo>
                      <a:pt x="88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3" name="Полилиния: фигура 592">
                <a:extLst>
                  <a:ext uri="{FF2B5EF4-FFF2-40B4-BE49-F238E27FC236}">
                    <a16:creationId xmlns:a16="http://schemas.microsoft.com/office/drawing/2014/main" id="{4493F9E3-1800-4746-9E06-F9A8403D5050}"/>
                  </a:ext>
                </a:extLst>
              </p:cNvPr>
              <p:cNvSpPr/>
              <p:nvPr/>
            </p:nvSpPr>
            <p:spPr>
              <a:xfrm>
                <a:off x="4460227" y="1315033"/>
                <a:ext cx="41044" cy="41044"/>
              </a:xfrm>
              <a:custGeom>
                <a:avLst/>
                <a:gdLst>
                  <a:gd name="connsiteX0" fmla="*/ 907 w 41044"/>
                  <a:gd name="connsiteY0" fmla="*/ 667 h 41044"/>
                  <a:gd name="connsiteX1" fmla="*/ 41952 w 41044"/>
                  <a:gd name="connsiteY1" fmla="*/ 667 h 41044"/>
                  <a:gd name="connsiteX2" fmla="*/ 41952 w 41044"/>
                  <a:gd name="connsiteY2" fmla="*/ 41712 h 41044"/>
                  <a:gd name="connsiteX3" fmla="*/ 907 w 41044"/>
                  <a:gd name="connsiteY3" fmla="*/ 417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667"/>
                    </a:moveTo>
                    <a:lnTo>
                      <a:pt x="41952" y="667"/>
                    </a:lnTo>
                    <a:lnTo>
                      <a:pt x="41952" y="41712"/>
                    </a:lnTo>
                    <a:lnTo>
                      <a:pt x="907" y="417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4" name="Полилиния: фигура 593">
                <a:extLst>
                  <a:ext uri="{FF2B5EF4-FFF2-40B4-BE49-F238E27FC236}">
                    <a16:creationId xmlns:a16="http://schemas.microsoft.com/office/drawing/2014/main" id="{DF4987E8-38E7-42FE-B2AB-E9C2F1560D8D}"/>
                  </a:ext>
                </a:extLst>
              </p:cNvPr>
              <p:cNvSpPr/>
              <p:nvPr/>
            </p:nvSpPr>
            <p:spPr>
              <a:xfrm>
                <a:off x="2786548" y="1354882"/>
                <a:ext cx="41044" cy="41044"/>
              </a:xfrm>
              <a:custGeom>
                <a:avLst/>
                <a:gdLst>
                  <a:gd name="connsiteX0" fmla="*/ 67 w 41044"/>
                  <a:gd name="connsiteY0" fmla="*/ 687 h 41044"/>
                  <a:gd name="connsiteX1" fmla="*/ 41112 w 41044"/>
                  <a:gd name="connsiteY1" fmla="*/ 687 h 41044"/>
                  <a:gd name="connsiteX2" fmla="*/ 41112 w 41044"/>
                  <a:gd name="connsiteY2" fmla="*/ 41732 h 41044"/>
                  <a:gd name="connsiteX3" fmla="*/ 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687"/>
                    </a:moveTo>
                    <a:lnTo>
                      <a:pt x="41112" y="687"/>
                    </a:lnTo>
                    <a:lnTo>
                      <a:pt x="41112" y="41732"/>
                    </a:lnTo>
                    <a:lnTo>
                      <a:pt x="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5" name="Полилиния: фигура 594">
                <a:extLst>
                  <a:ext uri="{FF2B5EF4-FFF2-40B4-BE49-F238E27FC236}">
                    <a16:creationId xmlns:a16="http://schemas.microsoft.com/office/drawing/2014/main" id="{AAE5D272-DFE9-4A0A-B2CE-9792E01C6420}"/>
                  </a:ext>
                </a:extLst>
              </p:cNvPr>
              <p:cNvSpPr/>
              <p:nvPr/>
            </p:nvSpPr>
            <p:spPr>
              <a:xfrm>
                <a:off x="2826397" y="1354882"/>
                <a:ext cx="41044" cy="41044"/>
              </a:xfrm>
              <a:custGeom>
                <a:avLst/>
                <a:gdLst>
                  <a:gd name="connsiteX0" fmla="*/ 87 w 41044"/>
                  <a:gd name="connsiteY0" fmla="*/ 687 h 41044"/>
                  <a:gd name="connsiteX1" fmla="*/ 41132 w 41044"/>
                  <a:gd name="connsiteY1" fmla="*/ 687 h 41044"/>
                  <a:gd name="connsiteX2" fmla="*/ 41132 w 41044"/>
                  <a:gd name="connsiteY2" fmla="*/ 41732 h 41044"/>
                  <a:gd name="connsiteX3" fmla="*/ 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687"/>
                    </a:moveTo>
                    <a:lnTo>
                      <a:pt x="41132" y="687"/>
                    </a:lnTo>
                    <a:lnTo>
                      <a:pt x="41132" y="41732"/>
                    </a:lnTo>
                    <a:lnTo>
                      <a:pt x="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6" name="Полилиния: фигура 595">
                <a:extLst>
                  <a:ext uri="{FF2B5EF4-FFF2-40B4-BE49-F238E27FC236}">
                    <a16:creationId xmlns:a16="http://schemas.microsoft.com/office/drawing/2014/main" id="{B35C2AB2-135B-45FA-8FA3-398894BF2DD5}"/>
                  </a:ext>
                </a:extLst>
              </p:cNvPr>
              <p:cNvSpPr/>
              <p:nvPr/>
            </p:nvSpPr>
            <p:spPr>
              <a:xfrm>
                <a:off x="2945946" y="1354882"/>
                <a:ext cx="41044" cy="41044"/>
              </a:xfrm>
              <a:custGeom>
                <a:avLst/>
                <a:gdLst>
                  <a:gd name="connsiteX0" fmla="*/ 147 w 41044"/>
                  <a:gd name="connsiteY0" fmla="*/ 687 h 41044"/>
                  <a:gd name="connsiteX1" fmla="*/ 41192 w 41044"/>
                  <a:gd name="connsiteY1" fmla="*/ 687 h 41044"/>
                  <a:gd name="connsiteX2" fmla="*/ 41192 w 41044"/>
                  <a:gd name="connsiteY2" fmla="*/ 41732 h 41044"/>
                  <a:gd name="connsiteX3" fmla="*/ 14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47" y="687"/>
                    </a:moveTo>
                    <a:lnTo>
                      <a:pt x="41192" y="687"/>
                    </a:lnTo>
                    <a:lnTo>
                      <a:pt x="41192" y="41732"/>
                    </a:lnTo>
                    <a:lnTo>
                      <a:pt x="14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7" name="Полилиния: фигура 596">
                <a:extLst>
                  <a:ext uri="{FF2B5EF4-FFF2-40B4-BE49-F238E27FC236}">
                    <a16:creationId xmlns:a16="http://schemas.microsoft.com/office/drawing/2014/main" id="{D36E02B8-0564-4418-A40D-B4A23707BB7A}"/>
                  </a:ext>
                </a:extLst>
              </p:cNvPr>
              <p:cNvSpPr/>
              <p:nvPr/>
            </p:nvSpPr>
            <p:spPr>
              <a:xfrm>
                <a:off x="2985795" y="1354882"/>
                <a:ext cx="41044" cy="41044"/>
              </a:xfrm>
              <a:custGeom>
                <a:avLst/>
                <a:gdLst>
                  <a:gd name="connsiteX0" fmla="*/ 167 w 41044"/>
                  <a:gd name="connsiteY0" fmla="*/ 687 h 41044"/>
                  <a:gd name="connsiteX1" fmla="*/ 41212 w 41044"/>
                  <a:gd name="connsiteY1" fmla="*/ 687 h 41044"/>
                  <a:gd name="connsiteX2" fmla="*/ 41212 w 41044"/>
                  <a:gd name="connsiteY2" fmla="*/ 41732 h 41044"/>
                  <a:gd name="connsiteX3" fmla="*/ 1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687"/>
                    </a:moveTo>
                    <a:lnTo>
                      <a:pt x="41212" y="687"/>
                    </a:lnTo>
                    <a:lnTo>
                      <a:pt x="41212" y="41732"/>
                    </a:lnTo>
                    <a:lnTo>
                      <a:pt x="1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8" name="Полилиния: фигура 597">
                <a:extLst>
                  <a:ext uri="{FF2B5EF4-FFF2-40B4-BE49-F238E27FC236}">
                    <a16:creationId xmlns:a16="http://schemas.microsoft.com/office/drawing/2014/main" id="{5AD71FA1-C330-405E-B274-89D8885DDBB3}"/>
                  </a:ext>
                </a:extLst>
              </p:cNvPr>
              <p:cNvSpPr/>
              <p:nvPr/>
            </p:nvSpPr>
            <p:spPr>
              <a:xfrm>
                <a:off x="3025645" y="1354882"/>
                <a:ext cx="41044" cy="41044"/>
              </a:xfrm>
              <a:custGeom>
                <a:avLst/>
                <a:gdLst>
                  <a:gd name="connsiteX0" fmla="*/ 187 w 41044"/>
                  <a:gd name="connsiteY0" fmla="*/ 687 h 41044"/>
                  <a:gd name="connsiteX1" fmla="*/ 41232 w 41044"/>
                  <a:gd name="connsiteY1" fmla="*/ 687 h 41044"/>
                  <a:gd name="connsiteX2" fmla="*/ 41232 w 41044"/>
                  <a:gd name="connsiteY2" fmla="*/ 41732 h 41044"/>
                  <a:gd name="connsiteX3" fmla="*/ 1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687"/>
                    </a:moveTo>
                    <a:lnTo>
                      <a:pt x="41232" y="687"/>
                    </a:lnTo>
                    <a:lnTo>
                      <a:pt x="41232" y="41732"/>
                    </a:lnTo>
                    <a:lnTo>
                      <a:pt x="1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9" name="Полилиния: фигура 598">
                <a:extLst>
                  <a:ext uri="{FF2B5EF4-FFF2-40B4-BE49-F238E27FC236}">
                    <a16:creationId xmlns:a16="http://schemas.microsoft.com/office/drawing/2014/main" id="{8A9F0F71-3BB2-47FA-A770-CE86A2A5B607}"/>
                  </a:ext>
                </a:extLst>
              </p:cNvPr>
              <p:cNvSpPr/>
              <p:nvPr/>
            </p:nvSpPr>
            <p:spPr>
              <a:xfrm>
                <a:off x="3105344" y="1354882"/>
                <a:ext cx="41044" cy="41044"/>
              </a:xfrm>
              <a:custGeom>
                <a:avLst/>
                <a:gdLst>
                  <a:gd name="connsiteX0" fmla="*/ 227 w 41044"/>
                  <a:gd name="connsiteY0" fmla="*/ 687 h 41044"/>
                  <a:gd name="connsiteX1" fmla="*/ 41272 w 41044"/>
                  <a:gd name="connsiteY1" fmla="*/ 687 h 41044"/>
                  <a:gd name="connsiteX2" fmla="*/ 41272 w 41044"/>
                  <a:gd name="connsiteY2" fmla="*/ 41732 h 41044"/>
                  <a:gd name="connsiteX3" fmla="*/ 22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687"/>
                    </a:moveTo>
                    <a:lnTo>
                      <a:pt x="41272" y="687"/>
                    </a:lnTo>
                    <a:lnTo>
                      <a:pt x="41272" y="41732"/>
                    </a:lnTo>
                    <a:lnTo>
                      <a:pt x="22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0" name="Полилиния: фигура 599">
                <a:extLst>
                  <a:ext uri="{FF2B5EF4-FFF2-40B4-BE49-F238E27FC236}">
                    <a16:creationId xmlns:a16="http://schemas.microsoft.com/office/drawing/2014/main" id="{90C2D40F-E253-45B0-9160-A51BF604AB0D}"/>
                  </a:ext>
                </a:extLst>
              </p:cNvPr>
              <p:cNvSpPr/>
              <p:nvPr/>
            </p:nvSpPr>
            <p:spPr>
              <a:xfrm>
                <a:off x="3145193" y="1354882"/>
                <a:ext cx="41044" cy="41044"/>
              </a:xfrm>
              <a:custGeom>
                <a:avLst/>
                <a:gdLst>
                  <a:gd name="connsiteX0" fmla="*/ 247 w 41044"/>
                  <a:gd name="connsiteY0" fmla="*/ 687 h 41044"/>
                  <a:gd name="connsiteX1" fmla="*/ 41292 w 41044"/>
                  <a:gd name="connsiteY1" fmla="*/ 687 h 41044"/>
                  <a:gd name="connsiteX2" fmla="*/ 41292 w 41044"/>
                  <a:gd name="connsiteY2" fmla="*/ 41732 h 41044"/>
                  <a:gd name="connsiteX3" fmla="*/ 24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687"/>
                    </a:moveTo>
                    <a:lnTo>
                      <a:pt x="41292" y="687"/>
                    </a:lnTo>
                    <a:lnTo>
                      <a:pt x="41292" y="41732"/>
                    </a:lnTo>
                    <a:lnTo>
                      <a:pt x="24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1" name="Полилиния: фигура 600">
                <a:extLst>
                  <a:ext uri="{FF2B5EF4-FFF2-40B4-BE49-F238E27FC236}">
                    <a16:creationId xmlns:a16="http://schemas.microsoft.com/office/drawing/2014/main" id="{7CC4E846-2283-48F1-A23E-872ADD971695}"/>
                  </a:ext>
                </a:extLst>
              </p:cNvPr>
              <p:cNvSpPr/>
              <p:nvPr/>
            </p:nvSpPr>
            <p:spPr>
              <a:xfrm>
                <a:off x="3224892" y="1354882"/>
                <a:ext cx="41044" cy="41044"/>
              </a:xfrm>
              <a:custGeom>
                <a:avLst/>
                <a:gdLst>
                  <a:gd name="connsiteX0" fmla="*/ 287 w 41044"/>
                  <a:gd name="connsiteY0" fmla="*/ 687 h 41044"/>
                  <a:gd name="connsiteX1" fmla="*/ 41332 w 41044"/>
                  <a:gd name="connsiteY1" fmla="*/ 687 h 41044"/>
                  <a:gd name="connsiteX2" fmla="*/ 41332 w 41044"/>
                  <a:gd name="connsiteY2" fmla="*/ 41732 h 41044"/>
                  <a:gd name="connsiteX3" fmla="*/ 2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687"/>
                    </a:moveTo>
                    <a:lnTo>
                      <a:pt x="41332" y="687"/>
                    </a:lnTo>
                    <a:lnTo>
                      <a:pt x="41332" y="41732"/>
                    </a:lnTo>
                    <a:lnTo>
                      <a:pt x="2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2" name="Полилиния: фигура 601">
                <a:extLst>
                  <a:ext uri="{FF2B5EF4-FFF2-40B4-BE49-F238E27FC236}">
                    <a16:creationId xmlns:a16="http://schemas.microsoft.com/office/drawing/2014/main" id="{C9121017-A103-4FCC-90FC-077785F4EA25}"/>
                  </a:ext>
                </a:extLst>
              </p:cNvPr>
              <p:cNvSpPr/>
              <p:nvPr/>
            </p:nvSpPr>
            <p:spPr>
              <a:xfrm>
                <a:off x="3344441" y="1354882"/>
                <a:ext cx="41044" cy="41044"/>
              </a:xfrm>
              <a:custGeom>
                <a:avLst/>
                <a:gdLst>
                  <a:gd name="connsiteX0" fmla="*/ 347 w 41044"/>
                  <a:gd name="connsiteY0" fmla="*/ 687 h 41044"/>
                  <a:gd name="connsiteX1" fmla="*/ 41392 w 41044"/>
                  <a:gd name="connsiteY1" fmla="*/ 687 h 41044"/>
                  <a:gd name="connsiteX2" fmla="*/ 41392 w 41044"/>
                  <a:gd name="connsiteY2" fmla="*/ 41732 h 41044"/>
                  <a:gd name="connsiteX3" fmla="*/ 34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687"/>
                    </a:moveTo>
                    <a:lnTo>
                      <a:pt x="41392" y="687"/>
                    </a:lnTo>
                    <a:lnTo>
                      <a:pt x="41392" y="41732"/>
                    </a:lnTo>
                    <a:lnTo>
                      <a:pt x="34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3" name="Полилиния: фигура 602">
                <a:extLst>
                  <a:ext uri="{FF2B5EF4-FFF2-40B4-BE49-F238E27FC236}">
                    <a16:creationId xmlns:a16="http://schemas.microsoft.com/office/drawing/2014/main" id="{244D429A-0B2B-423C-9D90-E5B64E6E93D1}"/>
                  </a:ext>
                </a:extLst>
              </p:cNvPr>
              <p:cNvSpPr/>
              <p:nvPr/>
            </p:nvSpPr>
            <p:spPr>
              <a:xfrm>
                <a:off x="3384290" y="1354882"/>
                <a:ext cx="41044" cy="41044"/>
              </a:xfrm>
              <a:custGeom>
                <a:avLst/>
                <a:gdLst>
                  <a:gd name="connsiteX0" fmla="*/ 367 w 41044"/>
                  <a:gd name="connsiteY0" fmla="*/ 687 h 41044"/>
                  <a:gd name="connsiteX1" fmla="*/ 41412 w 41044"/>
                  <a:gd name="connsiteY1" fmla="*/ 687 h 41044"/>
                  <a:gd name="connsiteX2" fmla="*/ 41412 w 41044"/>
                  <a:gd name="connsiteY2" fmla="*/ 41732 h 41044"/>
                  <a:gd name="connsiteX3" fmla="*/ 3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687"/>
                    </a:moveTo>
                    <a:lnTo>
                      <a:pt x="41412" y="687"/>
                    </a:lnTo>
                    <a:lnTo>
                      <a:pt x="41412" y="41732"/>
                    </a:lnTo>
                    <a:lnTo>
                      <a:pt x="3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4" name="Полилиния: фигура 603">
                <a:extLst>
                  <a:ext uri="{FF2B5EF4-FFF2-40B4-BE49-F238E27FC236}">
                    <a16:creationId xmlns:a16="http://schemas.microsoft.com/office/drawing/2014/main" id="{AD156D1E-5583-45B1-B3BF-E5934A53B547}"/>
                  </a:ext>
                </a:extLst>
              </p:cNvPr>
              <p:cNvSpPr/>
              <p:nvPr/>
            </p:nvSpPr>
            <p:spPr>
              <a:xfrm>
                <a:off x="3424140" y="1354882"/>
                <a:ext cx="41044" cy="41044"/>
              </a:xfrm>
              <a:custGeom>
                <a:avLst/>
                <a:gdLst>
                  <a:gd name="connsiteX0" fmla="*/ 387 w 41044"/>
                  <a:gd name="connsiteY0" fmla="*/ 687 h 41044"/>
                  <a:gd name="connsiteX1" fmla="*/ 41432 w 41044"/>
                  <a:gd name="connsiteY1" fmla="*/ 687 h 41044"/>
                  <a:gd name="connsiteX2" fmla="*/ 41432 w 41044"/>
                  <a:gd name="connsiteY2" fmla="*/ 41732 h 41044"/>
                  <a:gd name="connsiteX3" fmla="*/ 3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687"/>
                    </a:moveTo>
                    <a:lnTo>
                      <a:pt x="41432" y="687"/>
                    </a:lnTo>
                    <a:lnTo>
                      <a:pt x="41432" y="41732"/>
                    </a:lnTo>
                    <a:lnTo>
                      <a:pt x="3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5" name="Полилиния: фигура 604">
                <a:extLst>
                  <a:ext uri="{FF2B5EF4-FFF2-40B4-BE49-F238E27FC236}">
                    <a16:creationId xmlns:a16="http://schemas.microsoft.com/office/drawing/2014/main" id="{E55BCFFC-5BA7-4F8E-A56C-8E6F884B5B81}"/>
                  </a:ext>
                </a:extLst>
              </p:cNvPr>
              <p:cNvSpPr/>
              <p:nvPr/>
            </p:nvSpPr>
            <p:spPr>
              <a:xfrm>
                <a:off x="3503839" y="1354882"/>
                <a:ext cx="41044" cy="41044"/>
              </a:xfrm>
              <a:custGeom>
                <a:avLst/>
                <a:gdLst>
                  <a:gd name="connsiteX0" fmla="*/ 427 w 41044"/>
                  <a:gd name="connsiteY0" fmla="*/ 687 h 41044"/>
                  <a:gd name="connsiteX1" fmla="*/ 41472 w 41044"/>
                  <a:gd name="connsiteY1" fmla="*/ 687 h 41044"/>
                  <a:gd name="connsiteX2" fmla="*/ 41472 w 41044"/>
                  <a:gd name="connsiteY2" fmla="*/ 41732 h 41044"/>
                  <a:gd name="connsiteX3" fmla="*/ 42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687"/>
                    </a:moveTo>
                    <a:lnTo>
                      <a:pt x="41472" y="687"/>
                    </a:lnTo>
                    <a:lnTo>
                      <a:pt x="41472" y="41732"/>
                    </a:lnTo>
                    <a:lnTo>
                      <a:pt x="42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6" name="Полилиния: фигура 605">
                <a:extLst>
                  <a:ext uri="{FF2B5EF4-FFF2-40B4-BE49-F238E27FC236}">
                    <a16:creationId xmlns:a16="http://schemas.microsoft.com/office/drawing/2014/main" id="{4F661960-451C-4CBF-8E73-43B03A4426C2}"/>
                  </a:ext>
                </a:extLst>
              </p:cNvPr>
              <p:cNvSpPr/>
              <p:nvPr/>
            </p:nvSpPr>
            <p:spPr>
              <a:xfrm>
                <a:off x="3543688" y="1354882"/>
                <a:ext cx="41044" cy="41044"/>
              </a:xfrm>
              <a:custGeom>
                <a:avLst/>
                <a:gdLst>
                  <a:gd name="connsiteX0" fmla="*/ 447 w 41044"/>
                  <a:gd name="connsiteY0" fmla="*/ 687 h 41044"/>
                  <a:gd name="connsiteX1" fmla="*/ 41492 w 41044"/>
                  <a:gd name="connsiteY1" fmla="*/ 687 h 41044"/>
                  <a:gd name="connsiteX2" fmla="*/ 41492 w 41044"/>
                  <a:gd name="connsiteY2" fmla="*/ 41732 h 41044"/>
                  <a:gd name="connsiteX3" fmla="*/ 44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687"/>
                    </a:moveTo>
                    <a:lnTo>
                      <a:pt x="41492" y="687"/>
                    </a:lnTo>
                    <a:lnTo>
                      <a:pt x="41492" y="41732"/>
                    </a:lnTo>
                    <a:lnTo>
                      <a:pt x="44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7" name="Полилиния: фигура 606">
                <a:extLst>
                  <a:ext uri="{FF2B5EF4-FFF2-40B4-BE49-F238E27FC236}">
                    <a16:creationId xmlns:a16="http://schemas.microsoft.com/office/drawing/2014/main" id="{F4346CED-BA6B-4D9A-8315-46B73C2D73FD}"/>
                  </a:ext>
                </a:extLst>
              </p:cNvPr>
              <p:cNvSpPr/>
              <p:nvPr/>
            </p:nvSpPr>
            <p:spPr>
              <a:xfrm>
                <a:off x="3742936" y="1354882"/>
                <a:ext cx="41044" cy="41044"/>
              </a:xfrm>
              <a:custGeom>
                <a:avLst/>
                <a:gdLst>
                  <a:gd name="connsiteX0" fmla="*/ 547 w 41044"/>
                  <a:gd name="connsiteY0" fmla="*/ 687 h 41044"/>
                  <a:gd name="connsiteX1" fmla="*/ 41592 w 41044"/>
                  <a:gd name="connsiteY1" fmla="*/ 687 h 41044"/>
                  <a:gd name="connsiteX2" fmla="*/ 41592 w 41044"/>
                  <a:gd name="connsiteY2" fmla="*/ 41732 h 41044"/>
                  <a:gd name="connsiteX3" fmla="*/ 54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687"/>
                    </a:moveTo>
                    <a:lnTo>
                      <a:pt x="41592" y="687"/>
                    </a:lnTo>
                    <a:lnTo>
                      <a:pt x="41592" y="41732"/>
                    </a:lnTo>
                    <a:lnTo>
                      <a:pt x="54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8" name="Полилиния: фигура 607">
                <a:extLst>
                  <a:ext uri="{FF2B5EF4-FFF2-40B4-BE49-F238E27FC236}">
                    <a16:creationId xmlns:a16="http://schemas.microsoft.com/office/drawing/2014/main" id="{F52B7ED9-2EDF-4861-ACD8-E7D330A0F67F}"/>
                  </a:ext>
                </a:extLst>
              </p:cNvPr>
              <p:cNvSpPr/>
              <p:nvPr/>
            </p:nvSpPr>
            <p:spPr>
              <a:xfrm>
                <a:off x="3782785" y="1354882"/>
                <a:ext cx="41044" cy="41044"/>
              </a:xfrm>
              <a:custGeom>
                <a:avLst/>
                <a:gdLst>
                  <a:gd name="connsiteX0" fmla="*/ 567 w 41044"/>
                  <a:gd name="connsiteY0" fmla="*/ 687 h 41044"/>
                  <a:gd name="connsiteX1" fmla="*/ 41612 w 41044"/>
                  <a:gd name="connsiteY1" fmla="*/ 687 h 41044"/>
                  <a:gd name="connsiteX2" fmla="*/ 41612 w 41044"/>
                  <a:gd name="connsiteY2" fmla="*/ 41732 h 41044"/>
                  <a:gd name="connsiteX3" fmla="*/ 5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687"/>
                    </a:moveTo>
                    <a:lnTo>
                      <a:pt x="41612" y="687"/>
                    </a:lnTo>
                    <a:lnTo>
                      <a:pt x="41612" y="41732"/>
                    </a:lnTo>
                    <a:lnTo>
                      <a:pt x="5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9" name="Полилиния: фигура 608">
                <a:extLst>
                  <a:ext uri="{FF2B5EF4-FFF2-40B4-BE49-F238E27FC236}">
                    <a16:creationId xmlns:a16="http://schemas.microsoft.com/office/drawing/2014/main" id="{7ED29552-D7DA-4A23-BE6E-092A576BCAB2}"/>
                  </a:ext>
                </a:extLst>
              </p:cNvPr>
              <p:cNvSpPr/>
              <p:nvPr/>
            </p:nvSpPr>
            <p:spPr>
              <a:xfrm>
                <a:off x="3822635" y="1354882"/>
                <a:ext cx="41044" cy="41044"/>
              </a:xfrm>
              <a:custGeom>
                <a:avLst/>
                <a:gdLst>
                  <a:gd name="connsiteX0" fmla="*/ 587 w 41044"/>
                  <a:gd name="connsiteY0" fmla="*/ 687 h 41044"/>
                  <a:gd name="connsiteX1" fmla="*/ 41632 w 41044"/>
                  <a:gd name="connsiteY1" fmla="*/ 687 h 41044"/>
                  <a:gd name="connsiteX2" fmla="*/ 41632 w 41044"/>
                  <a:gd name="connsiteY2" fmla="*/ 41732 h 41044"/>
                  <a:gd name="connsiteX3" fmla="*/ 5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687"/>
                    </a:moveTo>
                    <a:lnTo>
                      <a:pt x="41632" y="687"/>
                    </a:lnTo>
                    <a:lnTo>
                      <a:pt x="41632" y="41732"/>
                    </a:lnTo>
                    <a:lnTo>
                      <a:pt x="5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0" name="Полилиния: фигура 609">
                <a:extLst>
                  <a:ext uri="{FF2B5EF4-FFF2-40B4-BE49-F238E27FC236}">
                    <a16:creationId xmlns:a16="http://schemas.microsoft.com/office/drawing/2014/main" id="{11094457-EFA2-4693-B3FF-94FAA83A2ABD}"/>
                  </a:ext>
                </a:extLst>
              </p:cNvPr>
              <p:cNvSpPr/>
              <p:nvPr/>
            </p:nvSpPr>
            <p:spPr>
              <a:xfrm>
                <a:off x="3862484" y="1354882"/>
                <a:ext cx="41044" cy="41044"/>
              </a:xfrm>
              <a:custGeom>
                <a:avLst/>
                <a:gdLst>
                  <a:gd name="connsiteX0" fmla="*/ 607 w 41044"/>
                  <a:gd name="connsiteY0" fmla="*/ 687 h 41044"/>
                  <a:gd name="connsiteX1" fmla="*/ 41652 w 41044"/>
                  <a:gd name="connsiteY1" fmla="*/ 687 h 41044"/>
                  <a:gd name="connsiteX2" fmla="*/ 41652 w 41044"/>
                  <a:gd name="connsiteY2" fmla="*/ 41732 h 41044"/>
                  <a:gd name="connsiteX3" fmla="*/ 60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687"/>
                    </a:moveTo>
                    <a:lnTo>
                      <a:pt x="41652" y="687"/>
                    </a:lnTo>
                    <a:lnTo>
                      <a:pt x="41652" y="41732"/>
                    </a:lnTo>
                    <a:lnTo>
                      <a:pt x="60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1" name="Полилиния: фигура 610">
                <a:extLst>
                  <a:ext uri="{FF2B5EF4-FFF2-40B4-BE49-F238E27FC236}">
                    <a16:creationId xmlns:a16="http://schemas.microsoft.com/office/drawing/2014/main" id="{539FEABD-88D0-42E4-B247-966C6FCC145E}"/>
                  </a:ext>
                </a:extLst>
              </p:cNvPr>
              <p:cNvSpPr/>
              <p:nvPr/>
            </p:nvSpPr>
            <p:spPr>
              <a:xfrm>
                <a:off x="3982033" y="1354882"/>
                <a:ext cx="41044" cy="41044"/>
              </a:xfrm>
              <a:custGeom>
                <a:avLst/>
                <a:gdLst>
                  <a:gd name="connsiteX0" fmla="*/ 667 w 41044"/>
                  <a:gd name="connsiteY0" fmla="*/ 687 h 41044"/>
                  <a:gd name="connsiteX1" fmla="*/ 41712 w 41044"/>
                  <a:gd name="connsiteY1" fmla="*/ 687 h 41044"/>
                  <a:gd name="connsiteX2" fmla="*/ 41712 w 41044"/>
                  <a:gd name="connsiteY2" fmla="*/ 41732 h 41044"/>
                  <a:gd name="connsiteX3" fmla="*/ 6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687"/>
                    </a:moveTo>
                    <a:lnTo>
                      <a:pt x="41712" y="687"/>
                    </a:lnTo>
                    <a:lnTo>
                      <a:pt x="41712" y="41732"/>
                    </a:lnTo>
                    <a:lnTo>
                      <a:pt x="6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2" name="Полилиния: фигура 611">
                <a:extLst>
                  <a:ext uri="{FF2B5EF4-FFF2-40B4-BE49-F238E27FC236}">
                    <a16:creationId xmlns:a16="http://schemas.microsoft.com/office/drawing/2014/main" id="{7B7E446C-572C-4E8B-B6F5-62F608DFB129}"/>
                  </a:ext>
                </a:extLst>
              </p:cNvPr>
              <p:cNvSpPr/>
              <p:nvPr/>
            </p:nvSpPr>
            <p:spPr>
              <a:xfrm>
                <a:off x="4061732" y="1354882"/>
                <a:ext cx="41044" cy="41044"/>
              </a:xfrm>
              <a:custGeom>
                <a:avLst/>
                <a:gdLst>
                  <a:gd name="connsiteX0" fmla="*/ 707 w 41044"/>
                  <a:gd name="connsiteY0" fmla="*/ 687 h 41044"/>
                  <a:gd name="connsiteX1" fmla="*/ 41752 w 41044"/>
                  <a:gd name="connsiteY1" fmla="*/ 687 h 41044"/>
                  <a:gd name="connsiteX2" fmla="*/ 41752 w 41044"/>
                  <a:gd name="connsiteY2" fmla="*/ 41732 h 41044"/>
                  <a:gd name="connsiteX3" fmla="*/ 70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687"/>
                    </a:moveTo>
                    <a:lnTo>
                      <a:pt x="41752" y="687"/>
                    </a:lnTo>
                    <a:lnTo>
                      <a:pt x="41752" y="41732"/>
                    </a:lnTo>
                    <a:lnTo>
                      <a:pt x="70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3" name="Полилиния: фигура 612">
                <a:extLst>
                  <a:ext uri="{FF2B5EF4-FFF2-40B4-BE49-F238E27FC236}">
                    <a16:creationId xmlns:a16="http://schemas.microsoft.com/office/drawing/2014/main" id="{6A421021-AEC0-456A-A205-A629CB31DB70}"/>
                  </a:ext>
                </a:extLst>
              </p:cNvPr>
              <p:cNvSpPr/>
              <p:nvPr/>
            </p:nvSpPr>
            <p:spPr>
              <a:xfrm>
                <a:off x="4101581" y="1354882"/>
                <a:ext cx="41044" cy="41044"/>
              </a:xfrm>
              <a:custGeom>
                <a:avLst/>
                <a:gdLst>
                  <a:gd name="connsiteX0" fmla="*/ 727 w 41044"/>
                  <a:gd name="connsiteY0" fmla="*/ 687 h 41044"/>
                  <a:gd name="connsiteX1" fmla="*/ 41772 w 41044"/>
                  <a:gd name="connsiteY1" fmla="*/ 687 h 41044"/>
                  <a:gd name="connsiteX2" fmla="*/ 41772 w 41044"/>
                  <a:gd name="connsiteY2" fmla="*/ 41732 h 41044"/>
                  <a:gd name="connsiteX3" fmla="*/ 72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687"/>
                    </a:moveTo>
                    <a:lnTo>
                      <a:pt x="41772" y="687"/>
                    </a:lnTo>
                    <a:lnTo>
                      <a:pt x="41772" y="41732"/>
                    </a:lnTo>
                    <a:lnTo>
                      <a:pt x="72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4" name="Полилиния: фигура 613">
                <a:extLst>
                  <a:ext uri="{FF2B5EF4-FFF2-40B4-BE49-F238E27FC236}">
                    <a16:creationId xmlns:a16="http://schemas.microsoft.com/office/drawing/2014/main" id="{68412DC4-9BA8-4EA0-B164-BB91C810A754}"/>
                  </a:ext>
                </a:extLst>
              </p:cNvPr>
              <p:cNvSpPr/>
              <p:nvPr/>
            </p:nvSpPr>
            <p:spPr>
              <a:xfrm>
                <a:off x="4181280" y="1354882"/>
                <a:ext cx="41044" cy="41044"/>
              </a:xfrm>
              <a:custGeom>
                <a:avLst/>
                <a:gdLst>
                  <a:gd name="connsiteX0" fmla="*/ 767 w 41044"/>
                  <a:gd name="connsiteY0" fmla="*/ 687 h 41044"/>
                  <a:gd name="connsiteX1" fmla="*/ 41812 w 41044"/>
                  <a:gd name="connsiteY1" fmla="*/ 687 h 41044"/>
                  <a:gd name="connsiteX2" fmla="*/ 41812 w 41044"/>
                  <a:gd name="connsiteY2" fmla="*/ 41732 h 41044"/>
                  <a:gd name="connsiteX3" fmla="*/ 7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687"/>
                    </a:moveTo>
                    <a:lnTo>
                      <a:pt x="41812" y="687"/>
                    </a:lnTo>
                    <a:lnTo>
                      <a:pt x="41812" y="41732"/>
                    </a:lnTo>
                    <a:lnTo>
                      <a:pt x="7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5" name="Полилиния: фигура 614">
                <a:extLst>
                  <a:ext uri="{FF2B5EF4-FFF2-40B4-BE49-F238E27FC236}">
                    <a16:creationId xmlns:a16="http://schemas.microsoft.com/office/drawing/2014/main" id="{C108737E-CDF2-4115-A9EA-15BC859FA361}"/>
                  </a:ext>
                </a:extLst>
              </p:cNvPr>
              <p:cNvSpPr/>
              <p:nvPr/>
            </p:nvSpPr>
            <p:spPr>
              <a:xfrm>
                <a:off x="4221130" y="1354882"/>
                <a:ext cx="41044" cy="41044"/>
              </a:xfrm>
              <a:custGeom>
                <a:avLst/>
                <a:gdLst>
                  <a:gd name="connsiteX0" fmla="*/ 787 w 41044"/>
                  <a:gd name="connsiteY0" fmla="*/ 687 h 41044"/>
                  <a:gd name="connsiteX1" fmla="*/ 41832 w 41044"/>
                  <a:gd name="connsiteY1" fmla="*/ 687 h 41044"/>
                  <a:gd name="connsiteX2" fmla="*/ 41832 w 41044"/>
                  <a:gd name="connsiteY2" fmla="*/ 41732 h 41044"/>
                  <a:gd name="connsiteX3" fmla="*/ 78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687"/>
                    </a:moveTo>
                    <a:lnTo>
                      <a:pt x="41832" y="687"/>
                    </a:lnTo>
                    <a:lnTo>
                      <a:pt x="41832" y="41732"/>
                    </a:lnTo>
                    <a:lnTo>
                      <a:pt x="78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6" name="Полилиния: фигура 615">
                <a:extLst>
                  <a:ext uri="{FF2B5EF4-FFF2-40B4-BE49-F238E27FC236}">
                    <a16:creationId xmlns:a16="http://schemas.microsoft.com/office/drawing/2014/main" id="{4334F6AC-1B98-4FD7-86E2-DB64B9E6F1A0}"/>
                  </a:ext>
                </a:extLst>
              </p:cNvPr>
              <p:cNvSpPr/>
              <p:nvPr/>
            </p:nvSpPr>
            <p:spPr>
              <a:xfrm>
                <a:off x="4260979" y="1354882"/>
                <a:ext cx="41044" cy="41044"/>
              </a:xfrm>
              <a:custGeom>
                <a:avLst/>
                <a:gdLst>
                  <a:gd name="connsiteX0" fmla="*/ 807 w 41044"/>
                  <a:gd name="connsiteY0" fmla="*/ 687 h 41044"/>
                  <a:gd name="connsiteX1" fmla="*/ 41852 w 41044"/>
                  <a:gd name="connsiteY1" fmla="*/ 687 h 41044"/>
                  <a:gd name="connsiteX2" fmla="*/ 41852 w 41044"/>
                  <a:gd name="connsiteY2" fmla="*/ 41732 h 41044"/>
                  <a:gd name="connsiteX3" fmla="*/ 80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687"/>
                    </a:moveTo>
                    <a:lnTo>
                      <a:pt x="41852" y="687"/>
                    </a:lnTo>
                    <a:lnTo>
                      <a:pt x="41852" y="41732"/>
                    </a:lnTo>
                    <a:lnTo>
                      <a:pt x="80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7" name="Полилиния: фигура 616">
                <a:extLst>
                  <a:ext uri="{FF2B5EF4-FFF2-40B4-BE49-F238E27FC236}">
                    <a16:creationId xmlns:a16="http://schemas.microsoft.com/office/drawing/2014/main" id="{83F931C8-6517-4027-87FB-50D39417A7DA}"/>
                  </a:ext>
                </a:extLst>
              </p:cNvPr>
              <p:cNvSpPr/>
              <p:nvPr/>
            </p:nvSpPr>
            <p:spPr>
              <a:xfrm>
                <a:off x="4380528" y="1354882"/>
                <a:ext cx="41044" cy="41044"/>
              </a:xfrm>
              <a:custGeom>
                <a:avLst/>
                <a:gdLst>
                  <a:gd name="connsiteX0" fmla="*/ 867 w 41044"/>
                  <a:gd name="connsiteY0" fmla="*/ 687 h 41044"/>
                  <a:gd name="connsiteX1" fmla="*/ 41912 w 41044"/>
                  <a:gd name="connsiteY1" fmla="*/ 687 h 41044"/>
                  <a:gd name="connsiteX2" fmla="*/ 41912 w 41044"/>
                  <a:gd name="connsiteY2" fmla="*/ 41732 h 41044"/>
                  <a:gd name="connsiteX3" fmla="*/ 86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687"/>
                    </a:moveTo>
                    <a:lnTo>
                      <a:pt x="41912" y="687"/>
                    </a:lnTo>
                    <a:lnTo>
                      <a:pt x="41912" y="41732"/>
                    </a:lnTo>
                    <a:lnTo>
                      <a:pt x="86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8" name="Полилиния: фигура 617">
                <a:extLst>
                  <a:ext uri="{FF2B5EF4-FFF2-40B4-BE49-F238E27FC236}">
                    <a16:creationId xmlns:a16="http://schemas.microsoft.com/office/drawing/2014/main" id="{8D54C2CA-C449-425A-8A97-B84C8764680A}"/>
                  </a:ext>
                </a:extLst>
              </p:cNvPr>
              <p:cNvSpPr/>
              <p:nvPr/>
            </p:nvSpPr>
            <p:spPr>
              <a:xfrm>
                <a:off x="4500076" y="1354882"/>
                <a:ext cx="41044" cy="41044"/>
              </a:xfrm>
              <a:custGeom>
                <a:avLst/>
                <a:gdLst>
                  <a:gd name="connsiteX0" fmla="*/ 927 w 41044"/>
                  <a:gd name="connsiteY0" fmla="*/ 687 h 41044"/>
                  <a:gd name="connsiteX1" fmla="*/ 41972 w 41044"/>
                  <a:gd name="connsiteY1" fmla="*/ 687 h 41044"/>
                  <a:gd name="connsiteX2" fmla="*/ 41972 w 41044"/>
                  <a:gd name="connsiteY2" fmla="*/ 41732 h 41044"/>
                  <a:gd name="connsiteX3" fmla="*/ 927 w 41044"/>
                  <a:gd name="connsiteY3" fmla="*/ 417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687"/>
                    </a:moveTo>
                    <a:lnTo>
                      <a:pt x="41972" y="687"/>
                    </a:lnTo>
                    <a:lnTo>
                      <a:pt x="41972" y="41732"/>
                    </a:lnTo>
                    <a:lnTo>
                      <a:pt x="927" y="417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9" name="Полилиния: фигура 618">
                <a:extLst>
                  <a:ext uri="{FF2B5EF4-FFF2-40B4-BE49-F238E27FC236}">
                    <a16:creationId xmlns:a16="http://schemas.microsoft.com/office/drawing/2014/main" id="{53A6C0B5-65DE-4D7B-84D1-926F844DBFD7}"/>
                  </a:ext>
                </a:extLst>
              </p:cNvPr>
              <p:cNvSpPr/>
              <p:nvPr/>
            </p:nvSpPr>
            <p:spPr>
              <a:xfrm>
                <a:off x="2746698" y="1394732"/>
                <a:ext cx="41044" cy="41044"/>
              </a:xfrm>
              <a:custGeom>
                <a:avLst/>
                <a:gdLst>
                  <a:gd name="connsiteX0" fmla="*/ 47 w 41044"/>
                  <a:gd name="connsiteY0" fmla="*/ 707 h 41044"/>
                  <a:gd name="connsiteX1" fmla="*/ 41092 w 41044"/>
                  <a:gd name="connsiteY1" fmla="*/ 707 h 41044"/>
                  <a:gd name="connsiteX2" fmla="*/ 41092 w 41044"/>
                  <a:gd name="connsiteY2" fmla="*/ 41752 h 41044"/>
                  <a:gd name="connsiteX3" fmla="*/ 4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707"/>
                    </a:moveTo>
                    <a:lnTo>
                      <a:pt x="41092" y="707"/>
                    </a:lnTo>
                    <a:lnTo>
                      <a:pt x="41092" y="41752"/>
                    </a:lnTo>
                    <a:lnTo>
                      <a:pt x="4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0" name="Полилиния: фигура 619">
                <a:extLst>
                  <a:ext uri="{FF2B5EF4-FFF2-40B4-BE49-F238E27FC236}">
                    <a16:creationId xmlns:a16="http://schemas.microsoft.com/office/drawing/2014/main" id="{6F8A22B7-3523-4DEA-AA5D-83BA24DDAED6}"/>
                  </a:ext>
                </a:extLst>
              </p:cNvPr>
              <p:cNvSpPr/>
              <p:nvPr/>
            </p:nvSpPr>
            <p:spPr>
              <a:xfrm>
                <a:off x="2826397" y="1394732"/>
                <a:ext cx="41044" cy="41044"/>
              </a:xfrm>
              <a:custGeom>
                <a:avLst/>
                <a:gdLst>
                  <a:gd name="connsiteX0" fmla="*/ 87 w 41044"/>
                  <a:gd name="connsiteY0" fmla="*/ 707 h 41044"/>
                  <a:gd name="connsiteX1" fmla="*/ 41132 w 41044"/>
                  <a:gd name="connsiteY1" fmla="*/ 707 h 41044"/>
                  <a:gd name="connsiteX2" fmla="*/ 41132 w 41044"/>
                  <a:gd name="connsiteY2" fmla="*/ 41752 h 41044"/>
                  <a:gd name="connsiteX3" fmla="*/ 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707"/>
                    </a:moveTo>
                    <a:lnTo>
                      <a:pt x="41132" y="707"/>
                    </a:lnTo>
                    <a:lnTo>
                      <a:pt x="41132" y="41752"/>
                    </a:lnTo>
                    <a:lnTo>
                      <a:pt x="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1" name="Полилиния: фигура 620">
                <a:extLst>
                  <a:ext uri="{FF2B5EF4-FFF2-40B4-BE49-F238E27FC236}">
                    <a16:creationId xmlns:a16="http://schemas.microsoft.com/office/drawing/2014/main" id="{93E35EF8-00B6-4ABE-96AF-24C309C794E9}"/>
                  </a:ext>
                </a:extLst>
              </p:cNvPr>
              <p:cNvSpPr/>
              <p:nvPr/>
            </p:nvSpPr>
            <p:spPr>
              <a:xfrm>
                <a:off x="2906096" y="1394732"/>
                <a:ext cx="41044" cy="41044"/>
              </a:xfrm>
              <a:custGeom>
                <a:avLst/>
                <a:gdLst>
                  <a:gd name="connsiteX0" fmla="*/ 127 w 41044"/>
                  <a:gd name="connsiteY0" fmla="*/ 707 h 41044"/>
                  <a:gd name="connsiteX1" fmla="*/ 41172 w 41044"/>
                  <a:gd name="connsiteY1" fmla="*/ 707 h 41044"/>
                  <a:gd name="connsiteX2" fmla="*/ 41172 w 41044"/>
                  <a:gd name="connsiteY2" fmla="*/ 41752 h 41044"/>
                  <a:gd name="connsiteX3" fmla="*/ 1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707"/>
                    </a:moveTo>
                    <a:lnTo>
                      <a:pt x="41172" y="707"/>
                    </a:lnTo>
                    <a:lnTo>
                      <a:pt x="41172" y="41752"/>
                    </a:lnTo>
                    <a:lnTo>
                      <a:pt x="1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2" name="Полилиния: фигура 621">
                <a:extLst>
                  <a:ext uri="{FF2B5EF4-FFF2-40B4-BE49-F238E27FC236}">
                    <a16:creationId xmlns:a16="http://schemas.microsoft.com/office/drawing/2014/main" id="{9CFCF8A5-D191-4C97-81F4-AE44432CFF4F}"/>
                  </a:ext>
                </a:extLst>
              </p:cNvPr>
              <p:cNvSpPr/>
              <p:nvPr/>
            </p:nvSpPr>
            <p:spPr>
              <a:xfrm>
                <a:off x="3025645" y="1394732"/>
                <a:ext cx="41044" cy="41044"/>
              </a:xfrm>
              <a:custGeom>
                <a:avLst/>
                <a:gdLst>
                  <a:gd name="connsiteX0" fmla="*/ 187 w 41044"/>
                  <a:gd name="connsiteY0" fmla="*/ 707 h 41044"/>
                  <a:gd name="connsiteX1" fmla="*/ 41232 w 41044"/>
                  <a:gd name="connsiteY1" fmla="*/ 707 h 41044"/>
                  <a:gd name="connsiteX2" fmla="*/ 41232 w 41044"/>
                  <a:gd name="connsiteY2" fmla="*/ 41752 h 41044"/>
                  <a:gd name="connsiteX3" fmla="*/ 1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707"/>
                    </a:moveTo>
                    <a:lnTo>
                      <a:pt x="41232" y="707"/>
                    </a:lnTo>
                    <a:lnTo>
                      <a:pt x="41232" y="41752"/>
                    </a:lnTo>
                    <a:lnTo>
                      <a:pt x="1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3" name="Полилиния: фигура 622">
                <a:extLst>
                  <a:ext uri="{FF2B5EF4-FFF2-40B4-BE49-F238E27FC236}">
                    <a16:creationId xmlns:a16="http://schemas.microsoft.com/office/drawing/2014/main" id="{DB374035-B8CB-4646-8F39-BFF81D648999}"/>
                  </a:ext>
                </a:extLst>
              </p:cNvPr>
              <p:cNvSpPr/>
              <p:nvPr/>
            </p:nvSpPr>
            <p:spPr>
              <a:xfrm>
                <a:off x="3224892" y="1394732"/>
                <a:ext cx="41044" cy="41044"/>
              </a:xfrm>
              <a:custGeom>
                <a:avLst/>
                <a:gdLst>
                  <a:gd name="connsiteX0" fmla="*/ 287 w 41044"/>
                  <a:gd name="connsiteY0" fmla="*/ 707 h 41044"/>
                  <a:gd name="connsiteX1" fmla="*/ 41332 w 41044"/>
                  <a:gd name="connsiteY1" fmla="*/ 707 h 41044"/>
                  <a:gd name="connsiteX2" fmla="*/ 41332 w 41044"/>
                  <a:gd name="connsiteY2" fmla="*/ 41752 h 41044"/>
                  <a:gd name="connsiteX3" fmla="*/ 2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707"/>
                    </a:moveTo>
                    <a:lnTo>
                      <a:pt x="41332" y="707"/>
                    </a:lnTo>
                    <a:lnTo>
                      <a:pt x="41332" y="41752"/>
                    </a:lnTo>
                    <a:lnTo>
                      <a:pt x="2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4" name="Полилиния: фигура 623">
                <a:extLst>
                  <a:ext uri="{FF2B5EF4-FFF2-40B4-BE49-F238E27FC236}">
                    <a16:creationId xmlns:a16="http://schemas.microsoft.com/office/drawing/2014/main" id="{20EFCBAD-3342-4652-8F73-299972DDF4F9}"/>
                  </a:ext>
                </a:extLst>
              </p:cNvPr>
              <p:cNvSpPr/>
              <p:nvPr/>
            </p:nvSpPr>
            <p:spPr>
              <a:xfrm>
                <a:off x="3304591" y="1394732"/>
                <a:ext cx="41044" cy="41044"/>
              </a:xfrm>
              <a:custGeom>
                <a:avLst/>
                <a:gdLst>
                  <a:gd name="connsiteX0" fmla="*/ 327 w 41044"/>
                  <a:gd name="connsiteY0" fmla="*/ 707 h 41044"/>
                  <a:gd name="connsiteX1" fmla="*/ 41372 w 41044"/>
                  <a:gd name="connsiteY1" fmla="*/ 707 h 41044"/>
                  <a:gd name="connsiteX2" fmla="*/ 41372 w 41044"/>
                  <a:gd name="connsiteY2" fmla="*/ 41752 h 41044"/>
                  <a:gd name="connsiteX3" fmla="*/ 3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707"/>
                    </a:moveTo>
                    <a:lnTo>
                      <a:pt x="41372" y="707"/>
                    </a:lnTo>
                    <a:lnTo>
                      <a:pt x="41372" y="41752"/>
                    </a:lnTo>
                    <a:lnTo>
                      <a:pt x="3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5" name="Полилиния: фигура 624">
                <a:extLst>
                  <a:ext uri="{FF2B5EF4-FFF2-40B4-BE49-F238E27FC236}">
                    <a16:creationId xmlns:a16="http://schemas.microsoft.com/office/drawing/2014/main" id="{CE1FD15A-46C1-4643-A398-D4ED7AA96E79}"/>
                  </a:ext>
                </a:extLst>
              </p:cNvPr>
              <p:cNvSpPr/>
              <p:nvPr/>
            </p:nvSpPr>
            <p:spPr>
              <a:xfrm>
                <a:off x="3344441" y="1394732"/>
                <a:ext cx="41044" cy="41044"/>
              </a:xfrm>
              <a:custGeom>
                <a:avLst/>
                <a:gdLst>
                  <a:gd name="connsiteX0" fmla="*/ 347 w 41044"/>
                  <a:gd name="connsiteY0" fmla="*/ 707 h 41044"/>
                  <a:gd name="connsiteX1" fmla="*/ 41392 w 41044"/>
                  <a:gd name="connsiteY1" fmla="*/ 707 h 41044"/>
                  <a:gd name="connsiteX2" fmla="*/ 41392 w 41044"/>
                  <a:gd name="connsiteY2" fmla="*/ 41752 h 41044"/>
                  <a:gd name="connsiteX3" fmla="*/ 34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707"/>
                    </a:moveTo>
                    <a:lnTo>
                      <a:pt x="41392" y="707"/>
                    </a:lnTo>
                    <a:lnTo>
                      <a:pt x="41392" y="41752"/>
                    </a:lnTo>
                    <a:lnTo>
                      <a:pt x="34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6" name="Полилиния: фигура 625">
                <a:extLst>
                  <a:ext uri="{FF2B5EF4-FFF2-40B4-BE49-F238E27FC236}">
                    <a16:creationId xmlns:a16="http://schemas.microsoft.com/office/drawing/2014/main" id="{098CCA93-9B2A-49A1-B49A-A22603BDBFD3}"/>
                  </a:ext>
                </a:extLst>
              </p:cNvPr>
              <p:cNvSpPr/>
              <p:nvPr/>
            </p:nvSpPr>
            <p:spPr>
              <a:xfrm>
                <a:off x="3424140" y="1394732"/>
                <a:ext cx="41044" cy="41044"/>
              </a:xfrm>
              <a:custGeom>
                <a:avLst/>
                <a:gdLst>
                  <a:gd name="connsiteX0" fmla="*/ 387 w 41044"/>
                  <a:gd name="connsiteY0" fmla="*/ 707 h 41044"/>
                  <a:gd name="connsiteX1" fmla="*/ 41432 w 41044"/>
                  <a:gd name="connsiteY1" fmla="*/ 707 h 41044"/>
                  <a:gd name="connsiteX2" fmla="*/ 41432 w 41044"/>
                  <a:gd name="connsiteY2" fmla="*/ 41752 h 41044"/>
                  <a:gd name="connsiteX3" fmla="*/ 3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707"/>
                    </a:moveTo>
                    <a:lnTo>
                      <a:pt x="41432" y="707"/>
                    </a:lnTo>
                    <a:lnTo>
                      <a:pt x="41432" y="41752"/>
                    </a:lnTo>
                    <a:lnTo>
                      <a:pt x="3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7" name="Полилиния: фигура 626">
                <a:extLst>
                  <a:ext uri="{FF2B5EF4-FFF2-40B4-BE49-F238E27FC236}">
                    <a16:creationId xmlns:a16="http://schemas.microsoft.com/office/drawing/2014/main" id="{20DFBBCD-F23F-4D87-90C2-35ECEDFE2EE7}"/>
                  </a:ext>
                </a:extLst>
              </p:cNvPr>
              <p:cNvSpPr/>
              <p:nvPr/>
            </p:nvSpPr>
            <p:spPr>
              <a:xfrm>
                <a:off x="3503839" y="1394732"/>
                <a:ext cx="41044" cy="41044"/>
              </a:xfrm>
              <a:custGeom>
                <a:avLst/>
                <a:gdLst>
                  <a:gd name="connsiteX0" fmla="*/ 427 w 41044"/>
                  <a:gd name="connsiteY0" fmla="*/ 707 h 41044"/>
                  <a:gd name="connsiteX1" fmla="*/ 41472 w 41044"/>
                  <a:gd name="connsiteY1" fmla="*/ 707 h 41044"/>
                  <a:gd name="connsiteX2" fmla="*/ 41472 w 41044"/>
                  <a:gd name="connsiteY2" fmla="*/ 41752 h 41044"/>
                  <a:gd name="connsiteX3" fmla="*/ 4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707"/>
                    </a:moveTo>
                    <a:lnTo>
                      <a:pt x="41472" y="707"/>
                    </a:lnTo>
                    <a:lnTo>
                      <a:pt x="41472" y="41752"/>
                    </a:lnTo>
                    <a:lnTo>
                      <a:pt x="4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8" name="Полилиния: фигура 627">
                <a:extLst>
                  <a:ext uri="{FF2B5EF4-FFF2-40B4-BE49-F238E27FC236}">
                    <a16:creationId xmlns:a16="http://schemas.microsoft.com/office/drawing/2014/main" id="{A8BC661D-A646-4A1A-A7DD-089647BAC0E7}"/>
                  </a:ext>
                </a:extLst>
              </p:cNvPr>
              <p:cNvSpPr/>
              <p:nvPr/>
            </p:nvSpPr>
            <p:spPr>
              <a:xfrm>
                <a:off x="3623387" y="1394732"/>
                <a:ext cx="41044" cy="41044"/>
              </a:xfrm>
              <a:custGeom>
                <a:avLst/>
                <a:gdLst>
                  <a:gd name="connsiteX0" fmla="*/ 487 w 41044"/>
                  <a:gd name="connsiteY0" fmla="*/ 707 h 41044"/>
                  <a:gd name="connsiteX1" fmla="*/ 41532 w 41044"/>
                  <a:gd name="connsiteY1" fmla="*/ 707 h 41044"/>
                  <a:gd name="connsiteX2" fmla="*/ 41532 w 41044"/>
                  <a:gd name="connsiteY2" fmla="*/ 41752 h 41044"/>
                  <a:gd name="connsiteX3" fmla="*/ 4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707"/>
                    </a:moveTo>
                    <a:lnTo>
                      <a:pt x="41532" y="707"/>
                    </a:lnTo>
                    <a:lnTo>
                      <a:pt x="41532" y="41752"/>
                    </a:lnTo>
                    <a:lnTo>
                      <a:pt x="4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9" name="Полилиния: фигура 628">
                <a:extLst>
                  <a:ext uri="{FF2B5EF4-FFF2-40B4-BE49-F238E27FC236}">
                    <a16:creationId xmlns:a16="http://schemas.microsoft.com/office/drawing/2014/main" id="{D5A2C3E3-F39D-45B0-89A3-3E724AD1B78C}"/>
                  </a:ext>
                </a:extLst>
              </p:cNvPr>
              <p:cNvSpPr/>
              <p:nvPr/>
            </p:nvSpPr>
            <p:spPr>
              <a:xfrm>
                <a:off x="3663237" y="1394732"/>
                <a:ext cx="41044" cy="41044"/>
              </a:xfrm>
              <a:custGeom>
                <a:avLst/>
                <a:gdLst>
                  <a:gd name="connsiteX0" fmla="*/ 507 w 41044"/>
                  <a:gd name="connsiteY0" fmla="*/ 707 h 41044"/>
                  <a:gd name="connsiteX1" fmla="*/ 41552 w 41044"/>
                  <a:gd name="connsiteY1" fmla="*/ 707 h 41044"/>
                  <a:gd name="connsiteX2" fmla="*/ 41552 w 41044"/>
                  <a:gd name="connsiteY2" fmla="*/ 41752 h 41044"/>
                  <a:gd name="connsiteX3" fmla="*/ 50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707"/>
                    </a:moveTo>
                    <a:lnTo>
                      <a:pt x="41552" y="707"/>
                    </a:lnTo>
                    <a:lnTo>
                      <a:pt x="41552" y="41752"/>
                    </a:lnTo>
                    <a:lnTo>
                      <a:pt x="50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0" name="Полилиния: фигура 629">
                <a:extLst>
                  <a:ext uri="{FF2B5EF4-FFF2-40B4-BE49-F238E27FC236}">
                    <a16:creationId xmlns:a16="http://schemas.microsoft.com/office/drawing/2014/main" id="{DFFC52B3-CEE1-4257-9FC1-4CA4C3BE6A06}"/>
                  </a:ext>
                </a:extLst>
              </p:cNvPr>
              <p:cNvSpPr/>
              <p:nvPr/>
            </p:nvSpPr>
            <p:spPr>
              <a:xfrm>
                <a:off x="3703086" y="1394732"/>
                <a:ext cx="41044" cy="41044"/>
              </a:xfrm>
              <a:custGeom>
                <a:avLst/>
                <a:gdLst>
                  <a:gd name="connsiteX0" fmla="*/ 527 w 41044"/>
                  <a:gd name="connsiteY0" fmla="*/ 707 h 41044"/>
                  <a:gd name="connsiteX1" fmla="*/ 41572 w 41044"/>
                  <a:gd name="connsiteY1" fmla="*/ 707 h 41044"/>
                  <a:gd name="connsiteX2" fmla="*/ 41572 w 41044"/>
                  <a:gd name="connsiteY2" fmla="*/ 41752 h 41044"/>
                  <a:gd name="connsiteX3" fmla="*/ 5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707"/>
                    </a:moveTo>
                    <a:lnTo>
                      <a:pt x="41572" y="707"/>
                    </a:lnTo>
                    <a:lnTo>
                      <a:pt x="41572" y="41752"/>
                    </a:lnTo>
                    <a:lnTo>
                      <a:pt x="5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1" name="Полилиния: фигура 630">
                <a:extLst>
                  <a:ext uri="{FF2B5EF4-FFF2-40B4-BE49-F238E27FC236}">
                    <a16:creationId xmlns:a16="http://schemas.microsoft.com/office/drawing/2014/main" id="{1180D5E8-98C1-4B69-8FC7-4AD7008770A4}"/>
                  </a:ext>
                </a:extLst>
              </p:cNvPr>
              <p:cNvSpPr/>
              <p:nvPr/>
            </p:nvSpPr>
            <p:spPr>
              <a:xfrm>
                <a:off x="3782785" y="1394732"/>
                <a:ext cx="41044" cy="41044"/>
              </a:xfrm>
              <a:custGeom>
                <a:avLst/>
                <a:gdLst>
                  <a:gd name="connsiteX0" fmla="*/ 567 w 41044"/>
                  <a:gd name="connsiteY0" fmla="*/ 707 h 41044"/>
                  <a:gd name="connsiteX1" fmla="*/ 41612 w 41044"/>
                  <a:gd name="connsiteY1" fmla="*/ 707 h 41044"/>
                  <a:gd name="connsiteX2" fmla="*/ 41612 w 41044"/>
                  <a:gd name="connsiteY2" fmla="*/ 41752 h 41044"/>
                  <a:gd name="connsiteX3" fmla="*/ 56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707"/>
                    </a:moveTo>
                    <a:lnTo>
                      <a:pt x="41612" y="707"/>
                    </a:lnTo>
                    <a:lnTo>
                      <a:pt x="41612" y="41752"/>
                    </a:lnTo>
                    <a:lnTo>
                      <a:pt x="56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2" name="Полилиния: фигура 631">
                <a:extLst>
                  <a:ext uri="{FF2B5EF4-FFF2-40B4-BE49-F238E27FC236}">
                    <a16:creationId xmlns:a16="http://schemas.microsoft.com/office/drawing/2014/main" id="{48A62AB2-9EAA-43CF-9956-1972F0AFB24D}"/>
                  </a:ext>
                </a:extLst>
              </p:cNvPr>
              <p:cNvSpPr/>
              <p:nvPr/>
            </p:nvSpPr>
            <p:spPr>
              <a:xfrm>
                <a:off x="3902334" y="1394732"/>
                <a:ext cx="41044" cy="41044"/>
              </a:xfrm>
              <a:custGeom>
                <a:avLst/>
                <a:gdLst>
                  <a:gd name="connsiteX0" fmla="*/ 627 w 41044"/>
                  <a:gd name="connsiteY0" fmla="*/ 707 h 41044"/>
                  <a:gd name="connsiteX1" fmla="*/ 41672 w 41044"/>
                  <a:gd name="connsiteY1" fmla="*/ 707 h 41044"/>
                  <a:gd name="connsiteX2" fmla="*/ 41672 w 41044"/>
                  <a:gd name="connsiteY2" fmla="*/ 41752 h 41044"/>
                  <a:gd name="connsiteX3" fmla="*/ 6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707"/>
                    </a:moveTo>
                    <a:lnTo>
                      <a:pt x="41672" y="707"/>
                    </a:lnTo>
                    <a:lnTo>
                      <a:pt x="41672" y="41752"/>
                    </a:lnTo>
                    <a:lnTo>
                      <a:pt x="6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3" name="Полилиния: фигура 632">
                <a:extLst>
                  <a:ext uri="{FF2B5EF4-FFF2-40B4-BE49-F238E27FC236}">
                    <a16:creationId xmlns:a16="http://schemas.microsoft.com/office/drawing/2014/main" id="{7671964F-D7D9-4176-AD3E-2D23B411DD75}"/>
                  </a:ext>
                </a:extLst>
              </p:cNvPr>
              <p:cNvSpPr/>
              <p:nvPr/>
            </p:nvSpPr>
            <p:spPr>
              <a:xfrm>
                <a:off x="3982033" y="1394732"/>
                <a:ext cx="41044" cy="41044"/>
              </a:xfrm>
              <a:custGeom>
                <a:avLst/>
                <a:gdLst>
                  <a:gd name="connsiteX0" fmla="*/ 667 w 41044"/>
                  <a:gd name="connsiteY0" fmla="*/ 707 h 41044"/>
                  <a:gd name="connsiteX1" fmla="*/ 41712 w 41044"/>
                  <a:gd name="connsiteY1" fmla="*/ 707 h 41044"/>
                  <a:gd name="connsiteX2" fmla="*/ 41712 w 41044"/>
                  <a:gd name="connsiteY2" fmla="*/ 41752 h 41044"/>
                  <a:gd name="connsiteX3" fmla="*/ 66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707"/>
                    </a:moveTo>
                    <a:lnTo>
                      <a:pt x="41712" y="707"/>
                    </a:lnTo>
                    <a:lnTo>
                      <a:pt x="41712" y="41752"/>
                    </a:lnTo>
                    <a:lnTo>
                      <a:pt x="66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4" name="Полилиния: фигура 633">
                <a:extLst>
                  <a:ext uri="{FF2B5EF4-FFF2-40B4-BE49-F238E27FC236}">
                    <a16:creationId xmlns:a16="http://schemas.microsoft.com/office/drawing/2014/main" id="{FC11047D-D553-4A0E-A507-6C573F748037}"/>
                  </a:ext>
                </a:extLst>
              </p:cNvPr>
              <p:cNvSpPr/>
              <p:nvPr/>
            </p:nvSpPr>
            <p:spPr>
              <a:xfrm>
                <a:off x="4141431" y="1394732"/>
                <a:ext cx="41044" cy="41044"/>
              </a:xfrm>
              <a:custGeom>
                <a:avLst/>
                <a:gdLst>
                  <a:gd name="connsiteX0" fmla="*/ 747 w 41044"/>
                  <a:gd name="connsiteY0" fmla="*/ 707 h 41044"/>
                  <a:gd name="connsiteX1" fmla="*/ 41792 w 41044"/>
                  <a:gd name="connsiteY1" fmla="*/ 707 h 41044"/>
                  <a:gd name="connsiteX2" fmla="*/ 41792 w 41044"/>
                  <a:gd name="connsiteY2" fmla="*/ 41752 h 41044"/>
                  <a:gd name="connsiteX3" fmla="*/ 74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707"/>
                    </a:moveTo>
                    <a:lnTo>
                      <a:pt x="41792" y="707"/>
                    </a:lnTo>
                    <a:lnTo>
                      <a:pt x="41792" y="41752"/>
                    </a:lnTo>
                    <a:lnTo>
                      <a:pt x="74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5" name="Полилиния: фигура 634">
                <a:extLst>
                  <a:ext uri="{FF2B5EF4-FFF2-40B4-BE49-F238E27FC236}">
                    <a16:creationId xmlns:a16="http://schemas.microsoft.com/office/drawing/2014/main" id="{0A2EB2D9-C73B-4EEE-9208-B032767D1153}"/>
                  </a:ext>
                </a:extLst>
              </p:cNvPr>
              <p:cNvSpPr/>
              <p:nvPr/>
            </p:nvSpPr>
            <p:spPr>
              <a:xfrm>
                <a:off x="4221130" y="1394732"/>
                <a:ext cx="41044" cy="41044"/>
              </a:xfrm>
              <a:custGeom>
                <a:avLst/>
                <a:gdLst>
                  <a:gd name="connsiteX0" fmla="*/ 787 w 41044"/>
                  <a:gd name="connsiteY0" fmla="*/ 707 h 41044"/>
                  <a:gd name="connsiteX1" fmla="*/ 41832 w 41044"/>
                  <a:gd name="connsiteY1" fmla="*/ 707 h 41044"/>
                  <a:gd name="connsiteX2" fmla="*/ 41832 w 41044"/>
                  <a:gd name="connsiteY2" fmla="*/ 41752 h 41044"/>
                  <a:gd name="connsiteX3" fmla="*/ 7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707"/>
                    </a:moveTo>
                    <a:lnTo>
                      <a:pt x="41832" y="707"/>
                    </a:lnTo>
                    <a:lnTo>
                      <a:pt x="41832" y="41752"/>
                    </a:lnTo>
                    <a:lnTo>
                      <a:pt x="7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6" name="Полилиния: фигура 635">
                <a:extLst>
                  <a:ext uri="{FF2B5EF4-FFF2-40B4-BE49-F238E27FC236}">
                    <a16:creationId xmlns:a16="http://schemas.microsoft.com/office/drawing/2014/main" id="{572F18C8-8416-4050-A4CE-8FE70220B104}"/>
                  </a:ext>
                </a:extLst>
              </p:cNvPr>
              <p:cNvSpPr/>
              <p:nvPr/>
            </p:nvSpPr>
            <p:spPr>
              <a:xfrm>
                <a:off x="4260979" y="1394732"/>
                <a:ext cx="41044" cy="41044"/>
              </a:xfrm>
              <a:custGeom>
                <a:avLst/>
                <a:gdLst>
                  <a:gd name="connsiteX0" fmla="*/ 807 w 41044"/>
                  <a:gd name="connsiteY0" fmla="*/ 707 h 41044"/>
                  <a:gd name="connsiteX1" fmla="*/ 41852 w 41044"/>
                  <a:gd name="connsiteY1" fmla="*/ 707 h 41044"/>
                  <a:gd name="connsiteX2" fmla="*/ 41852 w 41044"/>
                  <a:gd name="connsiteY2" fmla="*/ 41752 h 41044"/>
                  <a:gd name="connsiteX3" fmla="*/ 80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707"/>
                    </a:moveTo>
                    <a:lnTo>
                      <a:pt x="41852" y="707"/>
                    </a:lnTo>
                    <a:lnTo>
                      <a:pt x="41852" y="41752"/>
                    </a:lnTo>
                    <a:lnTo>
                      <a:pt x="80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7" name="Полилиния: фигура 636">
                <a:extLst>
                  <a:ext uri="{FF2B5EF4-FFF2-40B4-BE49-F238E27FC236}">
                    <a16:creationId xmlns:a16="http://schemas.microsoft.com/office/drawing/2014/main" id="{5B0B76EC-7667-46E5-B225-30663C1AD918}"/>
                  </a:ext>
                </a:extLst>
              </p:cNvPr>
              <p:cNvSpPr/>
              <p:nvPr/>
            </p:nvSpPr>
            <p:spPr>
              <a:xfrm>
                <a:off x="4380528" y="1394732"/>
                <a:ext cx="41044" cy="41044"/>
              </a:xfrm>
              <a:custGeom>
                <a:avLst/>
                <a:gdLst>
                  <a:gd name="connsiteX0" fmla="*/ 867 w 41044"/>
                  <a:gd name="connsiteY0" fmla="*/ 707 h 41044"/>
                  <a:gd name="connsiteX1" fmla="*/ 41912 w 41044"/>
                  <a:gd name="connsiteY1" fmla="*/ 707 h 41044"/>
                  <a:gd name="connsiteX2" fmla="*/ 41912 w 41044"/>
                  <a:gd name="connsiteY2" fmla="*/ 41752 h 41044"/>
                  <a:gd name="connsiteX3" fmla="*/ 86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707"/>
                    </a:moveTo>
                    <a:lnTo>
                      <a:pt x="41912" y="707"/>
                    </a:lnTo>
                    <a:lnTo>
                      <a:pt x="41912" y="41752"/>
                    </a:lnTo>
                    <a:lnTo>
                      <a:pt x="86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8" name="Полилиния: фигура 637">
                <a:extLst>
                  <a:ext uri="{FF2B5EF4-FFF2-40B4-BE49-F238E27FC236}">
                    <a16:creationId xmlns:a16="http://schemas.microsoft.com/office/drawing/2014/main" id="{5B9175C1-F251-4DDA-84A8-A9289D3C492E}"/>
                  </a:ext>
                </a:extLst>
              </p:cNvPr>
              <p:cNvSpPr/>
              <p:nvPr/>
            </p:nvSpPr>
            <p:spPr>
              <a:xfrm>
                <a:off x="4420377" y="1394732"/>
                <a:ext cx="41044" cy="41044"/>
              </a:xfrm>
              <a:custGeom>
                <a:avLst/>
                <a:gdLst>
                  <a:gd name="connsiteX0" fmla="*/ 887 w 41044"/>
                  <a:gd name="connsiteY0" fmla="*/ 707 h 41044"/>
                  <a:gd name="connsiteX1" fmla="*/ 41932 w 41044"/>
                  <a:gd name="connsiteY1" fmla="*/ 707 h 41044"/>
                  <a:gd name="connsiteX2" fmla="*/ 41932 w 41044"/>
                  <a:gd name="connsiteY2" fmla="*/ 41752 h 41044"/>
                  <a:gd name="connsiteX3" fmla="*/ 88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707"/>
                    </a:moveTo>
                    <a:lnTo>
                      <a:pt x="41932" y="707"/>
                    </a:lnTo>
                    <a:lnTo>
                      <a:pt x="41932" y="41752"/>
                    </a:lnTo>
                    <a:lnTo>
                      <a:pt x="88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9" name="Полилиния: фигура 638">
                <a:extLst>
                  <a:ext uri="{FF2B5EF4-FFF2-40B4-BE49-F238E27FC236}">
                    <a16:creationId xmlns:a16="http://schemas.microsoft.com/office/drawing/2014/main" id="{F89AC592-6F8A-4838-ACF7-F885E504328B}"/>
                  </a:ext>
                </a:extLst>
              </p:cNvPr>
              <p:cNvSpPr/>
              <p:nvPr/>
            </p:nvSpPr>
            <p:spPr>
              <a:xfrm>
                <a:off x="4460227" y="1394732"/>
                <a:ext cx="41044" cy="41044"/>
              </a:xfrm>
              <a:custGeom>
                <a:avLst/>
                <a:gdLst>
                  <a:gd name="connsiteX0" fmla="*/ 907 w 41044"/>
                  <a:gd name="connsiteY0" fmla="*/ 707 h 41044"/>
                  <a:gd name="connsiteX1" fmla="*/ 41952 w 41044"/>
                  <a:gd name="connsiteY1" fmla="*/ 707 h 41044"/>
                  <a:gd name="connsiteX2" fmla="*/ 41952 w 41044"/>
                  <a:gd name="connsiteY2" fmla="*/ 41752 h 41044"/>
                  <a:gd name="connsiteX3" fmla="*/ 90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707"/>
                    </a:moveTo>
                    <a:lnTo>
                      <a:pt x="41952" y="707"/>
                    </a:lnTo>
                    <a:lnTo>
                      <a:pt x="41952" y="41752"/>
                    </a:lnTo>
                    <a:lnTo>
                      <a:pt x="90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0" name="Полилиния: фигура 639">
                <a:extLst>
                  <a:ext uri="{FF2B5EF4-FFF2-40B4-BE49-F238E27FC236}">
                    <a16:creationId xmlns:a16="http://schemas.microsoft.com/office/drawing/2014/main" id="{62266540-45E8-4761-B4FF-0B9E70926B1E}"/>
                  </a:ext>
                </a:extLst>
              </p:cNvPr>
              <p:cNvSpPr/>
              <p:nvPr/>
            </p:nvSpPr>
            <p:spPr>
              <a:xfrm>
                <a:off x="4500076" y="1394732"/>
                <a:ext cx="41044" cy="41044"/>
              </a:xfrm>
              <a:custGeom>
                <a:avLst/>
                <a:gdLst>
                  <a:gd name="connsiteX0" fmla="*/ 927 w 41044"/>
                  <a:gd name="connsiteY0" fmla="*/ 707 h 41044"/>
                  <a:gd name="connsiteX1" fmla="*/ 41972 w 41044"/>
                  <a:gd name="connsiteY1" fmla="*/ 707 h 41044"/>
                  <a:gd name="connsiteX2" fmla="*/ 41972 w 41044"/>
                  <a:gd name="connsiteY2" fmla="*/ 41752 h 41044"/>
                  <a:gd name="connsiteX3" fmla="*/ 927 w 41044"/>
                  <a:gd name="connsiteY3" fmla="*/ 417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707"/>
                    </a:moveTo>
                    <a:lnTo>
                      <a:pt x="41972" y="707"/>
                    </a:lnTo>
                    <a:lnTo>
                      <a:pt x="41972" y="41752"/>
                    </a:lnTo>
                    <a:lnTo>
                      <a:pt x="927" y="417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1" name="Полилиния: фигура 640">
                <a:extLst>
                  <a:ext uri="{FF2B5EF4-FFF2-40B4-BE49-F238E27FC236}">
                    <a16:creationId xmlns:a16="http://schemas.microsoft.com/office/drawing/2014/main" id="{A6481438-10FF-4EEA-A068-D0CD9196212E}"/>
                  </a:ext>
                </a:extLst>
              </p:cNvPr>
              <p:cNvSpPr/>
              <p:nvPr/>
            </p:nvSpPr>
            <p:spPr>
              <a:xfrm>
                <a:off x="2906096" y="1434581"/>
                <a:ext cx="41044" cy="41044"/>
              </a:xfrm>
              <a:custGeom>
                <a:avLst/>
                <a:gdLst>
                  <a:gd name="connsiteX0" fmla="*/ 127 w 41044"/>
                  <a:gd name="connsiteY0" fmla="*/ 727 h 41044"/>
                  <a:gd name="connsiteX1" fmla="*/ 41172 w 41044"/>
                  <a:gd name="connsiteY1" fmla="*/ 727 h 41044"/>
                  <a:gd name="connsiteX2" fmla="*/ 41172 w 41044"/>
                  <a:gd name="connsiteY2" fmla="*/ 41772 h 41044"/>
                  <a:gd name="connsiteX3" fmla="*/ 1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727"/>
                    </a:moveTo>
                    <a:lnTo>
                      <a:pt x="41172" y="727"/>
                    </a:lnTo>
                    <a:lnTo>
                      <a:pt x="41172" y="41772"/>
                    </a:lnTo>
                    <a:lnTo>
                      <a:pt x="1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2" name="Полилиния: фигура 641">
                <a:extLst>
                  <a:ext uri="{FF2B5EF4-FFF2-40B4-BE49-F238E27FC236}">
                    <a16:creationId xmlns:a16="http://schemas.microsoft.com/office/drawing/2014/main" id="{06D9900E-E5E1-4D6C-AE5E-07859873A41B}"/>
                  </a:ext>
                </a:extLst>
              </p:cNvPr>
              <p:cNvSpPr/>
              <p:nvPr/>
            </p:nvSpPr>
            <p:spPr>
              <a:xfrm>
                <a:off x="2985795" y="1434581"/>
                <a:ext cx="41044" cy="41044"/>
              </a:xfrm>
              <a:custGeom>
                <a:avLst/>
                <a:gdLst>
                  <a:gd name="connsiteX0" fmla="*/ 167 w 41044"/>
                  <a:gd name="connsiteY0" fmla="*/ 727 h 41044"/>
                  <a:gd name="connsiteX1" fmla="*/ 41212 w 41044"/>
                  <a:gd name="connsiteY1" fmla="*/ 727 h 41044"/>
                  <a:gd name="connsiteX2" fmla="*/ 41212 w 41044"/>
                  <a:gd name="connsiteY2" fmla="*/ 41772 h 41044"/>
                  <a:gd name="connsiteX3" fmla="*/ 16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727"/>
                    </a:moveTo>
                    <a:lnTo>
                      <a:pt x="41212" y="727"/>
                    </a:lnTo>
                    <a:lnTo>
                      <a:pt x="41212" y="41772"/>
                    </a:lnTo>
                    <a:lnTo>
                      <a:pt x="16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3" name="Полилиния: фигура 642">
                <a:extLst>
                  <a:ext uri="{FF2B5EF4-FFF2-40B4-BE49-F238E27FC236}">
                    <a16:creationId xmlns:a16="http://schemas.microsoft.com/office/drawing/2014/main" id="{7DE0B0B7-BAA4-42E8-B241-82C75D9D17AC}"/>
                  </a:ext>
                </a:extLst>
              </p:cNvPr>
              <p:cNvSpPr/>
              <p:nvPr/>
            </p:nvSpPr>
            <p:spPr>
              <a:xfrm>
                <a:off x="3065494" y="1434581"/>
                <a:ext cx="41044" cy="41044"/>
              </a:xfrm>
              <a:custGeom>
                <a:avLst/>
                <a:gdLst>
                  <a:gd name="connsiteX0" fmla="*/ 207 w 41044"/>
                  <a:gd name="connsiteY0" fmla="*/ 727 h 41044"/>
                  <a:gd name="connsiteX1" fmla="*/ 41252 w 41044"/>
                  <a:gd name="connsiteY1" fmla="*/ 727 h 41044"/>
                  <a:gd name="connsiteX2" fmla="*/ 41252 w 41044"/>
                  <a:gd name="connsiteY2" fmla="*/ 41772 h 41044"/>
                  <a:gd name="connsiteX3" fmla="*/ 20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727"/>
                    </a:moveTo>
                    <a:lnTo>
                      <a:pt x="41252" y="727"/>
                    </a:lnTo>
                    <a:lnTo>
                      <a:pt x="41252" y="41772"/>
                    </a:lnTo>
                    <a:lnTo>
                      <a:pt x="20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4" name="Полилиния: фигура 643">
                <a:extLst>
                  <a:ext uri="{FF2B5EF4-FFF2-40B4-BE49-F238E27FC236}">
                    <a16:creationId xmlns:a16="http://schemas.microsoft.com/office/drawing/2014/main" id="{C4E5BD54-1ECD-4A58-A82D-2F8D0245BAA3}"/>
                  </a:ext>
                </a:extLst>
              </p:cNvPr>
              <p:cNvSpPr/>
              <p:nvPr/>
            </p:nvSpPr>
            <p:spPr>
              <a:xfrm>
                <a:off x="3145193" y="1434581"/>
                <a:ext cx="41044" cy="41044"/>
              </a:xfrm>
              <a:custGeom>
                <a:avLst/>
                <a:gdLst>
                  <a:gd name="connsiteX0" fmla="*/ 247 w 41044"/>
                  <a:gd name="connsiteY0" fmla="*/ 727 h 41044"/>
                  <a:gd name="connsiteX1" fmla="*/ 41292 w 41044"/>
                  <a:gd name="connsiteY1" fmla="*/ 727 h 41044"/>
                  <a:gd name="connsiteX2" fmla="*/ 41292 w 41044"/>
                  <a:gd name="connsiteY2" fmla="*/ 41772 h 41044"/>
                  <a:gd name="connsiteX3" fmla="*/ 24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727"/>
                    </a:moveTo>
                    <a:lnTo>
                      <a:pt x="41292" y="727"/>
                    </a:lnTo>
                    <a:lnTo>
                      <a:pt x="41292" y="41772"/>
                    </a:lnTo>
                    <a:lnTo>
                      <a:pt x="24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5" name="Полилиния: фигура 644">
                <a:extLst>
                  <a:ext uri="{FF2B5EF4-FFF2-40B4-BE49-F238E27FC236}">
                    <a16:creationId xmlns:a16="http://schemas.microsoft.com/office/drawing/2014/main" id="{607EC0E2-639F-419A-B5B4-4511235F3087}"/>
                  </a:ext>
                </a:extLst>
              </p:cNvPr>
              <p:cNvSpPr/>
              <p:nvPr/>
            </p:nvSpPr>
            <p:spPr>
              <a:xfrm>
                <a:off x="3224892" y="1434581"/>
                <a:ext cx="41044" cy="41044"/>
              </a:xfrm>
              <a:custGeom>
                <a:avLst/>
                <a:gdLst>
                  <a:gd name="connsiteX0" fmla="*/ 287 w 41044"/>
                  <a:gd name="connsiteY0" fmla="*/ 727 h 41044"/>
                  <a:gd name="connsiteX1" fmla="*/ 41332 w 41044"/>
                  <a:gd name="connsiteY1" fmla="*/ 727 h 41044"/>
                  <a:gd name="connsiteX2" fmla="*/ 41332 w 41044"/>
                  <a:gd name="connsiteY2" fmla="*/ 41772 h 41044"/>
                  <a:gd name="connsiteX3" fmla="*/ 28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727"/>
                    </a:moveTo>
                    <a:lnTo>
                      <a:pt x="41332" y="727"/>
                    </a:lnTo>
                    <a:lnTo>
                      <a:pt x="41332" y="41772"/>
                    </a:lnTo>
                    <a:lnTo>
                      <a:pt x="28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6" name="Полилиния: фигура 645">
                <a:extLst>
                  <a:ext uri="{FF2B5EF4-FFF2-40B4-BE49-F238E27FC236}">
                    <a16:creationId xmlns:a16="http://schemas.microsoft.com/office/drawing/2014/main" id="{D776FA42-DD67-405C-8C73-D18DDC836BE9}"/>
                  </a:ext>
                </a:extLst>
              </p:cNvPr>
              <p:cNvSpPr/>
              <p:nvPr/>
            </p:nvSpPr>
            <p:spPr>
              <a:xfrm>
                <a:off x="3264742" y="1434581"/>
                <a:ext cx="41044" cy="41044"/>
              </a:xfrm>
              <a:custGeom>
                <a:avLst/>
                <a:gdLst>
                  <a:gd name="connsiteX0" fmla="*/ 307 w 41044"/>
                  <a:gd name="connsiteY0" fmla="*/ 727 h 41044"/>
                  <a:gd name="connsiteX1" fmla="*/ 41352 w 41044"/>
                  <a:gd name="connsiteY1" fmla="*/ 727 h 41044"/>
                  <a:gd name="connsiteX2" fmla="*/ 41352 w 41044"/>
                  <a:gd name="connsiteY2" fmla="*/ 41772 h 41044"/>
                  <a:gd name="connsiteX3" fmla="*/ 30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727"/>
                    </a:moveTo>
                    <a:lnTo>
                      <a:pt x="41352" y="727"/>
                    </a:lnTo>
                    <a:lnTo>
                      <a:pt x="41352" y="41772"/>
                    </a:lnTo>
                    <a:lnTo>
                      <a:pt x="30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7" name="Полилиния: фигура 646">
                <a:extLst>
                  <a:ext uri="{FF2B5EF4-FFF2-40B4-BE49-F238E27FC236}">
                    <a16:creationId xmlns:a16="http://schemas.microsoft.com/office/drawing/2014/main" id="{8A20FB2A-F999-4462-814A-FDC791D740ED}"/>
                  </a:ext>
                </a:extLst>
              </p:cNvPr>
              <p:cNvSpPr/>
              <p:nvPr/>
            </p:nvSpPr>
            <p:spPr>
              <a:xfrm>
                <a:off x="3304591" y="1434581"/>
                <a:ext cx="41044" cy="41044"/>
              </a:xfrm>
              <a:custGeom>
                <a:avLst/>
                <a:gdLst>
                  <a:gd name="connsiteX0" fmla="*/ 327 w 41044"/>
                  <a:gd name="connsiteY0" fmla="*/ 727 h 41044"/>
                  <a:gd name="connsiteX1" fmla="*/ 41372 w 41044"/>
                  <a:gd name="connsiteY1" fmla="*/ 727 h 41044"/>
                  <a:gd name="connsiteX2" fmla="*/ 41372 w 41044"/>
                  <a:gd name="connsiteY2" fmla="*/ 41772 h 41044"/>
                  <a:gd name="connsiteX3" fmla="*/ 3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727"/>
                    </a:moveTo>
                    <a:lnTo>
                      <a:pt x="41372" y="727"/>
                    </a:lnTo>
                    <a:lnTo>
                      <a:pt x="41372" y="41772"/>
                    </a:lnTo>
                    <a:lnTo>
                      <a:pt x="3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8" name="Полилиния: фигура 647">
                <a:extLst>
                  <a:ext uri="{FF2B5EF4-FFF2-40B4-BE49-F238E27FC236}">
                    <a16:creationId xmlns:a16="http://schemas.microsoft.com/office/drawing/2014/main" id="{8D23A1F3-8C0D-46BD-90FF-649E8C5AB7FF}"/>
                  </a:ext>
                </a:extLst>
              </p:cNvPr>
              <p:cNvSpPr/>
              <p:nvPr/>
            </p:nvSpPr>
            <p:spPr>
              <a:xfrm>
                <a:off x="3384290" y="1434581"/>
                <a:ext cx="41044" cy="41044"/>
              </a:xfrm>
              <a:custGeom>
                <a:avLst/>
                <a:gdLst>
                  <a:gd name="connsiteX0" fmla="*/ 367 w 41044"/>
                  <a:gd name="connsiteY0" fmla="*/ 727 h 41044"/>
                  <a:gd name="connsiteX1" fmla="*/ 41412 w 41044"/>
                  <a:gd name="connsiteY1" fmla="*/ 727 h 41044"/>
                  <a:gd name="connsiteX2" fmla="*/ 41412 w 41044"/>
                  <a:gd name="connsiteY2" fmla="*/ 41772 h 41044"/>
                  <a:gd name="connsiteX3" fmla="*/ 36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727"/>
                    </a:moveTo>
                    <a:lnTo>
                      <a:pt x="41412" y="727"/>
                    </a:lnTo>
                    <a:lnTo>
                      <a:pt x="41412" y="41772"/>
                    </a:lnTo>
                    <a:lnTo>
                      <a:pt x="36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9" name="Полилиния: фигура 648">
                <a:extLst>
                  <a:ext uri="{FF2B5EF4-FFF2-40B4-BE49-F238E27FC236}">
                    <a16:creationId xmlns:a16="http://schemas.microsoft.com/office/drawing/2014/main" id="{3980EC5F-CAD8-4683-8CB4-9DD1889325D3}"/>
                  </a:ext>
                </a:extLst>
              </p:cNvPr>
              <p:cNvSpPr/>
              <p:nvPr/>
            </p:nvSpPr>
            <p:spPr>
              <a:xfrm>
                <a:off x="3463989" y="1434581"/>
                <a:ext cx="41044" cy="41044"/>
              </a:xfrm>
              <a:custGeom>
                <a:avLst/>
                <a:gdLst>
                  <a:gd name="connsiteX0" fmla="*/ 407 w 41044"/>
                  <a:gd name="connsiteY0" fmla="*/ 727 h 41044"/>
                  <a:gd name="connsiteX1" fmla="*/ 41452 w 41044"/>
                  <a:gd name="connsiteY1" fmla="*/ 727 h 41044"/>
                  <a:gd name="connsiteX2" fmla="*/ 41452 w 41044"/>
                  <a:gd name="connsiteY2" fmla="*/ 41772 h 41044"/>
                  <a:gd name="connsiteX3" fmla="*/ 40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727"/>
                    </a:moveTo>
                    <a:lnTo>
                      <a:pt x="41452" y="727"/>
                    </a:lnTo>
                    <a:lnTo>
                      <a:pt x="41452" y="41772"/>
                    </a:lnTo>
                    <a:lnTo>
                      <a:pt x="40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0" name="Полилиния: фигура 649">
                <a:extLst>
                  <a:ext uri="{FF2B5EF4-FFF2-40B4-BE49-F238E27FC236}">
                    <a16:creationId xmlns:a16="http://schemas.microsoft.com/office/drawing/2014/main" id="{D89CB936-943B-4615-BEBB-4286BA6AB0A5}"/>
                  </a:ext>
                </a:extLst>
              </p:cNvPr>
              <p:cNvSpPr/>
              <p:nvPr/>
            </p:nvSpPr>
            <p:spPr>
              <a:xfrm>
                <a:off x="3503839" y="1434581"/>
                <a:ext cx="41044" cy="41044"/>
              </a:xfrm>
              <a:custGeom>
                <a:avLst/>
                <a:gdLst>
                  <a:gd name="connsiteX0" fmla="*/ 427 w 41044"/>
                  <a:gd name="connsiteY0" fmla="*/ 727 h 41044"/>
                  <a:gd name="connsiteX1" fmla="*/ 41472 w 41044"/>
                  <a:gd name="connsiteY1" fmla="*/ 727 h 41044"/>
                  <a:gd name="connsiteX2" fmla="*/ 41472 w 41044"/>
                  <a:gd name="connsiteY2" fmla="*/ 41772 h 41044"/>
                  <a:gd name="connsiteX3" fmla="*/ 4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727"/>
                    </a:moveTo>
                    <a:lnTo>
                      <a:pt x="41472" y="727"/>
                    </a:lnTo>
                    <a:lnTo>
                      <a:pt x="41472" y="41772"/>
                    </a:lnTo>
                    <a:lnTo>
                      <a:pt x="4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1" name="Полилиния: фигура 650">
                <a:extLst>
                  <a:ext uri="{FF2B5EF4-FFF2-40B4-BE49-F238E27FC236}">
                    <a16:creationId xmlns:a16="http://schemas.microsoft.com/office/drawing/2014/main" id="{57E008D6-8E59-4A11-8789-20D9D4A342E2}"/>
                  </a:ext>
                </a:extLst>
              </p:cNvPr>
              <p:cNvSpPr/>
              <p:nvPr/>
            </p:nvSpPr>
            <p:spPr>
              <a:xfrm>
                <a:off x="3543688" y="1434581"/>
                <a:ext cx="41044" cy="41044"/>
              </a:xfrm>
              <a:custGeom>
                <a:avLst/>
                <a:gdLst>
                  <a:gd name="connsiteX0" fmla="*/ 447 w 41044"/>
                  <a:gd name="connsiteY0" fmla="*/ 727 h 41044"/>
                  <a:gd name="connsiteX1" fmla="*/ 41492 w 41044"/>
                  <a:gd name="connsiteY1" fmla="*/ 727 h 41044"/>
                  <a:gd name="connsiteX2" fmla="*/ 41492 w 41044"/>
                  <a:gd name="connsiteY2" fmla="*/ 41772 h 41044"/>
                  <a:gd name="connsiteX3" fmla="*/ 44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727"/>
                    </a:moveTo>
                    <a:lnTo>
                      <a:pt x="41492" y="727"/>
                    </a:lnTo>
                    <a:lnTo>
                      <a:pt x="41492" y="41772"/>
                    </a:lnTo>
                    <a:lnTo>
                      <a:pt x="44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2" name="Полилиния: фигура 651">
                <a:extLst>
                  <a:ext uri="{FF2B5EF4-FFF2-40B4-BE49-F238E27FC236}">
                    <a16:creationId xmlns:a16="http://schemas.microsoft.com/office/drawing/2014/main" id="{C071B67E-65B6-4B77-8578-51BA48F69648}"/>
                  </a:ext>
                </a:extLst>
              </p:cNvPr>
              <p:cNvSpPr/>
              <p:nvPr/>
            </p:nvSpPr>
            <p:spPr>
              <a:xfrm>
                <a:off x="3583538" y="1434581"/>
                <a:ext cx="41044" cy="41044"/>
              </a:xfrm>
              <a:custGeom>
                <a:avLst/>
                <a:gdLst>
                  <a:gd name="connsiteX0" fmla="*/ 467 w 41044"/>
                  <a:gd name="connsiteY0" fmla="*/ 727 h 41044"/>
                  <a:gd name="connsiteX1" fmla="*/ 41512 w 41044"/>
                  <a:gd name="connsiteY1" fmla="*/ 727 h 41044"/>
                  <a:gd name="connsiteX2" fmla="*/ 41512 w 41044"/>
                  <a:gd name="connsiteY2" fmla="*/ 41772 h 41044"/>
                  <a:gd name="connsiteX3" fmla="*/ 46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727"/>
                    </a:moveTo>
                    <a:lnTo>
                      <a:pt x="41512" y="727"/>
                    </a:lnTo>
                    <a:lnTo>
                      <a:pt x="41512" y="41772"/>
                    </a:lnTo>
                    <a:lnTo>
                      <a:pt x="46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3" name="Полилиния: фигура 652">
                <a:extLst>
                  <a:ext uri="{FF2B5EF4-FFF2-40B4-BE49-F238E27FC236}">
                    <a16:creationId xmlns:a16="http://schemas.microsoft.com/office/drawing/2014/main" id="{948C52C1-833C-4D3F-A822-94B9079F81FA}"/>
                  </a:ext>
                </a:extLst>
              </p:cNvPr>
              <p:cNvSpPr/>
              <p:nvPr/>
            </p:nvSpPr>
            <p:spPr>
              <a:xfrm>
                <a:off x="3623387" y="1434581"/>
                <a:ext cx="41044" cy="41044"/>
              </a:xfrm>
              <a:custGeom>
                <a:avLst/>
                <a:gdLst>
                  <a:gd name="connsiteX0" fmla="*/ 487 w 41044"/>
                  <a:gd name="connsiteY0" fmla="*/ 727 h 41044"/>
                  <a:gd name="connsiteX1" fmla="*/ 41532 w 41044"/>
                  <a:gd name="connsiteY1" fmla="*/ 727 h 41044"/>
                  <a:gd name="connsiteX2" fmla="*/ 41532 w 41044"/>
                  <a:gd name="connsiteY2" fmla="*/ 41772 h 41044"/>
                  <a:gd name="connsiteX3" fmla="*/ 48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727"/>
                    </a:moveTo>
                    <a:lnTo>
                      <a:pt x="41532" y="727"/>
                    </a:lnTo>
                    <a:lnTo>
                      <a:pt x="41532" y="41772"/>
                    </a:lnTo>
                    <a:lnTo>
                      <a:pt x="48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4" name="Полилиния: фигура 653">
                <a:extLst>
                  <a:ext uri="{FF2B5EF4-FFF2-40B4-BE49-F238E27FC236}">
                    <a16:creationId xmlns:a16="http://schemas.microsoft.com/office/drawing/2014/main" id="{8F64EED3-9CE8-4117-98A8-C12783F5B240}"/>
                  </a:ext>
                </a:extLst>
              </p:cNvPr>
              <p:cNvSpPr/>
              <p:nvPr/>
            </p:nvSpPr>
            <p:spPr>
              <a:xfrm>
                <a:off x="3703086" y="1434581"/>
                <a:ext cx="41044" cy="41044"/>
              </a:xfrm>
              <a:custGeom>
                <a:avLst/>
                <a:gdLst>
                  <a:gd name="connsiteX0" fmla="*/ 527 w 41044"/>
                  <a:gd name="connsiteY0" fmla="*/ 727 h 41044"/>
                  <a:gd name="connsiteX1" fmla="*/ 41572 w 41044"/>
                  <a:gd name="connsiteY1" fmla="*/ 727 h 41044"/>
                  <a:gd name="connsiteX2" fmla="*/ 41572 w 41044"/>
                  <a:gd name="connsiteY2" fmla="*/ 41772 h 41044"/>
                  <a:gd name="connsiteX3" fmla="*/ 5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727"/>
                    </a:moveTo>
                    <a:lnTo>
                      <a:pt x="41572" y="727"/>
                    </a:lnTo>
                    <a:lnTo>
                      <a:pt x="41572" y="41772"/>
                    </a:lnTo>
                    <a:lnTo>
                      <a:pt x="5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5" name="Полилиния: фигура 654">
                <a:extLst>
                  <a:ext uri="{FF2B5EF4-FFF2-40B4-BE49-F238E27FC236}">
                    <a16:creationId xmlns:a16="http://schemas.microsoft.com/office/drawing/2014/main" id="{36093C1C-D21C-442F-AC76-F12EEA6527D8}"/>
                  </a:ext>
                </a:extLst>
              </p:cNvPr>
              <p:cNvSpPr/>
              <p:nvPr/>
            </p:nvSpPr>
            <p:spPr>
              <a:xfrm>
                <a:off x="3742936" y="1434581"/>
                <a:ext cx="41044" cy="41044"/>
              </a:xfrm>
              <a:custGeom>
                <a:avLst/>
                <a:gdLst>
                  <a:gd name="connsiteX0" fmla="*/ 547 w 41044"/>
                  <a:gd name="connsiteY0" fmla="*/ 727 h 41044"/>
                  <a:gd name="connsiteX1" fmla="*/ 41592 w 41044"/>
                  <a:gd name="connsiteY1" fmla="*/ 727 h 41044"/>
                  <a:gd name="connsiteX2" fmla="*/ 41592 w 41044"/>
                  <a:gd name="connsiteY2" fmla="*/ 41772 h 41044"/>
                  <a:gd name="connsiteX3" fmla="*/ 54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727"/>
                    </a:moveTo>
                    <a:lnTo>
                      <a:pt x="41592" y="727"/>
                    </a:lnTo>
                    <a:lnTo>
                      <a:pt x="41592" y="41772"/>
                    </a:lnTo>
                    <a:lnTo>
                      <a:pt x="54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6" name="Полилиния: фигура 655">
                <a:extLst>
                  <a:ext uri="{FF2B5EF4-FFF2-40B4-BE49-F238E27FC236}">
                    <a16:creationId xmlns:a16="http://schemas.microsoft.com/office/drawing/2014/main" id="{F08CEDAE-555A-4FA2-8945-02CB80A3A927}"/>
                  </a:ext>
                </a:extLst>
              </p:cNvPr>
              <p:cNvSpPr/>
              <p:nvPr/>
            </p:nvSpPr>
            <p:spPr>
              <a:xfrm>
                <a:off x="3782785" y="1434581"/>
                <a:ext cx="41044" cy="41044"/>
              </a:xfrm>
              <a:custGeom>
                <a:avLst/>
                <a:gdLst>
                  <a:gd name="connsiteX0" fmla="*/ 567 w 41044"/>
                  <a:gd name="connsiteY0" fmla="*/ 727 h 41044"/>
                  <a:gd name="connsiteX1" fmla="*/ 41612 w 41044"/>
                  <a:gd name="connsiteY1" fmla="*/ 727 h 41044"/>
                  <a:gd name="connsiteX2" fmla="*/ 41612 w 41044"/>
                  <a:gd name="connsiteY2" fmla="*/ 41772 h 41044"/>
                  <a:gd name="connsiteX3" fmla="*/ 56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727"/>
                    </a:moveTo>
                    <a:lnTo>
                      <a:pt x="41612" y="727"/>
                    </a:lnTo>
                    <a:lnTo>
                      <a:pt x="41612" y="41772"/>
                    </a:lnTo>
                    <a:lnTo>
                      <a:pt x="56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7" name="Полилиния: фигура 656">
                <a:extLst>
                  <a:ext uri="{FF2B5EF4-FFF2-40B4-BE49-F238E27FC236}">
                    <a16:creationId xmlns:a16="http://schemas.microsoft.com/office/drawing/2014/main" id="{29BD53CC-1B6E-4E04-A4CB-02F05B3F42C3}"/>
                  </a:ext>
                </a:extLst>
              </p:cNvPr>
              <p:cNvSpPr/>
              <p:nvPr/>
            </p:nvSpPr>
            <p:spPr>
              <a:xfrm>
                <a:off x="3862484" y="1434581"/>
                <a:ext cx="41044" cy="41044"/>
              </a:xfrm>
              <a:custGeom>
                <a:avLst/>
                <a:gdLst>
                  <a:gd name="connsiteX0" fmla="*/ 607 w 41044"/>
                  <a:gd name="connsiteY0" fmla="*/ 727 h 41044"/>
                  <a:gd name="connsiteX1" fmla="*/ 41652 w 41044"/>
                  <a:gd name="connsiteY1" fmla="*/ 727 h 41044"/>
                  <a:gd name="connsiteX2" fmla="*/ 41652 w 41044"/>
                  <a:gd name="connsiteY2" fmla="*/ 41772 h 41044"/>
                  <a:gd name="connsiteX3" fmla="*/ 60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727"/>
                    </a:moveTo>
                    <a:lnTo>
                      <a:pt x="41652" y="727"/>
                    </a:lnTo>
                    <a:lnTo>
                      <a:pt x="41652" y="41772"/>
                    </a:lnTo>
                    <a:lnTo>
                      <a:pt x="60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8" name="Полилиния: фигура 657">
                <a:extLst>
                  <a:ext uri="{FF2B5EF4-FFF2-40B4-BE49-F238E27FC236}">
                    <a16:creationId xmlns:a16="http://schemas.microsoft.com/office/drawing/2014/main" id="{16DBBAAD-6105-474D-8AC4-E5C453431C7D}"/>
                  </a:ext>
                </a:extLst>
              </p:cNvPr>
              <p:cNvSpPr/>
              <p:nvPr/>
            </p:nvSpPr>
            <p:spPr>
              <a:xfrm>
                <a:off x="3902334" y="1434581"/>
                <a:ext cx="41044" cy="41044"/>
              </a:xfrm>
              <a:custGeom>
                <a:avLst/>
                <a:gdLst>
                  <a:gd name="connsiteX0" fmla="*/ 627 w 41044"/>
                  <a:gd name="connsiteY0" fmla="*/ 727 h 41044"/>
                  <a:gd name="connsiteX1" fmla="*/ 41672 w 41044"/>
                  <a:gd name="connsiteY1" fmla="*/ 727 h 41044"/>
                  <a:gd name="connsiteX2" fmla="*/ 41672 w 41044"/>
                  <a:gd name="connsiteY2" fmla="*/ 41772 h 41044"/>
                  <a:gd name="connsiteX3" fmla="*/ 6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727"/>
                    </a:moveTo>
                    <a:lnTo>
                      <a:pt x="41672" y="727"/>
                    </a:lnTo>
                    <a:lnTo>
                      <a:pt x="41672" y="41772"/>
                    </a:lnTo>
                    <a:lnTo>
                      <a:pt x="6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9" name="Полилиния: фигура 658">
                <a:extLst>
                  <a:ext uri="{FF2B5EF4-FFF2-40B4-BE49-F238E27FC236}">
                    <a16:creationId xmlns:a16="http://schemas.microsoft.com/office/drawing/2014/main" id="{FE76B519-7C49-4C47-BC9D-BDD2EAB420D8}"/>
                  </a:ext>
                </a:extLst>
              </p:cNvPr>
              <p:cNvSpPr/>
              <p:nvPr/>
            </p:nvSpPr>
            <p:spPr>
              <a:xfrm>
                <a:off x="4101581" y="1434581"/>
                <a:ext cx="41044" cy="41044"/>
              </a:xfrm>
              <a:custGeom>
                <a:avLst/>
                <a:gdLst>
                  <a:gd name="connsiteX0" fmla="*/ 727 w 41044"/>
                  <a:gd name="connsiteY0" fmla="*/ 727 h 41044"/>
                  <a:gd name="connsiteX1" fmla="*/ 41772 w 41044"/>
                  <a:gd name="connsiteY1" fmla="*/ 727 h 41044"/>
                  <a:gd name="connsiteX2" fmla="*/ 41772 w 41044"/>
                  <a:gd name="connsiteY2" fmla="*/ 41772 h 41044"/>
                  <a:gd name="connsiteX3" fmla="*/ 7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727"/>
                    </a:moveTo>
                    <a:lnTo>
                      <a:pt x="41772" y="727"/>
                    </a:lnTo>
                    <a:lnTo>
                      <a:pt x="41772" y="41772"/>
                    </a:lnTo>
                    <a:lnTo>
                      <a:pt x="7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0" name="Полилиния: фигура 659">
                <a:extLst>
                  <a:ext uri="{FF2B5EF4-FFF2-40B4-BE49-F238E27FC236}">
                    <a16:creationId xmlns:a16="http://schemas.microsoft.com/office/drawing/2014/main" id="{2BC62134-8687-4325-986E-47D71BA79F44}"/>
                  </a:ext>
                </a:extLst>
              </p:cNvPr>
              <p:cNvSpPr/>
              <p:nvPr/>
            </p:nvSpPr>
            <p:spPr>
              <a:xfrm>
                <a:off x="4181280" y="1434581"/>
                <a:ext cx="41044" cy="41044"/>
              </a:xfrm>
              <a:custGeom>
                <a:avLst/>
                <a:gdLst>
                  <a:gd name="connsiteX0" fmla="*/ 767 w 41044"/>
                  <a:gd name="connsiteY0" fmla="*/ 727 h 41044"/>
                  <a:gd name="connsiteX1" fmla="*/ 41812 w 41044"/>
                  <a:gd name="connsiteY1" fmla="*/ 727 h 41044"/>
                  <a:gd name="connsiteX2" fmla="*/ 41812 w 41044"/>
                  <a:gd name="connsiteY2" fmla="*/ 41772 h 41044"/>
                  <a:gd name="connsiteX3" fmla="*/ 76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727"/>
                    </a:moveTo>
                    <a:lnTo>
                      <a:pt x="41812" y="727"/>
                    </a:lnTo>
                    <a:lnTo>
                      <a:pt x="41812" y="41772"/>
                    </a:lnTo>
                    <a:lnTo>
                      <a:pt x="76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1" name="Полилиния: фигура 660">
                <a:extLst>
                  <a:ext uri="{FF2B5EF4-FFF2-40B4-BE49-F238E27FC236}">
                    <a16:creationId xmlns:a16="http://schemas.microsoft.com/office/drawing/2014/main" id="{18014B7F-575B-42B9-BEF5-5E49223C4EB6}"/>
                  </a:ext>
                </a:extLst>
              </p:cNvPr>
              <p:cNvSpPr/>
              <p:nvPr/>
            </p:nvSpPr>
            <p:spPr>
              <a:xfrm>
                <a:off x="4221130" y="1434581"/>
                <a:ext cx="41044" cy="41044"/>
              </a:xfrm>
              <a:custGeom>
                <a:avLst/>
                <a:gdLst>
                  <a:gd name="connsiteX0" fmla="*/ 787 w 41044"/>
                  <a:gd name="connsiteY0" fmla="*/ 727 h 41044"/>
                  <a:gd name="connsiteX1" fmla="*/ 41832 w 41044"/>
                  <a:gd name="connsiteY1" fmla="*/ 727 h 41044"/>
                  <a:gd name="connsiteX2" fmla="*/ 41832 w 41044"/>
                  <a:gd name="connsiteY2" fmla="*/ 41772 h 41044"/>
                  <a:gd name="connsiteX3" fmla="*/ 78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727"/>
                    </a:moveTo>
                    <a:lnTo>
                      <a:pt x="41832" y="727"/>
                    </a:lnTo>
                    <a:lnTo>
                      <a:pt x="41832" y="41772"/>
                    </a:lnTo>
                    <a:lnTo>
                      <a:pt x="78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2" name="Полилиния: фигура 661">
                <a:extLst>
                  <a:ext uri="{FF2B5EF4-FFF2-40B4-BE49-F238E27FC236}">
                    <a16:creationId xmlns:a16="http://schemas.microsoft.com/office/drawing/2014/main" id="{0A1D2DBD-2BB3-48B7-9046-12AFB76C066A}"/>
                  </a:ext>
                </a:extLst>
              </p:cNvPr>
              <p:cNvSpPr/>
              <p:nvPr/>
            </p:nvSpPr>
            <p:spPr>
              <a:xfrm>
                <a:off x="4300829" y="1434581"/>
                <a:ext cx="41044" cy="41044"/>
              </a:xfrm>
              <a:custGeom>
                <a:avLst/>
                <a:gdLst>
                  <a:gd name="connsiteX0" fmla="*/ 827 w 41044"/>
                  <a:gd name="connsiteY0" fmla="*/ 727 h 41044"/>
                  <a:gd name="connsiteX1" fmla="*/ 41872 w 41044"/>
                  <a:gd name="connsiteY1" fmla="*/ 727 h 41044"/>
                  <a:gd name="connsiteX2" fmla="*/ 41872 w 41044"/>
                  <a:gd name="connsiteY2" fmla="*/ 41772 h 41044"/>
                  <a:gd name="connsiteX3" fmla="*/ 82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727"/>
                    </a:moveTo>
                    <a:lnTo>
                      <a:pt x="41872" y="727"/>
                    </a:lnTo>
                    <a:lnTo>
                      <a:pt x="41872" y="41772"/>
                    </a:lnTo>
                    <a:lnTo>
                      <a:pt x="82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3" name="Полилиния: фигура 662">
                <a:extLst>
                  <a:ext uri="{FF2B5EF4-FFF2-40B4-BE49-F238E27FC236}">
                    <a16:creationId xmlns:a16="http://schemas.microsoft.com/office/drawing/2014/main" id="{4355E853-3BE9-4B93-98EF-C884D52D8808}"/>
                  </a:ext>
                </a:extLst>
              </p:cNvPr>
              <p:cNvSpPr/>
              <p:nvPr/>
            </p:nvSpPr>
            <p:spPr>
              <a:xfrm>
                <a:off x="4340678" y="1434581"/>
                <a:ext cx="41044" cy="41044"/>
              </a:xfrm>
              <a:custGeom>
                <a:avLst/>
                <a:gdLst>
                  <a:gd name="connsiteX0" fmla="*/ 847 w 41044"/>
                  <a:gd name="connsiteY0" fmla="*/ 727 h 41044"/>
                  <a:gd name="connsiteX1" fmla="*/ 41892 w 41044"/>
                  <a:gd name="connsiteY1" fmla="*/ 727 h 41044"/>
                  <a:gd name="connsiteX2" fmla="*/ 41892 w 41044"/>
                  <a:gd name="connsiteY2" fmla="*/ 41772 h 41044"/>
                  <a:gd name="connsiteX3" fmla="*/ 84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727"/>
                    </a:moveTo>
                    <a:lnTo>
                      <a:pt x="41892" y="727"/>
                    </a:lnTo>
                    <a:lnTo>
                      <a:pt x="41892" y="41772"/>
                    </a:lnTo>
                    <a:lnTo>
                      <a:pt x="84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4" name="Полилиния: фигура 663">
                <a:extLst>
                  <a:ext uri="{FF2B5EF4-FFF2-40B4-BE49-F238E27FC236}">
                    <a16:creationId xmlns:a16="http://schemas.microsoft.com/office/drawing/2014/main" id="{5EA37AE2-5CCD-45CA-B3F2-7E469D8447A9}"/>
                  </a:ext>
                </a:extLst>
              </p:cNvPr>
              <p:cNvSpPr/>
              <p:nvPr/>
            </p:nvSpPr>
            <p:spPr>
              <a:xfrm>
                <a:off x="4420377" y="1434581"/>
                <a:ext cx="41044" cy="41044"/>
              </a:xfrm>
              <a:custGeom>
                <a:avLst/>
                <a:gdLst>
                  <a:gd name="connsiteX0" fmla="*/ 887 w 41044"/>
                  <a:gd name="connsiteY0" fmla="*/ 727 h 41044"/>
                  <a:gd name="connsiteX1" fmla="*/ 41932 w 41044"/>
                  <a:gd name="connsiteY1" fmla="*/ 727 h 41044"/>
                  <a:gd name="connsiteX2" fmla="*/ 41932 w 41044"/>
                  <a:gd name="connsiteY2" fmla="*/ 41772 h 41044"/>
                  <a:gd name="connsiteX3" fmla="*/ 88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727"/>
                    </a:moveTo>
                    <a:lnTo>
                      <a:pt x="41932" y="727"/>
                    </a:lnTo>
                    <a:lnTo>
                      <a:pt x="41932" y="41772"/>
                    </a:lnTo>
                    <a:lnTo>
                      <a:pt x="88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5" name="Полилиния: фигура 664">
                <a:extLst>
                  <a:ext uri="{FF2B5EF4-FFF2-40B4-BE49-F238E27FC236}">
                    <a16:creationId xmlns:a16="http://schemas.microsoft.com/office/drawing/2014/main" id="{66493A80-462C-4660-8DC0-C0CD19AE3B9A}"/>
                  </a:ext>
                </a:extLst>
              </p:cNvPr>
              <p:cNvSpPr/>
              <p:nvPr/>
            </p:nvSpPr>
            <p:spPr>
              <a:xfrm>
                <a:off x="4460227" y="1434581"/>
                <a:ext cx="41044" cy="41044"/>
              </a:xfrm>
              <a:custGeom>
                <a:avLst/>
                <a:gdLst>
                  <a:gd name="connsiteX0" fmla="*/ 907 w 41044"/>
                  <a:gd name="connsiteY0" fmla="*/ 727 h 41044"/>
                  <a:gd name="connsiteX1" fmla="*/ 41952 w 41044"/>
                  <a:gd name="connsiteY1" fmla="*/ 727 h 41044"/>
                  <a:gd name="connsiteX2" fmla="*/ 41952 w 41044"/>
                  <a:gd name="connsiteY2" fmla="*/ 41772 h 41044"/>
                  <a:gd name="connsiteX3" fmla="*/ 907 w 41044"/>
                  <a:gd name="connsiteY3" fmla="*/ 417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727"/>
                    </a:moveTo>
                    <a:lnTo>
                      <a:pt x="41952" y="727"/>
                    </a:lnTo>
                    <a:lnTo>
                      <a:pt x="41952" y="41772"/>
                    </a:lnTo>
                    <a:lnTo>
                      <a:pt x="907" y="417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6" name="Полилиния: фигура 665">
                <a:extLst>
                  <a:ext uri="{FF2B5EF4-FFF2-40B4-BE49-F238E27FC236}">
                    <a16:creationId xmlns:a16="http://schemas.microsoft.com/office/drawing/2014/main" id="{3134F412-EF6C-4E9F-AD23-DCA8EE772A87}"/>
                  </a:ext>
                </a:extLst>
              </p:cNvPr>
              <p:cNvSpPr/>
              <p:nvPr/>
            </p:nvSpPr>
            <p:spPr>
              <a:xfrm>
                <a:off x="2786548" y="1474431"/>
                <a:ext cx="41044" cy="41044"/>
              </a:xfrm>
              <a:custGeom>
                <a:avLst/>
                <a:gdLst>
                  <a:gd name="connsiteX0" fmla="*/ 67 w 41044"/>
                  <a:gd name="connsiteY0" fmla="*/ 747 h 41044"/>
                  <a:gd name="connsiteX1" fmla="*/ 41112 w 41044"/>
                  <a:gd name="connsiteY1" fmla="*/ 747 h 41044"/>
                  <a:gd name="connsiteX2" fmla="*/ 41112 w 41044"/>
                  <a:gd name="connsiteY2" fmla="*/ 41792 h 41044"/>
                  <a:gd name="connsiteX3" fmla="*/ 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7" y="747"/>
                    </a:moveTo>
                    <a:lnTo>
                      <a:pt x="41112" y="747"/>
                    </a:lnTo>
                    <a:lnTo>
                      <a:pt x="41112" y="41792"/>
                    </a:lnTo>
                    <a:lnTo>
                      <a:pt x="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7" name="Полилиния: фигура 666">
                <a:extLst>
                  <a:ext uri="{FF2B5EF4-FFF2-40B4-BE49-F238E27FC236}">
                    <a16:creationId xmlns:a16="http://schemas.microsoft.com/office/drawing/2014/main" id="{8668E5CB-E211-46FD-B72B-9174758FE2C5}"/>
                  </a:ext>
                </a:extLst>
              </p:cNvPr>
              <p:cNvSpPr/>
              <p:nvPr/>
            </p:nvSpPr>
            <p:spPr>
              <a:xfrm>
                <a:off x="2826397" y="1474431"/>
                <a:ext cx="41044" cy="41044"/>
              </a:xfrm>
              <a:custGeom>
                <a:avLst/>
                <a:gdLst>
                  <a:gd name="connsiteX0" fmla="*/ 87 w 41044"/>
                  <a:gd name="connsiteY0" fmla="*/ 747 h 41044"/>
                  <a:gd name="connsiteX1" fmla="*/ 41132 w 41044"/>
                  <a:gd name="connsiteY1" fmla="*/ 747 h 41044"/>
                  <a:gd name="connsiteX2" fmla="*/ 41132 w 41044"/>
                  <a:gd name="connsiteY2" fmla="*/ 41792 h 41044"/>
                  <a:gd name="connsiteX3" fmla="*/ 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7" y="747"/>
                    </a:moveTo>
                    <a:lnTo>
                      <a:pt x="41132" y="747"/>
                    </a:lnTo>
                    <a:lnTo>
                      <a:pt x="41132" y="41792"/>
                    </a:lnTo>
                    <a:lnTo>
                      <a:pt x="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8" name="Полилиния: фигура 667">
                <a:extLst>
                  <a:ext uri="{FF2B5EF4-FFF2-40B4-BE49-F238E27FC236}">
                    <a16:creationId xmlns:a16="http://schemas.microsoft.com/office/drawing/2014/main" id="{935FA6AD-910F-423D-9F3D-0E5D90328A06}"/>
                  </a:ext>
                </a:extLst>
              </p:cNvPr>
              <p:cNvSpPr/>
              <p:nvPr/>
            </p:nvSpPr>
            <p:spPr>
              <a:xfrm>
                <a:off x="2866247" y="1474431"/>
                <a:ext cx="41044" cy="41044"/>
              </a:xfrm>
              <a:custGeom>
                <a:avLst/>
                <a:gdLst>
                  <a:gd name="connsiteX0" fmla="*/ 107 w 41044"/>
                  <a:gd name="connsiteY0" fmla="*/ 747 h 41044"/>
                  <a:gd name="connsiteX1" fmla="*/ 41152 w 41044"/>
                  <a:gd name="connsiteY1" fmla="*/ 747 h 41044"/>
                  <a:gd name="connsiteX2" fmla="*/ 41152 w 41044"/>
                  <a:gd name="connsiteY2" fmla="*/ 41792 h 41044"/>
                  <a:gd name="connsiteX3" fmla="*/ 1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747"/>
                    </a:moveTo>
                    <a:lnTo>
                      <a:pt x="41152" y="747"/>
                    </a:lnTo>
                    <a:lnTo>
                      <a:pt x="41152" y="41792"/>
                    </a:lnTo>
                    <a:lnTo>
                      <a:pt x="1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9" name="Полилиния: фигура 668">
                <a:extLst>
                  <a:ext uri="{FF2B5EF4-FFF2-40B4-BE49-F238E27FC236}">
                    <a16:creationId xmlns:a16="http://schemas.microsoft.com/office/drawing/2014/main" id="{34182A12-1F81-49F1-A9FF-C9E33BA90715}"/>
                  </a:ext>
                </a:extLst>
              </p:cNvPr>
              <p:cNvSpPr/>
              <p:nvPr/>
            </p:nvSpPr>
            <p:spPr>
              <a:xfrm>
                <a:off x="2906096" y="1474431"/>
                <a:ext cx="41044" cy="41044"/>
              </a:xfrm>
              <a:custGeom>
                <a:avLst/>
                <a:gdLst>
                  <a:gd name="connsiteX0" fmla="*/ 127 w 41044"/>
                  <a:gd name="connsiteY0" fmla="*/ 747 h 41044"/>
                  <a:gd name="connsiteX1" fmla="*/ 41172 w 41044"/>
                  <a:gd name="connsiteY1" fmla="*/ 747 h 41044"/>
                  <a:gd name="connsiteX2" fmla="*/ 41172 w 41044"/>
                  <a:gd name="connsiteY2" fmla="*/ 41792 h 41044"/>
                  <a:gd name="connsiteX3" fmla="*/ 1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747"/>
                    </a:moveTo>
                    <a:lnTo>
                      <a:pt x="41172" y="747"/>
                    </a:lnTo>
                    <a:lnTo>
                      <a:pt x="41172" y="41792"/>
                    </a:lnTo>
                    <a:lnTo>
                      <a:pt x="1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0" name="Полилиния: фигура 669">
                <a:extLst>
                  <a:ext uri="{FF2B5EF4-FFF2-40B4-BE49-F238E27FC236}">
                    <a16:creationId xmlns:a16="http://schemas.microsoft.com/office/drawing/2014/main" id="{A9DA33FF-30DB-4C8B-A3D3-74ED4F9D85C9}"/>
                  </a:ext>
                </a:extLst>
              </p:cNvPr>
              <p:cNvSpPr/>
              <p:nvPr/>
            </p:nvSpPr>
            <p:spPr>
              <a:xfrm>
                <a:off x="3025645" y="1474431"/>
                <a:ext cx="41044" cy="41044"/>
              </a:xfrm>
              <a:custGeom>
                <a:avLst/>
                <a:gdLst>
                  <a:gd name="connsiteX0" fmla="*/ 187 w 41044"/>
                  <a:gd name="connsiteY0" fmla="*/ 747 h 41044"/>
                  <a:gd name="connsiteX1" fmla="*/ 41232 w 41044"/>
                  <a:gd name="connsiteY1" fmla="*/ 747 h 41044"/>
                  <a:gd name="connsiteX2" fmla="*/ 41232 w 41044"/>
                  <a:gd name="connsiteY2" fmla="*/ 41792 h 41044"/>
                  <a:gd name="connsiteX3" fmla="*/ 1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747"/>
                    </a:moveTo>
                    <a:lnTo>
                      <a:pt x="41232" y="747"/>
                    </a:lnTo>
                    <a:lnTo>
                      <a:pt x="41232" y="41792"/>
                    </a:lnTo>
                    <a:lnTo>
                      <a:pt x="1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1" name="Полилиния: фигура 670">
                <a:extLst>
                  <a:ext uri="{FF2B5EF4-FFF2-40B4-BE49-F238E27FC236}">
                    <a16:creationId xmlns:a16="http://schemas.microsoft.com/office/drawing/2014/main" id="{67D52D42-F567-4014-9887-6B9831AD20E6}"/>
                  </a:ext>
                </a:extLst>
              </p:cNvPr>
              <p:cNvSpPr/>
              <p:nvPr/>
            </p:nvSpPr>
            <p:spPr>
              <a:xfrm>
                <a:off x="3065494" y="1474431"/>
                <a:ext cx="41044" cy="41044"/>
              </a:xfrm>
              <a:custGeom>
                <a:avLst/>
                <a:gdLst>
                  <a:gd name="connsiteX0" fmla="*/ 207 w 41044"/>
                  <a:gd name="connsiteY0" fmla="*/ 747 h 41044"/>
                  <a:gd name="connsiteX1" fmla="*/ 41252 w 41044"/>
                  <a:gd name="connsiteY1" fmla="*/ 747 h 41044"/>
                  <a:gd name="connsiteX2" fmla="*/ 41252 w 41044"/>
                  <a:gd name="connsiteY2" fmla="*/ 41792 h 41044"/>
                  <a:gd name="connsiteX3" fmla="*/ 2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747"/>
                    </a:moveTo>
                    <a:lnTo>
                      <a:pt x="41252" y="747"/>
                    </a:lnTo>
                    <a:lnTo>
                      <a:pt x="41252" y="41792"/>
                    </a:lnTo>
                    <a:lnTo>
                      <a:pt x="2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2" name="Полилиния: фигура 671">
                <a:extLst>
                  <a:ext uri="{FF2B5EF4-FFF2-40B4-BE49-F238E27FC236}">
                    <a16:creationId xmlns:a16="http://schemas.microsoft.com/office/drawing/2014/main" id="{52AA1CA3-2316-40C1-AED8-374A2E1BA0F9}"/>
                  </a:ext>
                </a:extLst>
              </p:cNvPr>
              <p:cNvSpPr/>
              <p:nvPr/>
            </p:nvSpPr>
            <p:spPr>
              <a:xfrm>
                <a:off x="3185043" y="1474431"/>
                <a:ext cx="41044" cy="41044"/>
              </a:xfrm>
              <a:custGeom>
                <a:avLst/>
                <a:gdLst>
                  <a:gd name="connsiteX0" fmla="*/ 267 w 41044"/>
                  <a:gd name="connsiteY0" fmla="*/ 747 h 41044"/>
                  <a:gd name="connsiteX1" fmla="*/ 41312 w 41044"/>
                  <a:gd name="connsiteY1" fmla="*/ 747 h 41044"/>
                  <a:gd name="connsiteX2" fmla="*/ 41312 w 41044"/>
                  <a:gd name="connsiteY2" fmla="*/ 41792 h 41044"/>
                  <a:gd name="connsiteX3" fmla="*/ 2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747"/>
                    </a:moveTo>
                    <a:lnTo>
                      <a:pt x="41312" y="747"/>
                    </a:lnTo>
                    <a:lnTo>
                      <a:pt x="41312" y="41792"/>
                    </a:lnTo>
                    <a:lnTo>
                      <a:pt x="2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3" name="Полилиния: фигура 672">
                <a:extLst>
                  <a:ext uri="{FF2B5EF4-FFF2-40B4-BE49-F238E27FC236}">
                    <a16:creationId xmlns:a16="http://schemas.microsoft.com/office/drawing/2014/main" id="{50A4AA1A-3EF1-43D9-9455-35E4B31490FD}"/>
                  </a:ext>
                </a:extLst>
              </p:cNvPr>
              <p:cNvSpPr/>
              <p:nvPr/>
            </p:nvSpPr>
            <p:spPr>
              <a:xfrm>
                <a:off x="3264742" y="1474431"/>
                <a:ext cx="41044" cy="41044"/>
              </a:xfrm>
              <a:custGeom>
                <a:avLst/>
                <a:gdLst>
                  <a:gd name="connsiteX0" fmla="*/ 307 w 41044"/>
                  <a:gd name="connsiteY0" fmla="*/ 747 h 41044"/>
                  <a:gd name="connsiteX1" fmla="*/ 41352 w 41044"/>
                  <a:gd name="connsiteY1" fmla="*/ 747 h 41044"/>
                  <a:gd name="connsiteX2" fmla="*/ 41352 w 41044"/>
                  <a:gd name="connsiteY2" fmla="*/ 41792 h 41044"/>
                  <a:gd name="connsiteX3" fmla="*/ 3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747"/>
                    </a:moveTo>
                    <a:lnTo>
                      <a:pt x="41352" y="747"/>
                    </a:lnTo>
                    <a:lnTo>
                      <a:pt x="41352" y="41792"/>
                    </a:lnTo>
                    <a:lnTo>
                      <a:pt x="3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4" name="Полилиния: фигура 673">
                <a:extLst>
                  <a:ext uri="{FF2B5EF4-FFF2-40B4-BE49-F238E27FC236}">
                    <a16:creationId xmlns:a16="http://schemas.microsoft.com/office/drawing/2014/main" id="{D67E0DC7-3516-4BEF-AD00-3E882D301994}"/>
                  </a:ext>
                </a:extLst>
              </p:cNvPr>
              <p:cNvSpPr/>
              <p:nvPr/>
            </p:nvSpPr>
            <p:spPr>
              <a:xfrm>
                <a:off x="3304591" y="1474431"/>
                <a:ext cx="41044" cy="41044"/>
              </a:xfrm>
              <a:custGeom>
                <a:avLst/>
                <a:gdLst>
                  <a:gd name="connsiteX0" fmla="*/ 327 w 41044"/>
                  <a:gd name="connsiteY0" fmla="*/ 747 h 41044"/>
                  <a:gd name="connsiteX1" fmla="*/ 41372 w 41044"/>
                  <a:gd name="connsiteY1" fmla="*/ 747 h 41044"/>
                  <a:gd name="connsiteX2" fmla="*/ 41372 w 41044"/>
                  <a:gd name="connsiteY2" fmla="*/ 41792 h 41044"/>
                  <a:gd name="connsiteX3" fmla="*/ 3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747"/>
                    </a:moveTo>
                    <a:lnTo>
                      <a:pt x="41372" y="747"/>
                    </a:lnTo>
                    <a:lnTo>
                      <a:pt x="41372" y="41792"/>
                    </a:lnTo>
                    <a:lnTo>
                      <a:pt x="3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5" name="Полилиния: фигура 674">
                <a:extLst>
                  <a:ext uri="{FF2B5EF4-FFF2-40B4-BE49-F238E27FC236}">
                    <a16:creationId xmlns:a16="http://schemas.microsoft.com/office/drawing/2014/main" id="{D3231646-4938-412B-A224-9CA0BD053772}"/>
                  </a:ext>
                </a:extLst>
              </p:cNvPr>
              <p:cNvSpPr/>
              <p:nvPr/>
            </p:nvSpPr>
            <p:spPr>
              <a:xfrm>
                <a:off x="3384290" y="1474431"/>
                <a:ext cx="41044" cy="41044"/>
              </a:xfrm>
              <a:custGeom>
                <a:avLst/>
                <a:gdLst>
                  <a:gd name="connsiteX0" fmla="*/ 367 w 41044"/>
                  <a:gd name="connsiteY0" fmla="*/ 747 h 41044"/>
                  <a:gd name="connsiteX1" fmla="*/ 41412 w 41044"/>
                  <a:gd name="connsiteY1" fmla="*/ 747 h 41044"/>
                  <a:gd name="connsiteX2" fmla="*/ 41412 w 41044"/>
                  <a:gd name="connsiteY2" fmla="*/ 41792 h 41044"/>
                  <a:gd name="connsiteX3" fmla="*/ 3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747"/>
                    </a:moveTo>
                    <a:lnTo>
                      <a:pt x="41412" y="747"/>
                    </a:lnTo>
                    <a:lnTo>
                      <a:pt x="41412" y="41792"/>
                    </a:lnTo>
                    <a:lnTo>
                      <a:pt x="3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6" name="Полилиния: фигура 675">
                <a:extLst>
                  <a:ext uri="{FF2B5EF4-FFF2-40B4-BE49-F238E27FC236}">
                    <a16:creationId xmlns:a16="http://schemas.microsoft.com/office/drawing/2014/main" id="{8D439851-C8E8-4C2E-9B49-73D1A69CA24E}"/>
                  </a:ext>
                </a:extLst>
              </p:cNvPr>
              <p:cNvSpPr/>
              <p:nvPr/>
            </p:nvSpPr>
            <p:spPr>
              <a:xfrm>
                <a:off x="3424140" y="1474431"/>
                <a:ext cx="41044" cy="41044"/>
              </a:xfrm>
              <a:custGeom>
                <a:avLst/>
                <a:gdLst>
                  <a:gd name="connsiteX0" fmla="*/ 387 w 41044"/>
                  <a:gd name="connsiteY0" fmla="*/ 747 h 41044"/>
                  <a:gd name="connsiteX1" fmla="*/ 41432 w 41044"/>
                  <a:gd name="connsiteY1" fmla="*/ 747 h 41044"/>
                  <a:gd name="connsiteX2" fmla="*/ 41432 w 41044"/>
                  <a:gd name="connsiteY2" fmla="*/ 41792 h 41044"/>
                  <a:gd name="connsiteX3" fmla="*/ 3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747"/>
                    </a:moveTo>
                    <a:lnTo>
                      <a:pt x="41432" y="747"/>
                    </a:lnTo>
                    <a:lnTo>
                      <a:pt x="41432" y="41792"/>
                    </a:lnTo>
                    <a:lnTo>
                      <a:pt x="3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7" name="Полилиния: фигура 676">
                <a:extLst>
                  <a:ext uri="{FF2B5EF4-FFF2-40B4-BE49-F238E27FC236}">
                    <a16:creationId xmlns:a16="http://schemas.microsoft.com/office/drawing/2014/main" id="{C6CD5550-1A11-457A-8005-BA3D80255D96}"/>
                  </a:ext>
                </a:extLst>
              </p:cNvPr>
              <p:cNvSpPr/>
              <p:nvPr/>
            </p:nvSpPr>
            <p:spPr>
              <a:xfrm>
                <a:off x="3503839" y="1474431"/>
                <a:ext cx="41044" cy="41044"/>
              </a:xfrm>
              <a:custGeom>
                <a:avLst/>
                <a:gdLst>
                  <a:gd name="connsiteX0" fmla="*/ 427 w 41044"/>
                  <a:gd name="connsiteY0" fmla="*/ 747 h 41044"/>
                  <a:gd name="connsiteX1" fmla="*/ 41472 w 41044"/>
                  <a:gd name="connsiteY1" fmla="*/ 747 h 41044"/>
                  <a:gd name="connsiteX2" fmla="*/ 41472 w 41044"/>
                  <a:gd name="connsiteY2" fmla="*/ 41792 h 41044"/>
                  <a:gd name="connsiteX3" fmla="*/ 4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747"/>
                    </a:moveTo>
                    <a:lnTo>
                      <a:pt x="41472" y="747"/>
                    </a:lnTo>
                    <a:lnTo>
                      <a:pt x="41472" y="41792"/>
                    </a:lnTo>
                    <a:lnTo>
                      <a:pt x="4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8" name="Полилиния: фигура 677">
                <a:extLst>
                  <a:ext uri="{FF2B5EF4-FFF2-40B4-BE49-F238E27FC236}">
                    <a16:creationId xmlns:a16="http://schemas.microsoft.com/office/drawing/2014/main" id="{EC2D0A19-4C93-4193-9F63-9DA48C1AB9C6}"/>
                  </a:ext>
                </a:extLst>
              </p:cNvPr>
              <p:cNvSpPr/>
              <p:nvPr/>
            </p:nvSpPr>
            <p:spPr>
              <a:xfrm>
                <a:off x="3543688" y="1474431"/>
                <a:ext cx="41044" cy="41044"/>
              </a:xfrm>
              <a:custGeom>
                <a:avLst/>
                <a:gdLst>
                  <a:gd name="connsiteX0" fmla="*/ 447 w 41044"/>
                  <a:gd name="connsiteY0" fmla="*/ 747 h 41044"/>
                  <a:gd name="connsiteX1" fmla="*/ 41492 w 41044"/>
                  <a:gd name="connsiteY1" fmla="*/ 747 h 41044"/>
                  <a:gd name="connsiteX2" fmla="*/ 41492 w 41044"/>
                  <a:gd name="connsiteY2" fmla="*/ 41792 h 41044"/>
                  <a:gd name="connsiteX3" fmla="*/ 44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747"/>
                    </a:moveTo>
                    <a:lnTo>
                      <a:pt x="41492" y="747"/>
                    </a:lnTo>
                    <a:lnTo>
                      <a:pt x="41492" y="41792"/>
                    </a:lnTo>
                    <a:lnTo>
                      <a:pt x="44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9" name="Полилиния: фигура 678">
                <a:extLst>
                  <a:ext uri="{FF2B5EF4-FFF2-40B4-BE49-F238E27FC236}">
                    <a16:creationId xmlns:a16="http://schemas.microsoft.com/office/drawing/2014/main" id="{3F36F646-D861-41ED-8E27-5CDCA5BC8AA9}"/>
                  </a:ext>
                </a:extLst>
              </p:cNvPr>
              <p:cNvSpPr/>
              <p:nvPr/>
            </p:nvSpPr>
            <p:spPr>
              <a:xfrm>
                <a:off x="3583538" y="1474431"/>
                <a:ext cx="41044" cy="41044"/>
              </a:xfrm>
              <a:custGeom>
                <a:avLst/>
                <a:gdLst>
                  <a:gd name="connsiteX0" fmla="*/ 467 w 41044"/>
                  <a:gd name="connsiteY0" fmla="*/ 747 h 41044"/>
                  <a:gd name="connsiteX1" fmla="*/ 41512 w 41044"/>
                  <a:gd name="connsiteY1" fmla="*/ 747 h 41044"/>
                  <a:gd name="connsiteX2" fmla="*/ 41512 w 41044"/>
                  <a:gd name="connsiteY2" fmla="*/ 41792 h 41044"/>
                  <a:gd name="connsiteX3" fmla="*/ 4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747"/>
                    </a:moveTo>
                    <a:lnTo>
                      <a:pt x="41512" y="747"/>
                    </a:lnTo>
                    <a:lnTo>
                      <a:pt x="41512" y="41792"/>
                    </a:lnTo>
                    <a:lnTo>
                      <a:pt x="4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0" name="Полилиния: фигура 679">
                <a:extLst>
                  <a:ext uri="{FF2B5EF4-FFF2-40B4-BE49-F238E27FC236}">
                    <a16:creationId xmlns:a16="http://schemas.microsoft.com/office/drawing/2014/main" id="{5E45CA3A-50D1-4EB3-9744-928D907CFAED}"/>
                  </a:ext>
                </a:extLst>
              </p:cNvPr>
              <p:cNvSpPr/>
              <p:nvPr/>
            </p:nvSpPr>
            <p:spPr>
              <a:xfrm>
                <a:off x="3623387" y="1474431"/>
                <a:ext cx="41044" cy="41044"/>
              </a:xfrm>
              <a:custGeom>
                <a:avLst/>
                <a:gdLst>
                  <a:gd name="connsiteX0" fmla="*/ 487 w 41044"/>
                  <a:gd name="connsiteY0" fmla="*/ 747 h 41044"/>
                  <a:gd name="connsiteX1" fmla="*/ 41532 w 41044"/>
                  <a:gd name="connsiteY1" fmla="*/ 747 h 41044"/>
                  <a:gd name="connsiteX2" fmla="*/ 41532 w 41044"/>
                  <a:gd name="connsiteY2" fmla="*/ 41792 h 41044"/>
                  <a:gd name="connsiteX3" fmla="*/ 4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747"/>
                    </a:moveTo>
                    <a:lnTo>
                      <a:pt x="41532" y="747"/>
                    </a:lnTo>
                    <a:lnTo>
                      <a:pt x="41532" y="41792"/>
                    </a:lnTo>
                    <a:lnTo>
                      <a:pt x="4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1" name="Полилиния: фигура 680">
                <a:extLst>
                  <a:ext uri="{FF2B5EF4-FFF2-40B4-BE49-F238E27FC236}">
                    <a16:creationId xmlns:a16="http://schemas.microsoft.com/office/drawing/2014/main" id="{133D29BC-F47B-4DAF-B845-F0EC430D71FE}"/>
                  </a:ext>
                </a:extLst>
              </p:cNvPr>
              <p:cNvSpPr/>
              <p:nvPr/>
            </p:nvSpPr>
            <p:spPr>
              <a:xfrm>
                <a:off x="3663237" y="1474431"/>
                <a:ext cx="41044" cy="41044"/>
              </a:xfrm>
              <a:custGeom>
                <a:avLst/>
                <a:gdLst>
                  <a:gd name="connsiteX0" fmla="*/ 507 w 41044"/>
                  <a:gd name="connsiteY0" fmla="*/ 747 h 41044"/>
                  <a:gd name="connsiteX1" fmla="*/ 41552 w 41044"/>
                  <a:gd name="connsiteY1" fmla="*/ 747 h 41044"/>
                  <a:gd name="connsiteX2" fmla="*/ 41552 w 41044"/>
                  <a:gd name="connsiteY2" fmla="*/ 41792 h 41044"/>
                  <a:gd name="connsiteX3" fmla="*/ 5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747"/>
                    </a:moveTo>
                    <a:lnTo>
                      <a:pt x="41552" y="747"/>
                    </a:lnTo>
                    <a:lnTo>
                      <a:pt x="41552" y="41792"/>
                    </a:lnTo>
                    <a:lnTo>
                      <a:pt x="5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2" name="Полилиния: фигура 681">
                <a:extLst>
                  <a:ext uri="{FF2B5EF4-FFF2-40B4-BE49-F238E27FC236}">
                    <a16:creationId xmlns:a16="http://schemas.microsoft.com/office/drawing/2014/main" id="{6B8475A9-078F-4640-ACC2-75B6F715DF6E}"/>
                  </a:ext>
                </a:extLst>
              </p:cNvPr>
              <p:cNvSpPr/>
              <p:nvPr/>
            </p:nvSpPr>
            <p:spPr>
              <a:xfrm>
                <a:off x="3703086" y="1474431"/>
                <a:ext cx="41044" cy="41044"/>
              </a:xfrm>
              <a:custGeom>
                <a:avLst/>
                <a:gdLst>
                  <a:gd name="connsiteX0" fmla="*/ 527 w 41044"/>
                  <a:gd name="connsiteY0" fmla="*/ 747 h 41044"/>
                  <a:gd name="connsiteX1" fmla="*/ 41572 w 41044"/>
                  <a:gd name="connsiteY1" fmla="*/ 747 h 41044"/>
                  <a:gd name="connsiteX2" fmla="*/ 41572 w 41044"/>
                  <a:gd name="connsiteY2" fmla="*/ 41792 h 41044"/>
                  <a:gd name="connsiteX3" fmla="*/ 5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747"/>
                    </a:moveTo>
                    <a:lnTo>
                      <a:pt x="41572" y="747"/>
                    </a:lnTo>
                    <a:lnTo>
                      <a:pt x="41572" y="41792"/>
                    </a:lnTo>
                    <a:lnTo>
                      <a:pt x="5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3" name="Полилиния: фигура 682">
                <a:extLst>
                  <a:ext uri="{FF2B5EF4-FFF2-40B4-BE49-F238E27FC236}">
                    <a16:creationId xmlns:a16="http://schemas.microsoft.com/office/drawing/2014/main" id="{F57371E4-1233-416C-BD9A-E0B69A2B5A15}"/>
                  </a:ext>
                </a:extLst>
              </p:cNvPr>
              <p:cNvSpPr/>
              <p:nvPr/>
            </p:nvSpPr>
            <p:spPr>
              <a:xfrm>
                <a:off x="3862484" y="1474431"/>
                <a:ext cx="41044" cy="41044"/>
              </a:xfrm>
              <a:custGeom>
                <a:avLst/>
                <a:gdLst>
                  <a:gd name="connsiteX0" fmla="*/ 607 w 41044"/>
                  <a:gd name="connsiteY0" fmla="*/ 747 h 41044"/>
                  <a:gd name="connsiteX1" fmla="*/ 41652 w 41044"/>
                  <a:gd name="connsiteY1" fmla="*/ 747 h 41044"/>
                  <a:gd name="connsiteX2" fmla="*/ 41652 w 41044"/>
                  <a:gd name="connsiteY2" fmla="*/ 41792 h 41044"/>
                  <a:gd name="connsiteX3" fmla="*/ 6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747"/>
                    </a:moveTo>
                    <a:lnTo>
                      <a:pt x="41652" y="747"/>
                    </a:lnTo>
                    <a:lnTo>
                      <a:pt x="41652" y="41792"/>
                    </a:lnTo>
                    <a:lnTo>
                      <a:pt x="6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4" name="Полилиния: фигура 683">
                <a:extLst>
                  <a:ext uri="{FF2B5EF4-FFF2-40B4-BE49-F238E27FC236}">
                    <a16:creationId xmlns:a16="http://schemas.microsoft.com/office/drawing/2014/main" id="{7B00B5E4-B0AB-4C94-ABC8-1C48A25355C3}"/>
                  </a:ext>
                </a:extLst>
              </p:cNvPr>
              <p:cNvSpPr/>
              <p:nvPr/>
            </p:nvSpPr>
            <p:spPr>
              <a:xfrm>
                <a:off x="3982033" y="1474431"/>
                <a:ext cx="41044" cy="41044"/>
              </a:xfrm>
              <a:custGeom>
                <a:avLst/>
                <a:gdLst>
                  <a:gd name="connsiteX0" fmla="*/ 667 w 41044"/>
                  <a:gd name="connsiteY0" fmla="*/ 747 h 41044"/>
                  <a:gd name="connsiteX1" fmla="*/ 41712 w 41044"/>
                  <a:gd name="connsiteY1" fmla="*/ 747 h 41044"/>
                  <a:gd name="connsiteX2" fmla="*/ 41712 w 41044"/>
                  <a:gd name="connsiteY2" fmla="*/ 41792 h 41044"/>
                  <a:gd name="connsiteX3" fmla="*/ 6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747"/>
                    </a:moveTo>
                    <a:lnTo>
                      <a:pt x="41712" y="747"/>
                    </a:lnTo>
                    <a:lnTo>
                      <a:pt x="41712" y="41792"/>
                    </a:lnTo>
                    <a:lnTo>
                      <a:pt x="6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5" name="Полилиния: фигура 684">
                <a:extLst>
                  <a:ext uri="{FF2B5EF4-FFF2-40B4-BE49-F238E27FC236}">
                    <a16:creationId xmlns:a16="http://schemas.microsoft.com/office/drawing/2014/main" id="{23BF36CF-0CB3-41AC-840A-141AB0581BF6}"/>
                  </a:ext>
                </a:extLst>
              </p:cNvPr>
              <p:cNvSpPr/>
              <p:nvPr/>
            </p:nvSpPr>
            <p:spPr>
              <a:xfrm>
                <a:off x="4021882" y="1474431"/>
                <a:ext cx="41044" cy="41044"/>
              </a:xfrm>
              <a:custGeom>
                <a:avLst/>
                <a:gdLst>
                  <a:gd name="connsiteX0" fmla="*/ 687 w 41044"/>
                  <a:gd name="connsiteY0" fmla="*/ 747 h 41044"/>
                  <a:gd name="connsiteX1" fmla="*/ 41732 w 41044"/>
                  <a:gd name="connsiteY1" fmla="*/ 747 h 41044"/>
                  <a:gd name="connsiteX2" fmla="*/ 41732 w 41044"/>
                  <a:gd name="connsiteY2" fmla="*/ 41792 h 41044"/>
                  <a:gd name="connsiteX3" fmla="*/ 6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747"/>
                    </a:moveTo>
                    <a:lnTo>
                      <a:pt x="41732" y="747"/>
                    </a:lnTo>
                    <a:lnTo>
                      <a:pt x="41732" y="41792"/>
                    </a:lnTo>
                    <a:lnTo>
                      <a:pt x="6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6" name="Полилиния: фигура 685">
                <a:extLst>
                  <a:ext uri="{FF2B5EF4-FFF2-40B4-BE49-F238E27FC236}">
                    <a16:creationId xmlns:a16="http://schemas.microsoft.com/office/drawing/2014/main" id="{D9D658A8-23D1-4CDB-AA1B-0583AAEAAFB3}"/>
                  </a:ext>
                </a:extLst>
              </p:cNvPr>
              <p:cNvSpPr/>
              <p:nvPr/>
            </p:nvSpPr>
            <p:spPr>
              <a:xfrm>
                <a:off x="4061732" y="1474431"/>
                <a:ext cx="41044" cy="41044"/>
              </a:xfrm>
              <a:custGeom>
                <a:avLst/>
                <a:gdLst>
                  <a:gd name="connsiteX0" fmla="*/ 707 w 41044"/>
                  <a:gd name="connsiteY0" fmla="*/ 747 h 41044"/>
                  <a:gd name="connsiteX1" fmla="*/ 41752 w 41044"/>
                  <a:gd name="connsiteY1" fmla="*/ 747 h 41044"/>
                  <a:gd name="connsiteX2" fmla="*/ 41752 w 41044"/>
                  <a:gd name="connsiteY2" fmla="*/ 41792 h 41044"/>
                  <a:gd name="connsiteX3" fmla="*/ 7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747"/>
                    </a:moveTo>
                    <a:lnTo>
                      <a:pt x="41752" y="747"/>
                    </a:lnTo>
                    <a:lnTo>
                      <a:pt x="41752" y="41792"/>
                    </a:lnTo>
                    <a:lnTo>
                      <a:pt x="7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7" name="Полилиния: фигура 686">
                <a:extLst>
                  <a:ext uri="{FF2B5EF4-FFF2-40B4-BE49-F238E27FC236}">
                    <a16:creationId xmlns:a16="http://schemas.microsoft.com/office/drawing/2014/main" id="{FEEE3F76-7CB8-4AD1-B512-BBC140A6877B}"/>
                  </a:ext>
                </a:extLst>
              </p:cNvPr>
              <p:cNvSpPr/>
              <p:nvPr/>
            </p:nvSpPr>
            <p:spPr>
              <a:xfrm>
                <a:off x="4141431" y="1474431"/>
                <a:ext cx="41044" cy="41044"/>
              </a:xfrm>
              <a:custGeom>
                <a:avLst/>
                <a:gdLst>
                  <a:gd name="connsiteX0" fmla="*/ 747 w 41044"/>
                  <a:gd name="connsiteY0" fmla="*/ 747 h 41044"/>
                  <a:gd name="connsiteX1" fmla="*/ 41792 w 41044"/>
                  <a:gd name="connsiteY1" fmla="*/ 747 h 41044"/>
                  <a:gd name="connsiteX2" fmla="*/ 41792 w 41044"/>
                  <a:gd name="connsiteY2" fmla="*/ 41792 h 41044"/>
                  <a:gd name="connsiteX3" fmla="*/ 74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747"/>
                    </a:moveTo>
                    <a:lnTo>
                      <a:pt x="41792" y="747"/>
                    </a:lnTo>
                    <a:lnTo>
                      <a:pt x="41792" y="41792"/>
                    </a:lnTo>
                    <a:lnTo>
                      <a:pt x="74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8" name="Полилиния: фигура 687">
                <a:extLst>
                  <a:ext uri="{FF2B5EF4-FFF2-40B4-BE49-F238E27FC236}">
                    <a16:creationId xmlns:a16="http://schemas.microsoft.com/office/drawing/2014/main" id="{EB7EE604-EEBD-4DCC-8BEB-EB534ED8E957}"/>
                  </a:ext>
                </a:extLst>
              </p:cNvPr>
              <p:cNvSpPr/>
              <p:nvPr/>
            </p:nvSpPr>
            <p:spPr>
              <a:xfrm>
                <a:off x="4260979" y="1474431"/>
                <a:ext cx="41044" cy="41044"/>
              </a:xfrm>
              <a:custGeom>
                <a:avLst/>
                <a:gdLst>
                  <a:gd name="connsiteX0" fmla="*/ 807 w 41044"/>
                  <a:gd name="connsiteY0" fmla="*/ 747 h 41044"/>
                  <a:gd name="connsiteX1" fmla="*/ 41852 w 41044"/>
                  <a:gd name="connsiteY1" fmla="*/ 747 h 41044"/>
                  <a:gd name="connsiteX2" fmla="*/ 41852 w 41044"/>
                  <a:gd name="connsiteY2" fmla="*/ 41792 h 41044"/>
                  <a:gd name="connsiteX3" fmla="*/ 80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747"/>
                    </a:moveTo>
                    <a:lnTo>
                      <a:pt x="41852" y="747"/>
                    </a:lnTo>
                    <a:lnTo>
                      <a:pt x="41852" y="41792"/>
                    </a:lnTo>
                    <a:lnTo>
                      <a:pt x="80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9" name="Полилиния: фигура 688">
                <a:extLst>
                  <a:ext uri="{FF2B5EF4-FFF2-40B4-BE49-F238E27FC236}">
                    <a16:creationId xmlns:a16="http://schemas.microsoft.com/office/drawing/2014/main" id="{6F1A1F7C-171F-4A0B-BAD0-AC2A28FB13A8}"/>
                  </a:ext>
                </a:extLst>
              </p:cNvPr>
              <p:cNvSpPr/>
              <p:nvPr/>
            </p:nvSpPr>
            <p:spPr>
              <a:xfrm>
                <a:off x="4300829" y="1474431"/>
                <a:ext cx="41044" cy="41044"/>
              </a:xfrm>
              <a:custGeom>
                <a:avLst/>
                <a:gdLst>
                  <a:gd name="connsiteX0" fmla="*/ 827 w 41044"/>
                  <a:gd name="connsiteY0" fmla="*/ 747 h 41044"/>
                  <a:gd name="connsiteX1" fmla="*/ 41872 w 41044"/>
                  <a:gd name="connsiteY1" fmla="*/ 747 h 41044"/>
                  <a:gd name="connsiteX2" fmla="*/ 41872 w 41044"/>
                  <a:gd name="connsiteY2" fmla="*/ 41792 h 41044"/>
                  <a:gd name="connsiteX3" fmla="*/ 8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747"/>
                    </a:moveTo>
                    <a:lnTo>
                      <a:pt x="41872" y="747"/>
                    </a:lnTo>
                    <a:lnTo>
                      <a:pt x="41872" y="41792"/>
                    </a:lnTo>
                    <a:lnTo>
                      <a:pt x="8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0" name="Полилиния: фигура 689">
                <a:extLst>
                  <a:ext uri="{FF2B5EF4-FFF2-40B4-BE49-F238E27FC236}">
                    <a16:creationId xmlns:a16="http://schemas.microsoft.com/office/drawing/2014/main" id="{DF742D37-3487-42A9-B859-84CBEB6E8498}"/>
                  </a:ext>
                </a:extLst>
              </p:cNvPr>
              <p:cNvSpPr/>
              <p:nvPr/>
            </p:nvSpPr>
            <p:spPr>
              <a:xfrm>
                <a:off x="4380528" y="1474431"/>
                <a:ext cx="41044" cy="41044"/>
              </a:xfrm>
              <a:custGeom>
                <a:avLst/>
                <a:gdLst>
                  <a:gd name="connsiteX0" fmla="*/ 867 w 41044"/>
                  <a:gd name="connsiteY0" fmla="*/ 747 h 41044"/>
                  <a:gd name="connsiteX1" fmla="*/ 41912 w 41044"/>
                  <a:gd name="connsiteY1" fmla="*/ 747 h 41044"/>
                  <a:gd name="connsiteX2" fmla="*/ 41912 w 41044"/>
                  <a:gd name="connsiteY2" fmla="*/ 41792 h 41044"/>
                  <a:gd name="connsiteX3" fmla="*/ 86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747"/>
                    </a:moveTo>
                    <a:lnTo>
                      <a:pt x="41912" y="747"/>
                    </a:lnTo>
                    <a:lnTo>
                      <a:pt x="41912" y="41792"/>
                    </a:lnTo>
                    <a:lnTo>
                      <a:pt x="86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1" name="Полилиния: фигура 690">
                <a:extLst>
                  <a:ext uri="{FF2B5EF4-FFF2-40B4-BE49-F238E27FC236}">
                    <a16:creationId xmlns:a16="http://schemas.microsoft.com/office/drawing/2014/main" id="{52661261-2D01-411D-93B8-46DDA7FD4357}"/>
                  </a:ext>
                </a:extLst>
              </p:cNvPr>
              <p:cNvSpPr/>
              <p:nvPr/>
            </p:nvSpPr>
            <p:spPr>
              <a:xfrm>
                <a:off x="4420377" y="1474431"/>
                <a:ext cx="41044" cy="41044"/>
              </a:xfrm>
              <a:custGeom>
                <a:avLst/>
                <a:gdLst>
                  <a:gd name="connsiteX0" fmla="*/ 887 w 41044"/>
                  <a:gd name="connsiteY0" fmla="*/ 747 h 41044"/>
                  <a:gd name="connsiteX1" fmla="*/ 41932 w 41044"/>
                  <a:gd name="connsiteY1" fmla="*/ 747 h 41044"/>
                  <a:gd name="connsiteX2" fmla="*/ 41932 w 41044"/>
                  <a:gd name="connsiteY2" fmla="*/ 41792 h 41044"/>
                  <a:gd name="connsiteX3" fmla="*/ 88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747"/>
                    </a:moveTo>
                    <a:lnTo>
                      <a:pt x="41932" y="747"/>
                    </a:lnTo>
                    <a:lnTo>
                      <a:pt x="41932" y="41792"/>
                    </a:lnTo>
                    <a:lnTo>
                      <a:pt x="88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2" name="Полилиния: фигура 691">
                <a:extLst>
                  <a:ext uri="{FF2B5EF4-FFF2-40B4-BE49-F238E27FC236}">
                    <a16:creationId xmlns:a16="http://schemas.microsoft.com/office/drawing/2014/main" id="{751953A0-270A-49BC-929F-C2B128F85EBC}"/>
                  </a:ext>
                </a:extLst>
              </p:cNvPr>
              <p:cNvSpPr/>
              <p:nvPr/>
            </p:nvSpPr>
            <p:spPr>
              <a:xfrm>
                <a:off x="4500076" y="1474431"/>
                <a:ext cx="41044" cy="41044"/>
              </a:xfrm>
              <a:custGeom>
                <a:avLst/>
                <a:gdLst>
                  <a:gd name="connsiteX0" fmla="*/ 927 w 41044"/>
                  <a:gd name="connsiteY0" fmla="*/ 747 h 41044"/>
                  <a:gd name="connsiteX1" fmla="*/ 41972 w 41044"/>
                  <a:gd name="connsiteY1" fmla="*/ 747 h 41044"/>
                  <a:gd name="connsiteX2" fmla="*/ 41972 w 41044"/>
                  <a:gd name="connsiteY2" fmla="*/ 41792 h 41044"/>
                  <a:gd name="connsiteX3" fmla="*/ 927 w 41044"/>
                  <a:gd name="connsiteY3" fmla="*/ 417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747"/>
                    </a:moveTo>
                    <a:lnTo>
                      <a:pt x="41972" y="747"/>
                    </a:lnTo>
                    <a:lnTo>
                      <a:pt x="41972" y="41792"/>
                    </a:lnTo>
                    <a:lnTo>
                      <a:pt x="927" y="417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3" name="Полилиния: фигура 692">
                <a:extLst>
                  <a:ext uri="{FF2B5EF4-FFF2-40B4-BE49-F238E27FC236}">
                    <a16:creationId xmlns:a16="http://schemas.microsoft.com/office/drawing/2014/main" id="{FBB2E77A-F9B6-4256-AB74-FAF01B00868F}"/>
                  </a:ext>
                </a:extLst>
              </p:cNvPr>
              <p:cNvSpPr/>
              <p:nvPr/>
            </p:nvSpPr>
            <p:spPr>
              <a:xfrm>
                <a:off x="2746698" y="1514280"/>
                <a:ext cx="41044" cy="41044"/>
              </a:xfrm>
              <a:custGeom>
                <a:avLst/>
                <a:gdLst>
                  <a:gd name="connsiteX0" fmla="*/ 47 w 41044"/>
                  <a:gd name="connsiteY0" fmla="*/ 767 h 41044"/>
                  <a:gd name="connsiteX1" fmla="*/ 41092 w 41044"/>
                  <a:gd name="connsiteY1" fmla="*/ 767 h 41044"/>
                  <a:gd name="connsiteX2" fmla="*/ 41092 w 41044"/>
                  <a:gd name="connsiteY2" fmla="*/ 41812 h 41044"/>
                  <a:gd name="connsiteX3" fmla="*/ 4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7" y="767"/>
                    </a:moveTo>
                    <a:lnTo>
                      <a:pt x="41092" y="767"/>
                    </a:lnTo>
                    <a:lnTo>
                      <a:pt x="41092" y="41812"/>
                    </a:lnTo>
                    <a:lnTo>
                      <a:pt x="4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4" name="Полилиния: фигура 693">
                <a:extLst>
                  <a:ext uri="{FF2B5EF4-FFF2-40B4-BE49-F238E27FC236}">
                    <a16:creationId xmlns:a16="http://schemas.microsoft.com/office/drawing/2014/main" id="{D50557EE-5EE4-406C-9BE2-AC7BA855BEBF}"/>
                  </a:ext>
                </a:extLst>
              </p:cNvPr>
              <p:cNvSpPr/>
              <p:nvPr/>
            </p:nvSpPr>
            <p:spPr>
              <a:xfrm>
                <a:off x="2866247" y="1514280"/>
                <a:ext cx="41044" cy="41044"/>
              </a:xfrm>
              <a:custGeom>
                <a:avLst/>
                <a:gdLst>
                  <a:gd name="connsiteX0" fmla="*/ 107 w 41044"/>
                  <a:gd name="connsiteY0" fmla="*/ 767 h 41044"/>
                  <a:gd name="connsiteX1" fmla="*/ 41152 w 41044"/>
                  <a:gd name="connsiteY1" fmla="*/ 767 h 41044"/>
                  <a:gd name="connsiteX2" fmla="*/ 41152 w 41044"/>
                  <a:gd name="connsiteY2" fmla="*/ 41812 h 41044"/>
                  <a:gd name="connsiteX3" fmla="*/ 1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07" y="767"/>
                    </a:moveTo>
                    <a:lnTo>
                      <a:pt x="41152" y="767"/>
                    </a:lnTo>
                    <a:lnTo>
                      <a:pt x="41152" y="41812"/>
                    </a:lnTo>
                    <a:lnTo>
                      <a:pt x="1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5" name="Полилиния: фигура 694">
                <a:extLst>
                  <a:ext uri="{FF2B5EF4-FFF2-40B4-BE49-F238E27FC236}">
                    <a16:creationId xmlns:a16="http://schemas.microsoft.com/office/drawing/2014/main" id="{D04203F7-4814-4C82-83AE-86E3BFFA572D}"/>
                  </a:ext>
                </a:extLst>
              </p:cNvPr>
              <p:cNvSpPr/>
              <p:nvPr/>
            </p:nvSpPr>
            <p:spPr>
              <a:xfrm>
                <a:off x="2906096" y="1514280"/>
                <a:ext cx="41044" cy="41044"/>
              </a:xfrm>
              <a:custGeom>
                <a:avLst/>
                <a:gdLst>
                  <a:gd name="connsiteX0" fmla="*/ 127 w 41044"/>
                  <a:gd name="connsiteY0" fmla="*/ 767 h 41044"/>
                  <a:gd name="connsiteX1" fmla="*/ 41172 w 41044"/>
                  <a:gd name="connsiteY1" fmla="*/ 767 h 41044"/>
                  <a:gd name="connsiteX2" fmla="*/ 41172 w 41044"/>
                  <a:gd name="connsiteY2" fmla="*/ 41812 h 41044"/>
                  <a:gd name="connsiteX3" fmla="*/ 1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27" y="767"/>
                    </a:moveTo>
                    <a:lnTo>
                      <a:pt x="41172" y="767"/>
                    </a:lnTo>
                    <a:lnTo>
                      <a:pt x="41172" y="41812"/>
                    </a:lnTo>
                    <a:lnTo>
                      <a:pt x="1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6" name="Полилиния: фигура 695">
                <a:extLst>
                  <a:ext uri="{FF2B5EF4-FFF2-40B4-BE49-F238E27FC236}">
                    <a16:creationId xmlns:a16="http://schemas.microsoft.com/office/drawing/2014/main" id="{51E019D0-6B8B-4B96-A499-BBE7F9BD4784}"/>
                  </a:ext>
                </a:extLst>
              </p:cNvPr>
              <p:cNvSpPr/>
              <p:nvPr/>
            </p:nvSpPr>
            <p:spPr>
              <a:xfrm>
                <a:off x="2985795" y="1514280"/>
                <a:ext cx="41044" cy="41044"/>
              </a:xfrm>
              <a:custGeom>
                <a:avLst/>
                <a:gdLst>
                  <a:gd name="connsiteX0" fmla="*/ 167 w 41044"/>
                  <a:gd name="connsiteY0" fmla="*/ 767 h 41044"/>
                  <a:gd name="connsiteX1" fmla="*/ 41212 w 41044"/>
                  <a:gd name="connsiteY1" fmla="*/ 767 h 41044"/>
                  <a:gd name="connsiteX2" fmla="*/ 41212 w 41044"/>
                  <a:gd name="connsiteY2" fmla="*/ 41812 h 41044"/>
                  <a:gd name="connsiteX3" fmla="*/ 1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67" y="767"/>
                    </a:moveTo>
                    <a:lnTo>
                      <a:pt x="41212" y="767"/>
                    </a:lnTo>
                    <a:lnTo>
                      <a:pt x="41212" y="41812"/>
                    </a:lnTo>
                    <a:lnTo>
                      <a:pt x="1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7" name="Полилиния: фигура 696">
                <a:extLst>
                  <a:ext uri="{FF2B5EF4-FFF2-40B4-BE49-F238E27FC236}">
                    <a16:creationId xmlns:a16="http://schemas.microsoft.com/office/drawing/2014/main" id="{AFC644F9-71A8-4914-BC30-A4154DF5DFF9}"/>
                  </a:ext>
                </a:extLst>
              </p:cNvPr>
              <p:cNvSpPr/>
              <p:nvPr/>
            </p:nvSpPr>
            <p:spPr>
              <a:xfrm>
                <a:off x="3025645" y="1514280"/>
                <a:ext cx="41044" cy="41044"/>
              </a:xfrm>
              <a:custGeom>
                <a:avLst/>
                <a:gdLst>
                  <a:gd name="connsiteX0" fmla="*/ 187 w 41044"/>
                  <a:gd name="connsiteY0" fmla="*/ 767 h 41044"/>
                  <a:gd name="connsiteX1" fmla="*/ 41232 w 41044"/>
                  <a:gd name="connsiteY1" fmla="*/ 767 h 41044"/>
                  <a:gd name="connsiteX2" fmla="*/ 41232 w 41044"/>
                  <a:gd name="connsiteY2" fmla="*/ 41812 h 41044"/>
                  <a:gd name="connsiteX3" fmla="*/ 18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187" y="767"/>
                    </a:moveTo>
                    <a:lnTo>
                      <a:pt x="41232" y="767"/>
                    </a:lnTo>
                    <a:lnTo>
                      <a:pt x="41232" y="41812"/>
                    </a:lnTo>
                    <a:lnTo>
                      <a:pt x="18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8" name="Полилиния: фигура 697">
                <a:extLst>
                  <a:ext uri="{FF2B5EF4-FFF2-40B4-BE49-F238E27FC236}">
                    <a16:creationId xmlns:a16="http://schemas.microsoft.com/office/drawing/2014/main" id="{3B50FA75-D8F2-4350-B227-0150A2654ECA}"/>
                  </a:ext>
                </a:extLst>
              </p:cNvPr>
              <p:cNvSpPr/>
              <p:nvPr/>
            </p:nvSpPr>
            <p:spPr>
              <a:xfrm>
                <a:off x="3105344" y="1514280"/>
                <a:ext cx="41044" cy="41044"/>
              </a:xfrm>
              <a:custGeom>
                <a:avLst/>
                <a:gdLst>
                  <a:gd name="connsiteX0" fmla="*/ 227 w 41044"/>
                  <a:gd name="connsiteY0" fmla="*/ 767 h 41044"/>
                  <a:gd name="connsiteX1" fmla="*/ 41272 w 41044"/>
                  <a:gd name="connsiteY1" fmla="*/ 767 h 41044"/>
                  <a:gd name="connsiteX2" fmla="*/ 41272 w 41044"/>
                  <a:gd name="connsiteY2" fmla="*/ 41812 h 41044"/>
                  <a:gd name="connsiteX3" fmla="*/ 2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767"/>
                    </a:moveTo>
                    <a:lnTo>
                      <a:pt x="41272" y="767"/>
                    </a:lnTo>
                    <a:lnTo>
                      <a:pt x="41272" y="41812"/>
                    </a:lnTo>
                    <a:lnTo>
                      <a:pt x="2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9" name="Полилиния: фигура 698">
                <a:extLst>
                  <a:ext uri="{FF2B5EF4-FFF2-40B4-BE49-F238E27FC236}">
                    <a16:creationId xmlns:a16="http://schemas.microsoft.com/office/drawing/2014/main" id="{F8495DB7-3C8E-4238-A863-AC980D264EEB}"/>
                  </a:ext>
                </a:extLst>
              </p:cNvPr>
              <p:cNvSpPr/>
              <p:nvPr/>
            </p:nvSpPr>
            <p:spPr>
              <a:xfrm>
                <a:off x="3224892" y="1514280"/>
                <a:ext cx="41044" cy="41044"/>
              </a:xfrm>
              <a:custGeom>
                <a:avLst/>
                <a:gdLst>
                  <a:gd name="connsiteX0" fmla="*/ 287 w 41044"/>
                  <a:gd name="connsiteY0" fmla="*/ 767 h 41044"/>
                  <a:gd name="connsiteX1" fmla="*/ 41332 w 41044"/>
                  <a:gd name="connsiteY1" fmla="*/ 767 h 41044"/>
                  <a:gd name="connsiteX2" fmla="*/ 41332 w 41044"/>
                  <a:gd name="connsiteY2" fmla="*/ 41812 h 41044"/>
                  <a:gd name="connsiteX3" fmla="*/ 28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767"/>
                    </a:moveTo>
                    <a:lnTo>
                      <a:pt x="41332" y="767"/>
                    </a:lnTo>
                    <a:lnTo>
                      <a:pt x="41332" y="41812"/>
                    </a:lnTo>
                    <a:lnTo>
                      <a:pt x="28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0" name="Полилиния: фигура 699">
                <a:extLst>
                  <a:ext uri="{FF2B5EF4-FFF2-40B4-BE49-F238E27FC236}">
                    <a16:creationId xmlns:a16="http://schemas.microsoft.com/office/drawing/2014/main" id="{7A212495-602F-40CD-9D58-258D6EE4AC1A}"/>
                  </a:ext>
                </a:extLst>
              </p:cNvPr>
              <p:cNvSpPr/>
              <p:nvPr/>
            </p:nvSpPr>
            <p:spPr>
              <a:xfrm>
                <a:off x="3304591" y="1514280"/>
                <a:ext cx="41044" cy="41044"/>
              </a:xfrm>
              <a:custGeom>
                <a:avLst/>
                <a:gdLst>
                  <a:gd name="connsiteX0" fmla="*/ 327 w 41044"/>
                  <a:gd name="connsiteY0" fmla="*/ 767 h 41044"/>
                  <a:gd name="connsiteX1" fmla="*/ 41372 w 41044"/>
                  <a:gd name="connsiteY1" fmla="*/ 767 h 41044"/>
                  <a:gd name="connsiteX2" fmla="*/ 41372 w 41044"/>
                  <a:gd name="connsiteY2" fmla="*/ 41812 h 41044"/>
                  <a:gd name="connsiteX3" fmla="*/ 3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767"/>
                    </a:moveTo>
                    <a:lnTo>
                      <a:pt x="41372" y="767"/>
                    </a:lnTo>
                    <a:lnTo>
                      <a:pt x="41372" y="41812"/>
                    </a:lnTo>
                    <a:lnTo>
                      <a:pt x="3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1" name="Полилиния: фигура 700">
                <a:extLst>
                  <a:ext uri="{FF2B5EF4-FFF2-40B4-BE49-F238E27FC236}">
                    <a16:creationId xmlns:a16="http://schemas.microsoft.com/office/drawing/2014/main" id="{B946FF4F-C1B1-4BE7-ADAF-95C925543381}"/>
                  </a:ext>
                </a:extLst>
              </p:cNvPr>
              <p:cNvSpPr/>
              <p:nvPr/>
            </p:nvSpPr>
            <p:spPr>
              <a:xfrm>
                <a:off x="3344441" y="1514280"/>
                <a:ext cx="41044" cy="41044"/>
              </a:xfrm>
              <a:custGeom>
                <a:avLst/>
                <a:gdLst>
                  <a:gd name="connsiteX0" fmla="*/ 347 w 41044"/>
                  <a:gd name="connsiteY0" fmla="*/ 767 h 41044"/>
                  <a:gd name="connsiteX1" fmla="*/ 41392 w 41044"/>
                  <a:gd name="connsiteY1" fmla="*/ 767 h 41044"/>
                  <a:gd name="connsiteX2" fmla="*/ 41392 w 41044"/>
                  <a:gd name="connsiteY2" fmla="*/ 41812 h 41044"/>
                  <a:gd name="connsiteX3" fmla="*/ 34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767"/>
                    </a:moveTo>
                    <a:lnTo>
                      <a:pt x="41392" y="767"/>
                    </a:lnTo>
                    <a:lnTo>
                      <a:pt x="41392" y="41812"/>
                    </a:lnTo>
                    <a:lnTo>
                      <a:pt x="34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2" name="Полилиния: фигура 701">
                <a:extLst>
                  <a:ext uri="{FF2B5EF4-FFF2-40B4-BE49-F238E27FC236}">
                    <a16:creationId xmlns:a16="http://schemas.microsoft.com/office/drawing/2014/main" id="{0B17651A-BE05-459E-9CFB-C1E552D3FE33}"/>
                  </a:ext>
                </a:extLst>
              </p:cNvPr>
              <p:cNvSpPr/>
              <p:nvPr/>
            </p:nvSpPr>
            <p:spPr>
              <a:xfrm>
                <a:off x="3384290" y="1514280"/>
                <a:ext cx="41044" cy="41044"/>
              </a:xfrm>
              <a:custGeom>
                <a:avLst/>
                <a:gdLst>
                  <a:gd name="connsiteX0" fmla="*/ 367 w 41044"/>
                  <a:gd name="connsiteY0" fmla="*/ 767 h 41044"/>
                  <a:gd name="connsiteX1" fmla="*/ 41412 w 41044"/>
                  <a:gd name="connsiteY1" fmla="*/ 767 h 41044"/>
                  <a:gd name="connsiteX2" fmla="*/ 41412 w 41044"/>
                  <a:gd name="connsiteY2" fmla="*/ 41812 h 41044"/>
                  <a:gd name="connsiteX3" fmla="*/ 3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767"/>
                    </a:moveTo>
                    <a:lnTo>
                      <a:pt x="41412" y="767"/>
                    </a:lnTo>
                    <a:lnTo>
                      <a:pt x="41412" y="41812"/>
                    </a:lnTo>
                    <a:lnTo>
                      <a:pt x="3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3" name="Полилиния: фигура 702">
                <a:extLst>
                  <a:ext uri="{FF2B5EF4-FFF2-40B4-BE49-F238E27FC236}">
                    <a16:creationId xmlns:a16="http://schemas.microsoft.com/office/drawing/2014/main" id="{94669FC5-983F-4ADB-903D-382F8890059E}"/>
                  </a:ext>
                </a:extLst>
              </p:cNvPr>
              <p:cNvSpPr/>
              <p:nvPr/>
            </p:nvSpPr>
            <p:spPr>
              <a:xfrm>
                <a:off x="3463989" y="1514280"/>
                <a:ext cx="41044" cy="41044"/>
              </a:xfrm>
              <a:custGeom>
                <a:avLst/>
                <a:gdLst>
                  <a:gd name="connsiteX0" fmla="*/ 407 w 41044"/>
                  <a:gd name="connsiteY0" fmla="*/ 767 h 41044"/>
                  <a:gd name="connsiteX1" fmla="*/ 41452 w 41044"/>
                  <a:gd name="connsiteY1" fmla="*/ 767 h 41044"/>
                  <a:gd name="connsiteX2" fmla="*/ 41452 w 41044"/>
                  <a:gd name="connsiteY2" fmla="*/ 41812 h 41044"/>
                  <a:gd name="connsiteX3" fmla="*/ 4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767"/>
                    </a:moveTo>
                    <a:lnTo>
                      <a:pt x="41452" y="767"/>
                    </a:lnTo>
                    <a:lnTo>
                      <a:pt x="41452" y="41812"/>
                    </a:lnTo>
                    <a:lnTo>
                      <a:pt x="4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4" name="Полилиния: фигура 703">
                <a:extLst>
                  <a:ext uri="{FF2B5EF4-FFF2-40B4-BE49-F238E27FC236}">
                    <a16:creationId xmlns:a16="http://schemas.microsoft.com/office/drawing/2014/main" id="{6DC42C0C-C070-48DC-865A-607221F473E7}"/>
                  </a:ext>
                </a:extLst>
              </p:cNvPr>
              <p:cNvSpPr/>
              <p:nvPr/>
            </p:nvSpPr>
            <p:spPr>
              <a:xfrm>
                <a:off x="3543688" y="1514280"/>
                <a:ext cx="41044" cy="41044"/>
              </a:xfrm>
              <a:custGeom>
                <a:avLst/>
                <a:gdLst>
                  <a:gd name="connsiteX0" fmla="*/ 447 w 41044"/>
                  <a:gd name="connsiteY0" fmla="*/ 767 h 41044"/>
                  <a:gd name="connsiteX1" fmla="*/ 41492 w 41044"/>
                  <a:gd name="connsiteY1" fmla="*/ 767 h 41044"/>
                  <a:gd name="connsiteX2" fmla="*/ 41492 w 41044"/>
                  <a:gd name="connsiteY2" fmla="*/ 41812 h 41044"/>
                  <a:gd name="connsiteX3" fmla="*/ 44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767"/>
                    </a:moveTo>
                    <a:lnTo>
                      <a:pt x="41492" y="767"/>
                    </a:lnTo>
                    <a:lnTo>
                      <a:pt x="41492" y="41812"/>
                    </a:lnTo>
                    <a:lnTo>
                      <a:pt x="44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5" name="Полилиния: фигура 704">
                <a:extLst>
                  <a:ext uri="{FF2B5EF4-FFF2-40B4-BE49-F238E27FC236}">
                    <a16:creationId xmlns:a16="http://schemas.microsoft.com/office/drawing/2014/main" id="{4BFCEB06-47A6-4048-B961-121B26D118C1}"/>
                  </a:ext>
                </a:extLst>
              </p:cNvPr>
              <p:cNvSpPr/>
              <p:nvPr/>
            </p:nvSpPr>
            <p:spPr>
              <a:xfrm>
                <a:off x="3583538" y="1514280"/>
                <a:ext cx="41044" cy="41044"/>
              </a:xfrm>
              <a:custGeom>
                <a:avLst/>
                <a:gdLst>
                  <a:gd name="connsiteX0" fmla="*/ 467 w 41044"/>
                  <a:gd name="connsiteY0" fmla="*/ 767 h 41044"/>
                  <a:gd name="connsiteX1" fmla="*/ 41512 w 41044"/>
                  <a:gd name="connsiteY1" fmla="*/ 767 h 41044"/>
                  <a:gd name="connsiteX2" fmla="*/ 41512 w 41044"/>
                  <a:gd name="connsiteY2" fmla="*/ 41812 h 41044"/>
                  <a:gd name="connsiteX3" fmla="*/ 4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767"/>
                    </a:moveTo>
                    <a:lnTo>
                      <a:pt x="41512" y="767"/>
                    </a:lnTo>
                    <a:lnTo>
                      <a:pt x="41512" y="41812"/>
                    </a:lnTo>
                    <a:lnTo>
                      <a:pt x="4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6" name="Полилиния: фигура 705">
                <a:extLst>
                  <a:ext uri="{FF2B5EF4-FFF2-40B4-BE49-F238E27FC236}">
                    <a16:creationId xmlns:a16="http://schemas.microsoft.com/office/drawing/2014/main" id="{D4D16658-F911-4FF6-9A33-57E01B377F90}"/>
                  </a:ext>
                </a:extLst>
              </p:cNvPr>
              <p:cNvSpPr/>
              <p:nvPr/>
            </p:nvSpPr>
            <p:spPr>
              <a:xfrm>
                <a:off x="3623387" y="1514280"/>
                <a:ext cx="41044" cy="41044"/>
              </a:xfrm>
              <a:custGeom>
                <a:avLst/>
                <a:gdLst>
                  <a:gd name="connsiteX0" fmla="*/ 487 w 41044"/>
                  <a:gd name="connsiteY0" fmla="*/ 767 h 41044"/>
                  <a:gd name="connsiteX1" fmla="*/ 41532 w 41044"/>
                  <a:gd name="connsiteY1" fmla="*/ 767 h 41044"/>
                  <a:gd name="connsiteX2" fmla="*/ 41532 w 41044"/>
                  <a:gd name="connsiteY2" fmla="*/ 41812 h 41044"/>
                  <a:gd name="connsiteX3" fmla="*/ 48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767"/>
                    </a:moveTo>
                    <a:lnTo>
                      <a:pt x="41532" y="767"/>
                    </a:lnTo>
                    <a:lnTo>
                      <a:pt x="41532" y="41812"/>
                    </a:lnTo>
                    <a:lnTo>
                      <a:pt x="48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7" name="Полилиния: фигура 706">
                <a:extLst>
                  <a:ext uri="{FF2B5EF4-FFF2-40B4-BE49-F238E27FC236}">
                    <a16:creationId xmlns:a16="http://schemas.microsoft.com/office/drawing/2014/main" id="{C86209D4-49EC-400E-BE32-135ED52C2EBF}"/>
                  </a:ext>
                </a:extLst>
              </p:cNvPr>
              <p:cNvSpPr/>
              <p:nvPr/>
            </p:nvSpPr>
            <p:spPr>
              <a:xfrm>
                <a:off x="3663237" y="1514280"/>
                <a:ext cx="41044" cy="41044"/>
              </a:xfrm>
              <a:custGeom>
                <a:avLst/>
                <a:gdLst>
                  <a:gd name="connsiteX0" fmla="*/ 507 w 41044"/>
                  <a:gd name="connsiteY0" fmla="*/ 767 h 41044"/>
                  <a:gd name="connsiteX1" fmla="*/ 41552 w 41044"/>
                  <a:gd name="connsiteY1" fmla="*/ 767 h 41044"/>
                  <a:gd name="connsiteX2" fmla="*/ 41552 w 41044"/>
                  <a:gd name="connsiteY2" fmla="*/ 41812 h 41044"/>
                  <a:gd name="connsiteX3" fmla="*/ 5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767"/>
                    </a:moveTo>
                    <a:lnTo>
                      <a:pt x="41552" y="767"/>
                    </a:lnTo>
                    <a:lnTo>
                      <a:pt x="41552" y="41812"/>
                    </a:lnTo>
                    <a:lnTo>
                      <a:pt x="5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8" name="Полилиния: фигура 707">
                <a:extLst>
                  <a:ext uri="{FF2B5EF4-FFF2-40B4-BE49-F238E27FC236}">
                    <a16:creationId xmlns:a16="http://schemas.microsoft.com/office/drawing/2014/main" id="{6148219B-7BFC-41FC-A3D9-27AA9E2D4C10}"/>
                  </a:ext>
                </a:extLst>
              </p:cNvPr>
              <p:cNvSpPr/>
              <p:nvPr/>
            </p:nvSpPr>
            <p:spPr>
              <a:xfrm>
                <a:off x="3703086" y="1514280"/>
                <a:ext cx="41044" cy="41044"/>
              </a:xfrm>
              <a:custGeom>
                <a:avLst/>
                <a:gdLst>
                  <a:gd name="connsiteX0" fmla="*/ 527 w 41044"/>
                  <a:gd name="connsiteY0" fmla="*/ 767 h 41044"/>
                  <a:gd name="connsiteX1" fmla="*/ 41572 w 41044"/>
                  <a:gd name="connsiteY1" fmla="*/ 767 h 41044"/>
                  <a:gd name="connsiteX2" fmla="*/ 41572 w 41044"/>
                  <a:gd name="connsiteY2" fmla="*/ 41812 h 41044"/>
                  <a:gd name="connsiteX3" fmla="*/ 5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767"/>
                    </a:moveTo>
                    <a:lnTo>
                      <a:pt x="41572" y="767"/>
                    </a:lnTo>
                    <a:lnTo>
                      <a:pt x="41572" y="41812"/>
                    </a:lnTo>
                    <a:lnTo>
                      <a:pt x="5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9" name="Полилиния: фигура 708">
                <a:extLst>
                  <a:ext uri="{FF2B5EF4-FFF2-40B4-BE49-F238E27FC236}">
                    <a16:creationId xmlns:a16="http://schemas.microsoft.com/office/drawing/2014/main" id="{9C42FA2E-0B10-437A-8967-AE20FEC9A8E6}"/>
                  </a:ext>
                </a:extLst>
              </p:cNvPr>
              <p:cNvSpPr/>
              <p:nvPr/>
            </p:nvSpPr>
            <p:spPr>
              <a:xfrm>
                <a:off x="3742936" y="1514280"/>
                <a:ext cx="41044" cy="41044"/>
              </a:xfrm>
              <a:custGeom>
                <a:avLst/>
                <a:gdLst>
                  <a:gd name="connsiteX0" fmla="*/ 547 w 41044"/>
                  <a:gd name="connsiteY0" fmla="*/ 767 h 41044"/>
                  <a:gd name="connsiteX1" fmla="*/ 41592 w 41044"/>
                  <a:gd name="connsiteY1" fmla="*/ 767 h 41044"/>
                  <a:gd name="connsiteX2" fmla="*/ 41592 w 41044"/>
                  <a:gd name="connsiteY2" fmla="*/ 41812 h 41044"/>
                  <a:gd name="connsiteX3" fmla="*/ 54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767"/>
                    </a:moveTo>
                    <a:lnTo>
                      <a:pt x="41592" y="767"/>
                    </a:lnTo>
                    <a:lnTo>
                      <a:pt x="41592" y="41812"/>
                    </a:lnTo>
                    <a:lnTo>
                      <a:pt x="54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0" name="Полилиния: фигура 709">
                <a:extLst>
                  <a:ext uri="{FF2B5EF4-FFF2-40B4-BE49-F238E27FC236}">
                    <a16:creationId xmlns:a16="http://schemas.microsoft.com/office/drawing/2014/main" id="{538036D3-B080-41B8-96A6-3434DD6ABC2B}"/>
                  </a:ext>
                </a:extLst>
              </p:cNvPr>
              <p:cNvSpPr/>
              <p:nvPr/>
            </p:nvSpPr>
            <p:spPr>
              <a:xfrm>
                <a:off x="3782785" y="1514280"/>
                <a:ext cx="41044" cy="41044"/>
              </a:xfrm>
              <a:custGeom>
                <a:avLst/>
                <a:gdLst>
                  <a:gd name="connsiteX0" fmla="*/ 567 w 41044"/>
                  <a:gd name="connsiteY0" fmla="*/ 767 h 41044"/>
                  <a:gd name="connsiteX1" fmla="*/ 41612 w 41044"/>
                  <a:gd name="connsiteY1" fmla="*/ 767 h 41044"/>
                  <a:gd name="connsiteX2" fmla="*/ 41612 w 41044"/>
                  <a:gd name="connsiteY2" fmla="*/ 41812 h 41044"/>
                  <a:gd name="connsiteX3" fmla="*/ 5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767"/>
                    </a:moveTo>
                    <a:lnTo>
                      <a:pt x="41612" y="767"/>
                    </a:lnTo>
                    <a:lnTo>
                      <a:pt x="41612" y="41812"/>
                    </a:lnTo>
                    <a:lnTo>
                      <a:pt x="5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1" name="Полилиния: фигура 710">
                <a:extLst>
                  <a:ext uri="{FF2B5EF4-FFF2-40B4-BE49-F238E27FC236}">
                    <a16:creationId xmlns:a16="http://schemas.microsoft.com/office/drawing/2014/main" id="{FA4193CF-1A69-4ADE-B22D-B6756227CF0E}"/>
                  </a:ext>
                </a:extLst>
              </p:cNvPr>
              <p:cNvSpPr/>
              <p:nvPr/>
            </p:nvSpPr>
            <p:spPr>
              <a:xfrm>
                <a:off x="3862484" y="1514280"/>
                <a:ext cx="41044" cy="41044"/>
              </a:xfrm>
              <a:custGeom>
                <a:avLst/>
                <a:gdLst>
                  <a:gd name="connsiteX0" fmla="*/ 607 w 41044"/>
                  <a:gd name="connsiteY0" fmla="*/ 767 h 41044"/>
                  <a:gd name="connsiteX1" fmla="*/ 41652 w 41044"/>
                  <a:gd name="connsiteY1" fmla="*/ 767 h 41044"/>
                  <a:gd name="connsiteX2" fmla="*/ 41652 w 41044"/>
                  <a:gd name="connsiteY2" fmla="*/ 41812 h 41044"/>
                  <a:gd name="connsiteX3" fmla="*/ 6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767"/>
                    </a:moveTo>
                    <a:lnTo>
                      <a:pt x="41652" y="767"/>
                    </a:lnTo>
                    <a:lnTo>
                      <a:pt x="41652" y="41812"/>
                    </a:lnTo>
                    <a:lnTo>
                      <a:pt x="6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2" name="Полилиния: фигура 711">
                <a:extLst>
                  <a:ext uri="{FF2B5EF4-FFF2-40B4-BE49-F238E27FC236}">
                    <a16:creationId xmlns:a16="http://schemas.microsoft.com/office/drawing/2014/main" id="{8E7A4447-6DFF-4EA7-8827-BE6B043F58C5}"/>
                  </a:ext>
                </a:extLst>
              </p:cNvPr>
              <p:cNvSpPr/>
              <p:nvPr/>
            </p:nvSpPr>
            <p:spPr>
              <a:xfrm>
                <a:off x="3982033" y="1514280"/>
                <a:ext cx="41044" cy="41044"/>
              </a:xfrm>
              <a:custGeom>
                <a:avLst/>
                <a:gdLst>
                  <a:gd name="connsiteX0" fmla="*/ 667 w 41044"/>
                  <a:gd name="connsiteY0" fmla="*/ 767 h 41044"/>
                  <a:gd name="connsiteX1" fmla="*/ 41712 w 41044"/>
                  <a:gd name="connsiteY1" fmla="*/ 767 h 41044"/>
                  <a:gd name="connsiteX2" fmla="*/ 41712 w 41044"/>
                  <a:gd name="connsiteY2" fmla="*/ 41812 h 41044"/>
                  <a:gd name="connsiteX3" fmla="*/ 6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767"/>
                    </a:moveTo>
                    <a:lnTo>
                      <a:pt x="41712" y="767"/>
                    </a:lnTo>
                    <a:lnTo>
                      <a:pt x="41712" y="41812"/>
                    </a:lnTo>
                    <a:lnTo>
                      <a:pt x="6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3" name="Полилиния: фигура 712">
                <a:extLst>
                  <a:ext uri="{FF2B5EF4-FFF2-40B4-BE49-F238E27FC236}">
                    <a16:creationId xmlns:a16="http://schemas.microsoft.com/office/drawing/2014/main" id="{0D61E807-C591-4B26-A1C6-3778657C620B}"/>
                  </a:ext>
                </a:extLst>
              </p:cNvPr>
              <p:cNvSpPr/>
              <p:nvPr/>
            </p:nvSpPr>
            <p:spPr>
              <a:xfrm>
                <a:off x="4061732" y="1514280"/>
                <a:ext cx="41044" cy="41044"/>
              </a:xfrm>
              <a:custGeom>
                <a:avLst/>
                <a:gdLst>
                  <a:gd name="connsiteX0" fmla="*/ 707 w 41044"/>
                  <a:gd name="connsiteY0" fmla="*/ 767 h 41044"/>
                  <a:gd name="connsiteX1" fmla="*/ 41752 w 41044"/>
                  <a:gd name="connsiteY1" fmla="*/ 767 h 41044"/>
                  <a:gd name="connsiteX2" fmla="*/ 41752 w 41044"/>
                  <a:gd name="connsiteY2" fmla="*/ 41812 h 41044"/>
                  <a:gd name="connsiteX3" fmla="*/ 7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767"/>
                    </a:moveTo>
                    <a:lnTo>
                      <a:pt x="41752" y="767"/>
                    </a:lnTo>
                    <a:lnTo>
                      <a:pt x="41752" y="41812"/>
                    </a:lnTo>
                    <a:lnTo>
                      <a:pt x="7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4" name="Полилиния: фигура 713">
                <a:extLst>
                  <a:ext uri="{FF2B5EF4-FFF2-40B4-BE49-F238E27FC236}">
                    <a16:creationId xmlns:a16="http://schemas.microsoft.com/office/drawing/2014/main" id="{074F2E28-3E51-4A62-BCAF-08C87B629487}"/>
                  </a:ext>
                </a:extLst>
              </p:cNvPr>
              <p:cNvSpPr/>
              <p:nvPr/>
            </p:nvSpPr>
            <p:spPr>
              <a:xfrm>
                <a:off x="4101581" y="1514280"/>
                <a:ext cx="41044" cy="41044"/>
              </a:xfrm>
              <a:custGeom>
                <a:avLst/>
                <a:gdLst>
                  <a:gd name="connsiteX0" fmla="*/ 727 w 41044"/>
                  <a:gd name="connsiteY0" fmla="*/ 767 h 41044"/>
                  <a:gd name="connsiteX1" fmla="*/ 41772 w 41044"/>
                  <a:gd name="connsiteY1" fmla="*/ 767 h 41044"/>
                  <a:gd name="connsiteX2" fmla="*/ 41772 w 41044"/>
                  <a:gd name="connsiteY2" fmla="*/ 41812 h 41044"/>
                  <a:gd name="connsiteX3" fmla="*/ 7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767"/>
                    </a:moveTo>
                    <a:lnTo>
                      <a:pt x="41772" y="767"/>
                    </a:lnTo>
                    <a:lnTo>
                      <a:pt x="41772" y="41812"/>
                    </a:lnTo>
                    <a:lnTo>
                      <a:pt x="7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5" name="Полилиния: фигура 714">
                <a:extLst>
                  <a:ext uri="{FF2B5EF4-FFF2-40B4-BE49-F238E27FC236}">
                    <a16:creationId xmlns:a16="http://schemas.microsoft.com/office/drawing/2014/main" id="{2BFFD429-6C6B-49AB-8D9E-EB9991712A12}"/>
                  </a:ext>
                </a:extLst>
              </p:cNvPr>
              <p:cNvSpPr/>
              <p:nvPr/>
            </p:nvSpPr>
            <p:spPr>
              <a:xfrm>
                <a:off x="4181280" y="1514280"/>
                <a:ext cx="41044" cy="41044"/>
              </a:xfrm>
              <a:custGeom>
                <a:avLst/>
                <a:gdLst>
                  <a:gd name="connsiteX0" fmla="*/ 767 w 41044"/>
                  <a:gd name="connsiteY0" fmla="*/ 767 h 41044"/>
                  <a:gd name="connsiteX1" fmla="*/ 41812 w 41044"/>
                  <a:gd name="connsiteY1" fmla="*/ 767 h 41044"/>
                  <a:gd name="connsiteX2" fmla="*/ 41812 w 41044"/>
                  <a:gd name="connsiteY2" fmla="*/ 41812 h 41044"/>
                  <a:gd name="connsiteX3" fmla="*/ 7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767"/>
                    </a:moveTo>
                    <a:lnTo>
                      <a:pt x="41812" y="767"/>
                    </a:lnTo>
                    <a:lnTo>
                      <a:pt x="41812" y="41812"/>
                    </a:lnTo>
                    <a:lnTo>
                      <a:pt x="7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6" name="Полилиния: фигура 715">
                <a:extLst>
                  <a:ext uri="{FF2B5EF4-FFF2-40B4-BE49-F238E27FC236}">
                    <a16:creationId xmlns:a16="http://schemas.microsoft.com/office/drawing/2014/main" id="{B339CBC7-157C-45DF-B28A-455F2A4FA921}"/>
                  </a:ext>
                </a:extLst>
              </p:cNvPr>
              <p:cNvSpPr/>
              <p:nvPr/>
            </p:nvSpPr>
            <p:spPr>
              <a:xfrm>
                <a:off x="4221130" y="1514280"/>
                <a:ext cx="41044" cy="41044"/>
              </a:xfrm>
              <a:custGeom>
                <a:avLst/>
                <a:gdLst>
                  <a:gd name="connsiteX0" fmla="*/ 787 w 41044"/>
                  <a:gd name="connsiteY0" fmla="*/ 767 h 41044"/>
                  <a:gd name="connsiteX1" fmla="*/ 41832 w 41044"/>
                  <a:gd name="connsiteY1" fmla="*/ 767 h 41044"/>
                  <a:gd name="connsiteX2" fmla="*/ 41832 w 41044"/>
                  <a:gd name="connsiteY2" fmla="*/ 41812 h 41044"/>
                  <a:gd name="connsiteX3" fmla="*/ 78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767"/>
                    </a:moveTo>
                    <a:lnTo>
                      <a:pt x="41832" y="767"/>
                    </a:lnTo>
                    <a:lnTo>
                      <a:pt x="41832" y="41812"/>
                    </a:lnTo>
                    <a:lnTo>
                      <a:pt x="78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7" name="Полилиния: фигура 716">
                <a:extLst>
                  <a:ext uri="{FF2B5EF4-FFF2-40B4-BE49-F238E27FC236}">
                    <a16:creationId xmlns:a16="http://schemas.microsoft.com/office/drawing/2014/main" id="{0DF203A1-C9C5-4447-83CB-388CA9DA94F8}"/>
                  </a:ext>
                </a:extLst>
              </p:cNvPr>
              <p:cNvSpPr/>
              <p:nvPr/>
            </p:nvSpPr>
            <p:spPr>
              <a:xfrm>
                <a:off x="4260979" y="1514280"/>
                <a:ext cx="41044" cy="41044"/>
              </a:xfrm>
              <a:custGeom>
                <a:avLst/>
                <a:gdLst>
                  <a:gd name="connsiteX0" fmla="*/ 807 w 41044"/>
                  <a:gd name="connsiteY0" fmla="*/ 767 h 41044"/>
                  <a:gd name="connsiteX1" fmla="*/ 41852 w 41044"/>
                  <a:gd name="connsiteY1" fmla="*/ 767 h 41044"/>
                  <a:gd name="connsiteX2" fmla="*/ 41852 w 41044"/>
                  <a:gd name="connsiteY2" fmla="*/ 41812 h 41044"/>
                  <a:gd name="connsiteX3" fmla="*/ 80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767"/>
                    </a:moveTo>
                    <a:lnTo>
                      <a:pt x="41852" y="767"/>
                    </a:lnTo>
                    <a:lnTo>
                      <a:pt x="41852" y="41812"/>
                    </a:lnTo>
                    <a:lnTo>
                      <a:pt x="80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8" name="Полилиния: фигура 717">
                <a:extLst>
                  <a:ext uri="{FF2B5EF4-FFF2-40B4-BE49-F238E27FC236}">
                    <a16:creationId xmlns:a16="http://schemas.microsoft.com/office/drawing/2014/main" id="{A629AE2A-2201-4163-A0C6-365615692C42}"/>
                  </a:ext>
                </a:extLst>
              </p:cNvPr>
              <p:cNvSpPr/>
              <p:nvPr/>
            </p:nvSpPr>
            <p:spPr>
              <a:xfrm>
                <a:off x="4300829" y="1514280"/>
                <a:ext cx="41044" cy="41044"/>
              </a:xfrm>
              <a:custGeom>
                <a:avLst/>
                <a:gdLst>
                  <a:gd name="connsiteX0" fmla="*/ 827 w 41044"/>
                  <a:gd name="connsiteY0" fmla="*/ 767 h 41044"/>
                  <a:gd name="connsiteX1" fmla="*/ 41872 w 41044"/>
                  <a:gd name="connsiteY1" fmla="*/ 767 h 41044"/>
                  <a:gd name="connsiteX2" fmla="*/ 41872 w 41044"/>
                  <a:gd name="connsiteY2" fmla="*/ 41812 h 41044"/>
                  <a:gd name="connsiteX3" fmla="*/ 82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767"/>
                    </a:moveTo>
                    <a:lnTo>
                      <a:pt x="41872" y="767"/>
                    </a:lnTo>
                    <a:lnTo>
                      <a:pt x="41872" y="41812"/>
                    </a:lnTo>
                    <a:lnTo>
                      <a:pt x="82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9" name="Полилиния: фигура 718">
                <a:extLst>
                  <a:ext uri="{FF2B5EF4-FFF2-40B4-BE49-F238E27FC236}">
                    <a16:creationId xmlns:a16="http://schemas.microsoft.com/office/drawing/2014/main" id="{D98FAD34-98BE-4B63-9AF7-E056F19001DC}"/>
                  </a:ext>
                </a:extLst>
              </p:cNvPr>
              <p:cNvSpPr/>
              <p:nvPr/>
            </p:nvSpPr>
            <p:spPr>
              <a:xfrm>
                <a:off x="4340678" y="1514280"/>
                <a:ext cx="41044" cy="41044"/>
              </a:xfrm>
              <a:custGeom>
                <a:avLst/>
                <a:gdLst>
                  <a:gd name="connsiteX0" fmla="*/ 847 w 41044"/>
                  <a:gd name="connsiteY0" fmla="*/ 767 h 41044"/>
                  <a:gd name="connsiteX1" fmla="*/ 41892 w 41044"/>
                  <a:gd name="connsiteY1" fmla="*/ 767 h 41044"/>
                  <a:gd name="connsiteX2" fmla="*/ 41892 w 41044"/>
                  <a:gd name="connsiteY2" fmla="*/ 41812 h 41044"/>
                  <a:gd name="connsiteX3" fmla="*/ 84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767"/>
                    </a:moveTo>
                    <a:lnTo>
                      <a:pt x="41892" y="767"/>
                    </a:lnTo>
                    <a:lnTo>
                      <a:pt x="41892" y="41812"/>
                    </a:lnTo>
                    <a:lnTo>
                      <a:pt x="84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0" name="Полилиния: фигура 719">
                <a:extLst>
                  <a:ext uri="{FF2B5EF4-FFF2-40B4-BE49-F238E27FC236}">
                    <a16:creationId xmlns:a16="http://schemas.microsoft.com/office/drawing/2014/main" id="{980D3C66-F320-4F7D-A843-834A5CA1DB11}"/>
                  </a:ext>
                </a:extLst>
              </p:cNvPr>
              <p:cNvSpPr/>
              <p:nvPr/>
            </p:nvSpPr>
            <p:spPr>
              <a:xfrm>
                <a:off x="4380528" y="1514280"/>
                <a:ext cx="41044" cy="41044"/>
              </a:xfrm>
              <a:custGeom>
                <a:avLst/>
                <a:gdLst>
                  <a:gd name="connsiteX0" fmla="*/ 867 w 41044"/>
                  <a:gd name="connsiteY0" fmla="*/ 767 h 41044"/>
                  <a:gd name="connsiteX1" fmla="*/ 41912 w 41044"/>
                  <a:gd name="connsiteY1" fmla="*/ 767 h 41044"/>
                  <a:gd name="connsiteX2" fmla="*/ 41912 w 41044"/>
                  <a:gd name="connsiteY2" fmla="*/ 41812 h 41044"/>
                  <a:gd name="connsiteX3" fmla="*/ 867 w 41044"/>
                  <a:gd name="connsiteY3" fmla="*/ 418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767"/>
                    </a:moveTo>
                    <a:lnTo>
                      <a:pt x="41912" y="767"/>
                    </a:lnTo>
                    <a:lnTo>
                      <a:pt x="41912" y="41812"/>
                    </a:lnTo>
                    <a:lnTo>
                      <a:pt x="867" y="418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1" name="Полилиния: фигура 720">
                <a:extLst>
                  <a:ext uri="{FF2B5EF4-FFF2-40B4-BE49-F238E27FC236}">
                    <a16:creationId xmlns:a16="http://schemas.microsoft.com/office/drawing/2014/main" id="{8533F2C4-9F83-4C5D-A9AD-B1CF2FA239F7}"/>
                  </a:ext>
                </a:extLst>
              </p:cNvPr>
              <p:cNvSpPr/>
              <p:nvPr/>
            </p:nvSpPr>
            <p:spPr>
              <a:xfrm>
                <a:off x="3065494" y="1554130"/>
                <a:ext cx="41044" cy="41044"/>
              </a:xfrm>
              <a:custGeom>
                <a:avLst/>
                <a:gdLst>
                  <a:gd name="connsiteX0" fmla="*/ 207 w 41044"/>
                  <a:gd name="connsiteY0" fmla="*/ 787 h 41044"/>
                  <a:gd name="connsiteX1" fmla="*/ 41252 w 41044"/>
                  <a:gd name="connsiteY1" fmla="*/ 787 h 41044"/>
                  <a:gd name="connsiteX2" fmla="*/ 41252 w 41044"/>
                  <a:gd name="connsiteY2" fmla="*/ 41832 h 41044"/>
                  <a:gd name="connsiteX3" fmla="*/ 20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787"/>
                    </a:moveTo>
                    <a:lnTo>
                      <a:pt x="41252" y="787"/>
                    </a:lnTo>
                    <a:lnTo>
                      <a:pt x="41252" y="41832"/>
                    </a:lnTo>
                    <a:lnTo>
                      <a:pt x="20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2" name="Полилиния: фигура 721">
                <a:extLst>
                  <a:ext uri="{FF2B5EF4-FFF2-40B4-BE49-F238E27FC236}">
                    <a16:creationId xmlns:a16="http://schemas.microsoft.com/office/drawing/2014/main" id="{61F6F02C-A6B1-4795-89D4-0A8F32023F39}"/>
                  </a:ext>
                </a:extLst>
              </p:cNvPr>
              <p:cNvSpPr/>
              <p:nvPr/>
            </p:nvSpPr>
            <p:spPr>
              <a:xfrm>
                <a:off x="3105344" y="1554130"/>
                <a:ext cx="41044" cy="41044"/>
              </a:xfrm>
              <a:custGeom>
                <a:avLst/>
                <a:gdLst>
                  <a:gd name="connsiteX0" fmla="*/ 227 w 41044"/>
                  <a:gd name="connsiteY0" fmla="*/ 787 h 41044"/>
                  <a:gd name="connsiteX1" fmla="*/ 41272 w 41044"/>
                  <a:gd name="connsiteY1" fmla="*/ 787 h 41044"/>
                  <a:gd name="connsiteX2" fmla="*/ 41272 w 41044"/>
                  <a:gd name="connsiteY2" fmla="*/ 41832 h 41044"/>
                  <a:gd name="connsiteX3" fmla="*/ 22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787"/>
                    </a:moveTo>
                    <a:lnTo>
                      <a:pt x="41272" y="787"/>
                    </a:lnTo>
                    <a:lnTo>
                      <a:pt x="41272" y="41832"/>
                    </a:lnTo>
                    <a:lnTo>
                      <a:pt x="22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3" name="Полилиния: фигура 722">
                <a:extLst>
                  <a:ext uri="{FF2B5EF4-FFF2-40B4-BE49-F238E27FC236}">
                    <a16:creationId xmlns:a16="http://schemas.microsoft.com/office/drawing/2014/main" id="{8FF39754-DC9F-4914-AFA7-52B0041746D2}"/>
                  </a:ext>
                </a:extLst>
              </p:cNvPr>
              <p:cNvSpPr/>
              <p:nvPr/>
            </p:nvSpPr>
            <p:spPr>
              <a:xfrm>
                <a:off x="3185043" y="1554130"/>
                <a:ext cx="41044" cy="41044"/>
              </a:xfrm>
              <a:custGeom>
                <a:avLst/>
                <a:gdLst>
                  <a:gd name="connsiteX0" fmla="*/ 267 w 41044"/>
                  <a:gd name="connsiteY0" fmla="*/ 787 h 41044"/>
                  <a:gd name="connsiteX1" fmla="*/ 41312 w 41044"/>
                  <a:gd name="connsiteY1" fmla="*/ 787 h 41044"/>
                  <a:gd name="connsiteX2" fmla="*/ 41312 w 41044"/>
                  <a:gd name="connsiteY2" fmla="*/ 41832 h 41044"/>
                  <a:gd name="connsiteX3" fmla="*/ 26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787"/>
                    </a:moveTo>
                    <a:lnTo>
                      <a:pt x="41312" y="787"/>
                    </a:lnTo>
                    <a:lnTo>
                      <a:pt x="41312" y="41832"/>
                    </a:lnTo>
                    <a:lnTo>
                      <a:pt x="26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4" name="Полилиния: фигура 723">
                <a:extLst>
                  <a:ext uri="{FF2B5EF4-FFF2-40B4-BE49-F238E27FC236}">
                    <a16:creationId xmlns:a16="http://schemas.microsoft.com/office/drawing/2014/main" id="{BA943603-A98D-479A-B8FD-6B7A8A9E9333}"/>
                  </a:ext>
                </a:extLst>
              </p:cNvPr>
              <p:cNvSpPr/>
              <p:nvPr/>
            </p:nvSpPr>
            <p:spPr>
              <a:xfrm>
                <a:off x="3224892" y="1554130"/>
                <a:ext cx="41044" cy="41044"/>
              </a:xfrm>
              <a:custGeom>
                <a:avLst/>
                <a:gdLst>
                  <a:gd name="connsiteX0" fmla="*/ 287 w 41044"/>
                  <a:gd name="connsiteY0" fmla="*/ 787 h 41044"/>
                  <a:gd name="connsiteX1" fmla="*/ 41332 w 41044"/>
                  <a:gd name="connsiteY1" fmla="*/ 787 h 41044"/>
                  <a:gd name="connsiteX2" fmla="*/ 41332 w 41044"/>
                  <a:gd name="connsiteY2" fmla="*/ 41832 h 41044"/>
                  <a:gd name="connsiteX3" fmla="*/ 28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787"/>
                    </a:moveTo>
                    <a:lnTo>
                      <a:pt x="41332" y="787"/>
                    </a:lnTo>
                    <a:lnTo>
                      <a:pt x="41332" y="41832"/>
                    </a:lnTo>
                    <a:lnTo>
                      <a:pt x="28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5" name="Полилиния: фигура 724">
                <a:extLst>
                  <a:ext uri="{FF2B5EF4-FFF2-40B4-BE49-F238E27FC236}">
                    <a16:creationId xmlns:a16="http://schemas.microsoft.com/office/drawing/2014/main" id="{64985D5F-427B-42AD-A75C-574C160A7B6F}"/>
                  </a:ext>
                </a:extLst>
              </p:cNvPr>
              <p:cNvSpPr/>
              <p:nvPr/>
            </p:nvSpPr>
            <p:spPr>
              <a:xfrm>
                <a:off x="3264742" y="1554130"/>
                <a:ext cx="41044" cy="41044"/>
              </a:xfrm>
              <a:custGeom>
                <a:avLst/>
                <a:gdLst>
                  <a:gd name="connsiteX0" fmla="*/ 307 w 41044"/>
                  <a:gd name="connsiteY0" fmla="*/ 787 h 41044"/>
                  <a:gd name="connsiteX1" fmla="*/ 41352 w 41044"/>
                  <a:gd name="connsiteY1" fmla="*/ 787 h 41044"/>
                  <a:gd name="connsiteX2" fmla="*/ 41352 w 41044"/>
                  <a:gd name="connsiteY2" fmla="*/ 41832 h 41044"/>
                  <a:gd name="connsiteX3" fmla="*/ 30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787"/>
                    </a:moveTo>
                    <a:lnTo>
                      <a:pt x="41352" y="787"/>
                    </a:lnTo>
                    <a:lnTo>
                      <a:pt x="41352" y="41832"/>
                    </a:lnTo>
                    <a:lnTo>
                      <a:pt x="30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6" name="Полилиния: фигура 725">
                <a:extLst>
                  <a:ext uri="{FF2B5EF4-FFF2-40B4-BE49-F238E27FC236}">
                    <a16:creationId xmlns:a16="http://schemas.microsoft.com/office/drawing/2014/main" id="{56CD8CA9-EBAE-4D18-9AC5-815E35356D5B}"/>
                  </a:ext>
                </a:extLst>
              </p:cNvPr>
              <p:cNvSpPr/>
              <p:nvPr/>
            </p:nvSpPr>
            <p:spPr>
              <a:xfrm>
                <a:off x="3304591" y="1554130"/>
                <a:ext cx="41044" cy="41044"/>
              </a:xfrm>
              <a:custGeom>
                <a:avLst/>
                <a:gdLst>
                  <a:gd name="connsiteX0" fmla="*/ 327 w 41044"/>
                  <a:gd name="connsiteY0" fmla="*/ 787 h 41044"/>
                  <a:gd name="connsiteX1" fmla="*/ 41372 w 41044"/>
                  <a:gd name="connsiteY1" fmla="*/ 787 h 41044"/>
                  <a:gd name="connsiteX2" fmla="*/ 41372 w 41044"/>
                  <a:gd name="connsiteY2" fmla="*/ 41832 h 41044"/>
                  <a:gd name="connsiteX3" fmla="*/ 32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787"/>
                    </a:moveTo>
                    <a:lnTo>
                      <a:pt x="41372" y="787"/>
                    </a:lnTo>
                    <a:lnTo>
                      <a:pt x="41372" y="41832"/>
                    </a:lnTo>
                    <a:lnTo>
                      <a:pt x="32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7" name="Полилиния: фигура 726">
                <a:extLst>
                  <a:ext uri="{FF2B5EF4-FFF2-40B4-BE49-F238E27FC236}">
                    <a16:creationId xmlns:a16="http://schemas.microsoft.com/office/drawing/2014/main" id="{5C4962F3-181D-48E6-A318-2A5D279851AA}"/>
                  </a:ext>
                </a:extLst>
              </p:cNvPr>
              <p:cNvSpPr/>
              <p:nvPr/>
            </p:nvSpPr>
            <p:spPr>
              <a:xfrm>
                <a:off x="3344441" y="1554130"/>
                <a:ext cx="41044" cy="41044"/>
              </a:xfrm>
              <a:custGeom>
                <a:avLst/>
                <a:gdLst>
                  <a:gd name="connsiteX0" fmla="*/ 347 w 41044"/>
                  <a:gd name="connsiteY0" fmla="*/ 787 h 41044"/>
                  <a:gd name="connsiteX1" fmla="*/ 41392 w 41044"/>
                  <a:gd name="connsiteY1" fmla="*/ 787 h 41044"/>
                  <a:gd name="connsiteX2" fmla="*/ 41392 w 41044"/>
                  <a:gd name="connsiteY2" fmla="*/ 41832 h 41044"/>
                  <a:gd name="connsiteX3" fmla="*/ 34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787"/>
                    </a:moveTo>
                    <a:lnTo>
                      <a:pt x="41392" y="787"/>
                    </a:lnTo>
                    <a:lnTo>
                      <a:pt x="41392" y="41832"/>
                    </a:lnTo>
                    <a:lnTo>
                      <a:pt x="34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8" name="Полилиния: фигура 727">
                <a:extLst>
                  <a:ext uri="{FF2B5EF4-FFF2-40B4-BE49-F238E27FC236}">
                    <a16:creationId xmlns:a16="http://schemas.microsoft.com/office/drawing/2014/main" id="{62A7BFAB-2F98-46DB-A0A2-B2AAA3F4CA37}"/>
                  </a:ext>
                </a:extLst>
              </p:cNvPr>
              <p:cNvSpPr/>
              <p:nvPr/>
            </p:nvSpPr>
            <p:spPr>
              <a:xfrm>
                <a:off x="3424140" y="1554130"/>
                <a:ext cx="41044" cy="41044"/>
              </a:xfrm>
              <a:custGeom>
                <a:avLst/>
                <a:gdLst>
                  <a:gd name="connsiteX0" fmla="*/ 387 w 41044"/>
                  <a:gd name="connsiteY0" fmla="*/ 787 h 41044"/>
                  <a:gd name="connsiteX1" fmla="*/ 41432 w 41044"/>
                  <a:gd name="connsiteY1" fmla="*/ 787 h 41044"/>
                  <a:gd name="connsiteX2" fmla="*/ 41432 w 41044"/>
                  <a:gd name="connsiteY2" fmla="*/ 41832 h 41044"/>
                  <a:gd name="connsiteX3" fmla="*/ 38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787"/>
                    </a:moveTo>
                    <a:lnTo>
                      <a:pt x="41432" y="787"/>
                    </a:lnTo>
                    <a:lnTo>
                      <a:pt x="41432" y="41832"/>
                    </a:lnTo>
                    <a:lnTo>
                      <a:pt x="38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9" name="Полилиния: фигура 728">
                <a:extLst>
                  <a:ext uri="{FF2B5EF4-FFF2-40B4-BE49-F238E27FC236}">
                    <a16:creationId xmlns:a16="http://schemas.microsoft.com/office/drawing/2014/main" id="{EF9C5C9F-AE1C-4CB3-B5D1-A9E7515C8373}"/>
                  </a:ext>
                </a:extLst>
              </p:cNvPr>
              <p:cNvSpPr/>
              <p:nvPr/>
            </p:nvSpPr>
            <p:spPr>
              <a:xfrm>
                <a:off x="3463989" y="1554130"/>
                <a:ext cx="41044" cy="41044"/>
              </a:xfrm>
              <a:custGeom>
                <a:avLst/>
                <a:gdLst>
                  <a:gd name="connsiteX0" fmla="*/ 407 w 41044"/>
                  <a:gd name="connsiteY0" fmla="*/ 787 h 41044"/>
                  <a:gd name="connsiteX1" fmla="*/ 41452 w 41044"/>
                  <a:gd name="connsiteY1" fmla="*/ 787 h 41044"/>
                  <a:gd name="connsiteX2" fmla="*/ 41452 w 41044"/>
                  <a:gd name="connsiteY2" fmla="*/ 41832 h 41044"/>
                  <a:gd name="connsiteX3" fmla="*/ 40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787"/>
                    </a:moveTo>
                    <a:lnTo>
                      <a:pt x="41452" y="787"/>
                    </a:lnTo>
                    <a:lnTo>
                      <a:pt x="41452" y="41832"/>
                    </a:lnTo>
                    <a:lnTo>
                      <a:pt x="40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0" name="Полилиния: фигура 729">
                <a:extLst>
                  <a:ext uri="{FF2B5EF4-FFF2-40B4-BE49-F238E27FC236}">
                    <a16:creationId xmlns:a16="http://schemas.microsoft.com/office/drawing/2014/main" id="{A040D1BB-1ED1-4F77-88A4-17BA7175CE77}"/>
                  </a:ext>
                </a:extLst>
              </p:cNvPr>
              <p:cNvSpPr/>
              <p:nvPr/>
            </p:nvSpPr>
            <p:spPr>
              <a:xfrm>
                <a:off x="3503839" y="1554130"/>
                <a:ext cx="41044" cy="41044"/>
              </a:xfrm>
              <a:custGeom>
                <a:avLst/>
                <a:gdLst>
                  <a:gd name="connsiteX0" fmla="*/ 427 w 41044"/>
                  <a:gd name="connsiteY0" fmla="*/ 787 h 41044"/>
                  <a:gd name="connsiteX1" fmla="*/ 41472 w 41044"/>
                  <a:gd name="connsiteY1" fmla="*/ 787 h 41044"/>
                  <a:gd name="connsiteX2" fmla="*/ 41472 w 41044"/>
                  <a:gd name="connsiteY2" fmla="*/ 41832 h 41044"/>
                  <a:gd name="connsiteX3" fmla="*/ 42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787"/>
                    </a:moveTo>
                    <a:lnTo>
                      <a:pt x="41472" y="787"/>
                    </a:lnTo>
                    <a:lnTo>
                      <a:pt x="41472" y="41832"/>
                    </a:lnTo>
                    <a:lnTo>
                      <a:pt x="42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1" name="Полилиния: фигура 730">
                <a:extLst>
                  <a:ext uri="{FF2B5EF4-FFF2-40B4-BE49-F238E27FC236}">
                    <a16:creationId xmlns:a16="http://schemas.microsoft.com/office/drawing/2014/main" id="{8195E176-C49E-4E86-969F-8241AD233A4F}"/>
                  </a:ext>
                </a:extLst>
              </p:cNvPr>
              <p:cNvSpPr/>
              <p:nvPr/>
            </p:nvSpPr>
            <p:spPr>
              <a:xfrm>
                <a:off x="3543688" y="1554130"/>
                <a:ext cx="41044" cy="41044"/>
              </a:xfrm>
              <a:custGeom>
                <a:avLst/>
                <a:gdLst>
                  <a:gd name="connsiteX0" fmla="*/ 447 w 41044"/>
                  <a:gd name="connsiteY0" fmla="*/ 787 h 41044"/>
                  <a:gd name="connsiteX1" fmla="*/ 41492 w 41044"/>
                  <a:gd name="connsiteY1" fmla="*/ 787 h 41044"/>
                  <a:gd name="connsiteX2" fmla="*/ 41492 w 41044"/>
                  <a:gd name="connsiteY2" fmla="*/ 41832 h 41044"/>
                  <a:gd name="connsiteX3" fmla="*/ 44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787"/>
                    </a:moveTo>
                    <a:lnTo>
                      <a:pt x="41492" y="787"/>
                    </a:lnTo>
                    <a:lnTo>
                      <a:pt x="41492" y="41832"/>
                    </a:lnTo>
                    <a:lnTo>
                      <a:pt x="44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2" name="Полилиния: фигура 731">
                <a:extLst>
                  <a:ext uri="{FF2B5EF4-FFF2-40B4-BE49-F238E27FC236}">
                    <a16:creationId xmlns:a16="http://schemas.microsoft.com/office/drawing/2014/main" id="{CFFA4AC2-4014-4797-9F7C-B000732E6FEF}"/>
                  </a:ext>
                </a:extLst>
              </p:cNvPr>
              <p:cNvSpPr/>
              <p:nvPr/>
            </p:nvSpPr>
            <p:spPr>
              <a:xfrm>
                <a:off x="3703086" y="1554130"/>
                <a:ext cx="41044" cy="41044"/>
              </a:xfrm>
              <a:custGeom>
                <a:avLst/>
                <a:gdLst>
                  <a:gd name="connsiteX0" fmla="*/ 527 w 41044"/>
                  <a:gd name="connsiteY0" fmla="*/ 787 h 41044"/>
                  <a:gd name="connsiteX1" fmla="*/ 41572 w 41044"/>
                  <a:gd name="connsiteY1" fmla="*/ 787 h 41044"/>
                  <a:gd name="connsiteX2" fmla="*/ 41572 w 41044"/>
                  <a:gd name="connsiteY2" fmla="*/ 41832 h 41044"/>
                  <a:gd name="connsiteX3" fmla="*/ 52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787"/>
                    </a:moveTo>
                    <a:lnTo>
                      <a:pt x="41572" y="787"/>
                    </a:lnTo>
                    <a:lnTo>
                      <a:pt x="41572" y="41832"/>
                    </a:lnTo>
                    <a:lnTo>
                      <a:pt x="52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3" name="Полилиния: фигура 732">
                <a:extLst>
                  <a:ext uri="{FF2B5EF4-FFF2-40B4-BE49-F238E27FC236}">
                    <a16:creationId xmlns:a16="http://schemas.microsoft.com/office/drawing/2014/main" id="{7C1070BF-2EC5-4A17-A281-EA434BD6E3A7}"/>
                  </a:ext>
                </a:extLst>
              </p:cNvPr>
              <p:cNvSpPr/>
              <p:nvPr/>
            </p:nvSpPr>
            <p:spPr>
              <a:xfrm>
                <a:off x="3742936" y="1554130"/>
                <a:ext cx="41044" cy="41044"/>
              </a:xfrm>
              <a:custGeom>
                <a:avLst/>
                <a:gdLst>
                  <a:gd name="connsiteX0" fmla="*/ 547 w 41044"/>
                  <a:gd name="connsiteY0" fmla="*/ 787 h 41044"/>
                  <a:gd name="connsiteX1" fmla="*/ 41592 w 41044"/>
                  <a:gd name="connsiteY1" fmla="*/ 787 h 41044"/>
                  <a:gd name="connsiteX2" fmla="*/ 41592 w 41044"/>
                  <a:gd name="connsiteY2" fmla="*/ 41832 h 41044"/>
                  <a:gd name="connsiteX3" fmla="*/ 54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787"/>
                    </a:moveTo>
                    <a:lnTo>
                      <a:pt x="41592" y="787"/>
                    </a:lnTo>
                    <a:lnTo>
                      <a:pt x="41592" y="41832"/>
                    </a:lnTo>
                    <a:lnTo>
                      <a:pt x="54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4" name="Полилиния: фигура 733">
                <a:extLst>
                  <a:ext uri="{FF2B5EF4-FFF2-40B4-BE49-F238E27FC236}">
                    <a16:creationId xmlns:a16="http://schemas.microsoft.com/office/drawing/2014/main" id="{980BCB57-EBEC-458E-9056-0196FEFCA031}"/>
                  </a:ext>
                </a:extLst>
              </p:cNvPr>
              <p:cNvSpPr/>
              <p:nvPr/>
            </p:nvSpPr>
            <p:spPr>
              <a:xfrm>
                <a:off x="4021882" y="1554130"/>
                <a:ext cx="41044" cy="41044"/>
              </a:xfrm>
              <a:custGeom>
                <a:avLst/>
                <a:gdLst>
                  <a:gd name="connsiteX0" fmla="*/ 687 w 41044"/>
                  <a:gd name="connsiteY0" fmla="*/ 787 h 41044"/>
                  <a:gd name="connsiteX1" fmla="*/ 41732 w 41044"/>
                  <a:gd name="connsiteY1" fmla="*/ 787 h 41044"/>
                  <a:gd name="connsiteX2" fmla="*/ 41732 w 41044"/>
                  <a:gd name="connsiteY2" fmla="*/ 41832 h 41044"/>
                  <a:gd name="connsiteX3" fmla="*/ 68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787"/>
                    </a:moveTo>
                    <a:lnTo>
                      <a:pt x="41732" y="787"/>
                    </a:lnTo>
                    <a:lnTo>
                      <a:pt x="41732" y="41832"/>
                    </a:lnTo>
                    <a:lnTo>
                      <a:pt x="68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5" name="Полилиния: фигура 734">
                <a:extLst>
                  <a:ext uri="{FF2B5EF4-FFF2-40B4-BE49-F238E27FC236}">
                    <a16:creationId xmlns:a16="http://schemas.microsoft.com/office/drawing/2014/main" id="{3DCBE93F-47DE-4FB5-9BFC-CCAE25ABFD8F}"/>
                  </a:ext>
                </a:extLst>
              </p:cNvPr>
              <p:cNvSpPr/>
              <p:nvPr/>
            </p:nvSpPr>
            <p:spPr>
              <a:xfrm>
                <a:off x="4141431" y="1554130"/>
                <a:ext cx="41044" cy="41044"/>
              </a:xfrm>
              <a:custGeom>
                <a:avLst/>
                <a:gdLst>
                  <a:gd name="connsiteX0" fmla="*/ 747 w 41044"/>
                  <a:gd name="connsiteY0" fmla="*/ 787 h 41044"/>
                  <a:gd name="connsiteX1" fmla="*/ 41792 w 41044"/>
                  <a:gd name="connsiteY1" fmla="*/ 787 h 41044"/>
                  <a:gd name="connsiteX2" fmla="*/ 41792 w 41044"/>
                  <a:gd name="connsiteY2" fmla="*/ 41832 h 41044"/>
                  <a:gd name="connsiteX3" fmla="*/ 74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787"/>
                    </a:moveTo>
                    <a:lnTo>
                      <a:pt x="41792" y="787"/>
                    </a:lnTo>
                    <a:lnTo>
                      <a:pt x="41792" y="41832"/>
                    </a:lnTo>
                    <a:lnTo>
                      <a:pt x="74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6" name="Полилиния: фигура 735">
                <a:extLst>
                  <a:ext uri="{FF2B5EF4-FFF2-40B4-BE49-F238E27FC236}">
                    <a16:creationId xmlns:a16="http://schemas.microsoft.com/office/drawing/2014/main" id="{223E4714-38F3-4BE8-9189-E12211022F5D}"/>
                  </a:ext>
                </a:extLst>
              </p:cNvPr>
              <p:cNvSpPr/>
              <p:nvPr/>
            </p:nvSpPr>
            <p:spPr>
              <a:xfrm>
                <a:off x="4181280" y="1554130"/>
                <a:ext cx="41044" cy="41044"/>
              </a:xfrm>
              <a:custGeom>
                <a:avLst/>
                <a:gdLst>
                  <a:gd name="connsiteX0" fmla="*/ 767 w 41044"/>
                  <a:gd name="connsiteY0" fmla="*/ 787 h 41044"/>
                  <a:gd name="connsiteX1" fmla="*/ 41812 w 41044"/>
                  <a:gd name="connsiteY1" fmla="*/ 787 h 41044"/>
                  <a:gd name="connsiteX2" fmla="*/ 41812 w 41044"/>
                  <a:gd name="connsiteY2" fmla="*/ 41832 h 41044"/>
                  <a:gd name="connsiteX3" fmla="*/ 76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787"/>
                    </a:moveTo>
                    <a:lnTo>
                      <a:pt x="41812" y="787"/>
                    </a:lnTo>
                    <a:lnTo>
                      <a:pt x="41812" y="41832"/>
                    </a:lnTo>
                    <a:lnTo>
                      <a:pt x="76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7" name="Полилиния: фигура 736">
                <a:extLst>
                  <a:ext uri="{FF2B5EF4-FFF2-40B4-BE49-F238E27FC236}">
                    <a16:creationId xmlns:a16="http://schemas.microsoft.com/office/drawing/2014/main" id="{D3393C1F-14FF-4931-9AD0-6A4C36B560FE}"/>
                  </a:ext>
                </a:extLst>
              </p:cNvPr>
              <p:cNvSpPr/>
              <p:nvPr/>
            </p:nvSpPr>
            <p:spPr>
              <a:xfrm>
                <a:off x="4340678" y="1554130"/>
                <a:ext cx="41044" cy="41044"/>
              </a:xfrm>
              <a:custGeom>
                <a:avLst/>
                <a:gdLst>
                  <a:gd name="connsiteX0" fmla="*/ 847 w 41044"/>
                  <a:gd name="connsiteY0" fmla="*/ 787 h 41044"/>
                  <a:gd name="connsiteX1" fmla="*/ 41892 w 41044"/>
                  <a:gd name="connsiteY1" fmla="*/ 787 h 41044"/>
                  <a:gd name="connsiteX2" fmla="*/ 41892 w 41044"/>
                  <a:gd name="connsiteY2" fmla="*/ 41832 h 41044"/>
                  <a:gd name="connsiteX3" fmla="*/ 84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787"/>
                    </a:moveTo>
                    <a:lnTo>
                      <a:pt x="41892" y="787"/>
                    </a:lnTo>
                    <a:lnTo>
                      <a:pt x="41892" y="41832"/>
                    </a:lnTo>
                    <a:lnTo>
                      <a:pt x="84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8" name="Полилиния: фигура 737">
                <a:extLst>
                  <a:ext uri="{FF2B5EF4-FFF2-40B4-BE49-F238E27FC236}">
                    <a16:creationId xmlns:a16="http://schemas.microsoft.com/office/drawing/2014/main" id="{0DD9B6F7-D7FC-4FCE-8A57-BE52A5819E05}"/>
                  </a:ext>
                </a:extLst>
              </p:cNvPr>
              <p:cNvSpPr/>
              <p:nvPr/>
            </p:nvSpPr>
            <p:spPr>
              <a:xfrm>
                <a:off x="4380528" y="1554130"/>
                <a:ext cx="41044" cy="41044"/>
              </a:xfrm>
              <a:custGeom>
                <a:avLst/>
                <a:gdLst>
                  <a:gd name="connsiteX0" fmla="*/ 867 w 41044"/>
                  <a:gd name="connsiteY0" fmla="*/ 787 h 41044"/>
                  <a:gd name="connsiteX1" fmla="*/ 41912 w 41044"/>
                  <a:gd name="connsiteY1" fmla="*/ 787 h 41044"/>
                  <a:gd name="connsiteX2" fmla="*/ 41912 w 41044"/>
                  <a:gd name="connsiteY2" fmla="*/ 41832 h 41044"/>
                  <a:gd name="connsiteX3" fmla="*/ 86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787"/>
                    </a:moveTo>
                    <a:lnTo>
                      <a:pt x="41912" y="787"/>
                    </a:lnTo>
                    <a:lnTo>
                      <a:pt x="41912" y="41832"/>
                    </a:lnTo>
                    <a:lnTo>
                      <a:pt x="86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9" name="Полилиния: фигура 738">
                <a:extLst>
                  <a:ext uri="{FF2B5EF4-FFF2-40B4-BE49-F238E27FC236}">
                    <a16:creationId xmlns:a16="http://schemas.microsoft.com/office/drawing/2014/main" id="{8C6C02D2-CE82-498F-9869-D1F43AE4F48F}"/>
                  </a:ext>
                </a:extLst>
              </p:cNvPr>
              <p:cNvSpPr/>
              <p:nvPr/>
            </p:nvSpPr>
            <p:spPr>
              <a:xfrm>
                <a:off x="4420377" y="1554130"/>
                <a:ext cx="41044" cy="41044"/>
              </a:xfrm>
              <a:custGeom>
                <a:avLst/>
                <a:gdLst>
                  <a:gd name="connsiteX0" fmla="*/ 887 w 41044"/>
                  <a:gd name="connsiteY0" fmla="*/ 787 h 41044"/>
                  <a:gd name="connsiteX1" fmla="*/ 41932 w 41044"/>
                  <a:gd name="connsiteY1" fmla="*/ 787 h 41044"/>
                  <a:gd name="connsiteX2" fmla="*/ 41932 w 41044"/>
                  <a:gd name="connsiteY2" fmla="*/ 41832 h 41044"/>
                  <a:gd name="connsiteX3" fmla="*/ 88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787"/>
                    </a:moveTo>
                    <a:lnTo>
                      <a:pt x="41932" y="787"/>
                    </a:lnTo>
                    <a:lnTo>
                      <a:pt x="41932" y="41832"/>
                    </a:lnTo>
                    <a:lnTo>
                      <a:pt x="88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0" name="Полилиния: фигура 739">
                <a:extLst>
                  <a:ext uri="{FF2B5EF4-FFF2-40B4-BE49-F238E27FC236}">
                    <a16:creationId xmlns:a16="http://schemas.microsoft.com/office/drawing/2014/main" id="{1D8AC69D-85FF-43E4-9634-44D4609E3CCE}"/>
                  </a:ext>
                </a:extLst>
              </p:cNvPr>
              <p:cNvSpPr/>
              <p:nvPr/>
            </p:nvSpPr>
            <p:spPr>
              <a:xfrm>
                <a:off x="4460227" y="1554130"/>
                <a:ext cx="41044" cy="41044"/>
              </a:xfrm>
              <a:custGeom>
                <a:avLst/>
                <a:gdLst>
                  <a:gd name="connsiteX0" fmla="*/ 907 w 41044"/>
                  <a:gd name="connsiteY0" fmla="*/ 787 h 41044"/>
                  <a:gd name="connsiteX1" fmla="*/ 41952 w 41044"/>
                  <a:gd name="connsiteY1" fmla="*/ 787 h 41044"/>
                  <a:gd name="connsiteX2" fmla="*/ 41952 w 41044"/>
                  <a:gd name="connsiteY2" fmla="*/ 41832 h 41044"/>
                  <a:gd name="connsiteX3" fmla="*/ 90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787"/>
                    </a:moveTo>
                    <a:lnTo>
                      <a:pt x="41952" y="787"/>
                    </a:lnTo>
                    <a:lnTo>
                      <a:pt x="41952" y="41832"/>
                    </a:lnTo>
                    <a:lnTo>
                      <a:pt x="90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1" name="Полилиния: фигура 740">
                <a:extLst>
                  <a:ext uri="{FF2B5EF4-FFF2-40B4-BE49-F238E27FC236}">
                    <a16:creationId xmlns:a16="http://schemas.microsoft.com/office/drawing/2014/main" id="{8DF4E732-15E3-4450-95B1-9C492C6C2F1B}"/>
                  </a:ext>
                </a:extLst>
              </p:cNvPr>
              <p:cNvSpPr/>
              <p:nvPr/>
            </p:nvSpPr>
            <p:spPr>
              <a:xfrm>
                <a:off x="4500076" y="1554130"/>
                <a:ext cx="41044" cy="41044"/>
              </a:xfrm>
              <a:custGeom>
                <a:avLst/>
                <a:gdLst>
                  <a:gd name="connsiteX0" fmla="*/ 927 w 41044"/>
                  <a:gd name="connsiteY0" fmla="*/ 787 h 41044"/>
                  <a:gd name="connsiteX1" fmla="*/ 41972 w 41044"/>
                  <a:gd name="connsiteY1" fmla="*/ 787 h 41044"/>
                  <a:gd name="connsiteX2" fmla="*/ 41972 w 41044"/>
                  <a:gd name="connsiteY2" fmla="*/ 41832 h 41044"/>
                  <a:gd name="connsiteX3" fmla="*/ 927 w 41044"/>
                  <a:gd name="connsiteY3" fmla="*/ 418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787"/>
                    </a:moveTo>
                    <a:lnTo>
                      <a:pt x="41972" y="787"/>
                    </a:lnTo>
                    <a:lnTo>
                      <a:pt x="41972" y="41832"/>
                    </a:lnTo>
                    <a:lnTo>
                      <a:pt x="927" y="418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2" name="Полилиния: фигура 741">
                <a:extLst>
                  <a:ext uri="{FF2B5EF4-FFF2-40B4-BE49-F238E27FC236}">
                    <a16:creationId xmlns:a16="http://schemas.microsoft.com/office/drawing/2014/main" id="{52077DE9-DA1B-4FC9-9062-7B9A0CC50D2E}"/>
                  </a:ext>
                </a:extLst>
              </p:cNvPr>
              <p:cNvSpPr/>
              <p:nvPr/>
            </p:nvSpPr>
            <p:spPr>
              <a:xfrm>
                <a:off x="3105344" y="1593979"/>
                <a:ext cx="41044" cy="41044"/>
              </a:xfrm>
              <a:custGeom>
                <a:avLst/>
                <a:gdLst>
                  <a:gd name="connsiteX0" fmla="*/ 227 w 41044"/>
                  <a:gd name="connsiteY0" fmla="*/ 807 h 41044"/>
                  <a:gd name="connsiteX1" fmla="*/ 41272 w 41044"/>
                  <a:gd name="connsiteY1" fmla="*/ 807 h 41044"/>
                  <a:gd name="connsiteX2" fmla="*/ 41272 w 41044"/>
                  <a:gd name="connsiteY2" fmla="*/ 41852 h 41044"/>
                  <a:gd name="connsiteX3" fmla="*/ 22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807"/>
                    </a:moveTo>
                    <a:lnTo>
                      <a:pt x="41272" y="807"/>
                    </a:lnTo>
                    <a:lnTo>
                      <a:pt x="41272" y="41852"/>
                    </a:lnTo>
                    <a:lnTo>
                      <a:pt x="22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3" name="Полилиния: фигура 742">
                <a:extLst>
                  <a:ext uri="{FF2B5EF4-FFF2-40B4-BE49-F238E27FC236}">
                    <a16:creationId xmlns:a16="http://schemas.microsoft.com/office/drawing/2014/main" id="{7B71A348-F7F5-43BE-BFB8-A8E0608FDCE1}"/>
                  </a:ext>
                </a:extLst>
              </p:cNvPr>
              <p:cNvSpPr/>
              <p:nvPr/>
            </p:nvSpPr>
            <p:spPr>
              <a:xfrm>
                <a:off x="3224892" y="1593979"/>
                <a:ext cx="41044" cy="41044"/>
              </a:xfrm>
              <a:custGeom>
                <a:avLst/>
                <a:gdLst>
                  <a:gd name="connsiteX0" fmla="*/ 287 w 41044"/>
                  <a:gd name="connsiteY0" fmla="*/ 807 h 41044"/>
                  <a:gd name="connsiteX1" fmla="*/ 41332 w 41044"/>
                  <a:gd name="connsiteY1" fmla="*/ 807 h 41044"/>
                  <a:gd name="connsiteX2" fmla="*/ 41332 w 41044"/>
                  <a:gd name="connsiteY2" fmla="*/ 41852 h 41044"/>
                  <a:gd name="connsiteX3" fmla="*/ 28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807"/>
                    </a:moveTo>
                    <a:lnTo>
                      <a:pt x="41332" y="807"/>
                    </a:lnTo>
                    <a:lnTo>
                      <a:pt x="41332" y="41852"/>
                    </a:lnTo>
                    <a:lnTo>
                      <a:pt x="28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4" name="Полилиния: фигура 743">
                <a:extLst>
                  <a:ext uri="{FF2B5EF4-FFF2-40B4-BE49-F238E27FC236}">
                    <a16:creationId xmlns:a16="http://schemas.microsoft.com/office/drawing/2014/main" id="{258003D0-A37D-4604-BF6A-6D5A05BB18DC}"/>
                  </a:ext>
                </a:extLst>
              </p:cNvPr>
              <p:cNvSpPr/>
              <p:nvPr/>
            </p:nvSpPr>
            <p:spPr>
              <a:xfrm>
                <a:off x="3264742" y="1593979"/>
                <a:ext cx="41044" cy="41044"/>
              </a:xfrm>
              <a:custGeom>
                <a:avLst/>
                <a:gdLst>
                  <a:gd name="connsiteX0" fmla="*/ 307 w 41044"/>
                  <a:gd name="connsiteY0" fmla="*/ 807 h 41044"/>
                  <a:gd name="connsiteX1" fmla="*/ 41352 w 41044"/>
                  <a:gd name="connsiteY1" fmla="*/ 807 h 41044"/>
                  <a:gd name="connsiteX2" fmla="*/ 41352 w 41044"/>
                  <a:gd name="connsiteY2" fmla="*/ 41852 h 41044"/>
                  <a:gd name="connsiteX3" fmla="*/ 30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807"/>
                    </a:moveTo>
                    <a:lnTo>
                      <a:pt x="41352" y="807"/>
                    </a:lnTo>
                    <a:lnTo>
                      <a:pt x="41352" y="41852"/>
                    </a:lnTo>
                    <a:lnTo>
                      <a:pt x="30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5" name="Полилиния: фигура 744">
                <a:extLst>
                  <a:ext uri="{FF2B5EF4-FFF2-40B4-BE49-F238E27FC236}">
                    <a16:creationId xmlns:a16="http://schemas.microsoft.com/office/drawing/2014/main" id="{DCAE2364-F5BD-470B-AF73-066D9368EA0F}"/>
                  </a:ext>
                </a:extLst>
              </p:cNvPr>
              <p:cNvSpPr/>
              <p:nvPr/>
            </p:nvSpPr>
            <p:spPr>
              <a:xfrm>
                <a:off x="3304591" y="1593979"/>
                <a:ext cx="41044" cy="41044"/>
              </a:xfrm>
              <a:custGeom>
                <a:avLst/>
                <a:gdLst>
                  <a:gd name="connsiteX0" fmla="*/ 327 w 41044"/>
                  <a:gd name="connsiteY0" fmla="*/ 807 h 41044"/>
                  <a:gd name="connsiteX1" fmla="*/ 41372 w 41044"/>
                  <a:gd name="connsiteY1" fmla="*/ 807 h 41044"/>
                  <a:gd name="connsiteX2" fmla="*/ 41372 w 41044"/>
                  <a:gd name="connsiteY2" fmla="*/ 41852 h 41044"/>
                  <a:gd name="connsiteX3" fmla="*/ 32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807"/>
                    </a:moveTo>
                    <a:lnTo>
                      <a:pt x="41372" y="807"/>
                    </a:lnTo>
                    <a:lnTo>
                      <a:pt x="41372" y="41852"/>
                    </a:lnTo>
                    <a:lnTo>
                      <a:pt x="32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6" name="Полилиния: фигура 745">
                <a:extLst>
                  <a:ext uri="{FF2B5EF4-FFF2-40B4-BE49-F238E27FC236}">
                    <a16:creationId xmlns:a16="http://schemas.microsoft.com/office/drawing/2014/main" id="{0276A9E0-382B-4A8E-AFB1-6667D134A79D}"/>
                  </a:ext>
                </a:extLst>
              </p:cNvPr>
              <p:cNvSpPr/>
              <p:nvPr/>
            </p:nvSpPr>
            <p:spPr>
              <a:xfrm>
                <a:off x="3344441" y="1593979"/>
                <a:ext cx="41044" cy="41044"/>
              </a:xfrm>
              <a:custGeom>
                <a:avLst/>
                <a:gdLst>
                  <a:gd name="connsiteX0" fmla="*/ 347 w 41044"/>
                  <a:gd name="connsiteY0" fmla="*/ 807 h 41044"/>
                  <a:gd name="connsiteX1" fmla="*/ 41392 w 41044"/>
                  <a:gd name="connsiteY1" fmla="*/ 807 h 41044"/>
                  <a:gd name="connsiteX2" fmla="*/ 41392 w 41044"/>
                  <a:gd name="connsiteY2" fmla="*/ 41852 h 41044"/>
                  <a:gd name="connsiteX3" fmla="*/ 34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807"/>
                    </a:moveTo>
                    <a:lnTo>
                      <a:pt x="41392" y="807"/>
                    </a:lnTo>
                    <a:lnTo>
                      <a:pt x="41392" y="41852"/>
                    </a:lnTo>
                    <a:lnTo>
                      <a:pt x="34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7" name="Полилиния: фигура 746">
                <a:extLst>
                  <a:ext uri="{FF2B5EF4-FFF2-40B4-BE49-F238E27FC236}">
                    <a16:creationId xmlns:a16="http://schemas.microsoft.com/office/drawing/2014/main" id="{F042F1D5-0B3F-4632-AED3-E5BFB444804A}"/>
                  </a:ext>
                </a:extLst>
              </p:cNvPr>
              <p:cNvSpPr/>
              <p:nvPr/>
            </p:nvSpPr>
            <p:spPr>
              <a:xfrm>
                <a:off x="3384290" y="1593979"/>
                <a:ext cx="41044" cy="41044"/>
              </a:xfrm>
              <a:custGeom>
                <a:avLst/>
                <a:gdLst>
                  <a:gd name="connsiteX0" fmla="*/ 367 w 41044"/>
                  <a:gd name="connsiteY0" fmla="*/ 807 h 41044"/>
                  <a:gd name="connsiteX1" fmla="*/ 41412 w 41044"/>
                  <a:gd name="connsiteY1" fmla="*/ 807 h 41044"/>
                  <a:gd name="connsiteX2" fmla="*/ 41412 w 41044"/>
                  <a:gd name="connsiteY2" fmla="*/ 41852 h 41044"/>
                  <a:gd name="connsiteX3" fmla="*/ 36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807"/>
                    </a:moveTo>
                    <a:lnTo>
                      <a:pt x="41412" y="807"/>
                    </a:lnTo>
                    <a:lnTo>
                      <a:pt x="41412" y="41852"/>
                    </a:lnTo>
                    <a:lnTo>
                      <a:pt x="36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8" name="Полилиния: фигура 747">
                <a:extLst>
                  <a:ext uri="{FF2B5EF4-FFF2-40B4-BE49-F238E27FC236}">
                    <a16:creationId xmlns:a16="http://schemas.microsoft.com/office/drawing/2014/main" id="{B1D15BA0-2C3E-4D40-B871-E0ED6F668996}"/>
                  </a:ext>
                </a:extLst>
              </p:cNvPr>
              <p:cNvSpPr/>
              <p:nvPr/>
            </p:nvSpPr>
            <p:spPr>
              <a:xfrm>
                <a:off x="3424140" y="1593979"/>
                <a:ext cx="41044" cy="41044"/>
              </a:xfrm>
              <a:custGeom>
                <a:avLst/>
                <a:gdLst>
                  <a:gd name="connsiteX0" fmla="*/ 387 w 41044"/>
                  <a:gd name="connsiteY0" fmla="*/ 807 h 41044"/>
                  <a:gd name="connsiteX1" fmla="*/ 41432 w 41044"/>
                  <a:gd name="connsiteY1" fmla="*/ 807 h 41044"/>
                  <a:gd name="connsiteX2" fmla="*/ 41432 w 41044"/>
                  <a:gd name="connsiteY2" fmla="*/ 41852 h 41044"/>
                  <a:gd name="connsiteX3" fmla="*/ 38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807"/>
                    </a:moveTo>
                    <a:lnTo>
                      <a:pt x="41432" y="807"/>
                    </a:lnTo>
                    <a:lnTo>
                      <a:pt x="41432" y="41852"/>
                    </a:lnTo>
                    <a:lnTo>
                      <a:pt x="38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9" name="Полилиния: фигура 748">
                <a:extLst>
                  <a:ext uri="{FF2B5EF4-FFF2-40B4-BE49-F238E27FC236}">
                    <a16:creationId xmlns:a16="http://schemas.microsoft.com/office/drawing/2014/main" id="{D605761B-52DD-4A85-AC44-2000CBCC7783}"/>
                  </a:ext>
                </a:extLst>
              </p:cNvPr>
              <p:cNvSpPr/>
              <p:nvPr/>
            </p:nvSpPr>
            <p:spPr>
              <a:xfrm>
                <a:off x="3463989" y="1593979"/>
                <a:ext cx="41044" cy="41044"/>
              </a:xfrm>
              <a:custGeom>
                <a:avLst/>
                <a:gdLst>
                  <a:gd name="connsiteX0" fmla="*/ 407 w 41044"/>
                  <a:gd name="connsiteY0" fmla="*/ 807 h 41044"/>
                  <a:gd name="connsiteX1" fmla="*/ 41452 w 41044"/>
                  <a:gd name="connsiteY1" fmla="*/ 807 h 41044"/>
                  <a:gd name="connsiteX2" fmla="*/ 41452 w 41044"/>
                  <a:gd name="connsiteY2" fmla="*/ 41852 h 41044"/>
                  <a:gd name="connsiteX3" fmla="*/ 40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807"/>
                    </a:moveTo>
                    <a:lnTo>
                      <a:pt x="41452" y="807"/>
                    </a:lnTo>
                    <a:lnTo>
                      <a:pt x="41452" y="41852"/>
                    </a:lnTo>
                    <a:lnTo>
                      <a:pt x="40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0" name="Полилиния: фигура 749">
                <a:extLst>
                  <a:ext uri="{FF2B5EF4-FFF2-40B4-BE49-F238E27FC236}">
                    <a16:creationId xmlns:a16="http://schemas.microsoft.com/office/drawing/2014/main" id="{D0B81E09-A85F-4681-B09F-03AF7882ED90}"/>
                  </a:ext>
                </a:extLst>
              </p:cNvPr>
              <p:cNvSpPr/>
              <p:nvPr/>
            </p:nvSpPr>
            <p:spPr>
              <a:xfrm>
                <a:off x="3543688" y="1593979"/>
                <a:ext cx="41044" cy="41044"/>
              </a:xfrm>
              <a:custGeom>
                <a:avLst/>
                <a:gdLst>
                  <a:gd name="connsiteX0" fmla="*/ 447 w 41044"/>
                  <a:gd name="connsiteY0" fmla="*/ 807 h 41044"/>
                  <a:gd name="connsiteX1" fmla="*/ 41492 w 41044"/>
                  <a:gd name="connsiteY1" fmla="*/ 807 h 41044"/>
                  <a:gd name="connsiteX2" fmla="*/ 41492 w 41044"/>
                  <a:gd name="connsiteY2" fmla="*/ 41852 h 41044"/>
                  <a:gd name="connsiteX3" fmla="*/ 44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807"/>
                    </a:moveTo>
                    <a:lnTo>
                      <a:pt x="41492" y="807"/>
                    </a:lnTo>
                    <a:lnTo>
                      <a:pt x="41492" y="41852"/>
                    </a:lnTo>
                    <a:lnTo>
                      <a:pt x="44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1" name="Полилиния: фигура 750">
                <a:extLst>
                  <a:ext uri="{FF2B5EF4-FFF2-40B4-BE49-F238E27FC236}">
                    <a16:creationId xmlns:a16="http://schemas.microsoft.com/office/drawing/2014/main" id="{9610892E-9EC7-49F6-860E-06A4ACBAAE6C}"/>
                  </a:ext>
                </a:extLst>
              </p:cNvPr>
              <p:cNvSpPr/>
              <p:nvPr/>
            </p:nvSpPr>
            <p:spPr>
              <a:xfrm>
                <a:off x="3623387" y="1593979"/>
                <a:ext cx="41044" cy="41044"/>
              </a:xfrm>
              <a:custGeom>
                <a:avLst/>
                <a:gdLst>
                  <a:gd name="connsiteX0" fmla="*/ 487 w 41044"/>
                  <a:gd name="connsiteY0" fmla="*/ 807 h 41044"/>
                  <a:gd name="connsiteX1" fmla="*/ 41532 w 41044"/>
                  <a:gd name="connsiteY1" fmla="*/ 807 h 41044"/>
                  <a:gd name="connsiteX2" fmla="*/ 41532 w 41044"/>
                  <a:gd name="connsiteY2" fmla="*/ 41852 h 41044"/>
                  <a:gd name="connsiteX3" fmla="*/ 48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807"/>
                    </a:moveTo>
                    <a:lnTo>
                      <a:pt x="41532" y="807"/>
                    </a:lnTo>
                    <a:lnTo>
                      <a:pt x="41532" y="41852"/>
                    </a:lnTo>
                    <a:lnTo>
                      <a:pt x="48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2" name="Полилиния: фигура 751">
                <a:extLst>
                  <a:ext uri="{FF2B5EF4-FFF2-40B4-BE49-F238E27FC236}">
                    <a16:creationId xmlns:a16="http://schemas.microsoft.com/office/drawing/2014/main" id="{9EDBFB64-D101-415E-B7E9-F33B152E6EBD}"/>
                  </a:ext>
                </a:extLst>
              </p:cNvPr>
              <p:cNvSpPr/>
              <p:nvPr/>
            </p:nvSpPr>
            <p:spPr>
              <a:xfrm>
                <a:off x="3703086" y="1593979"/>
                <a:ext cx="41044" cy="41044"/>
              </a:xfrm>
              <a:custGeom>
                <a:avLst/>
                <a:gdLst>
                  <a:gd name="connsiteX0" fmla="*/ 527 w 41044"/>
                  <a:gd name="connsiteY0" fmla="*/ 807 h 41044"/>
                  <a:gd name="connsiteX1" fmla="*/ 41572 w 41044"/>
                  <a:gd name="connsiteY1" fmla="*/ 807 h 41044"/>
                  <a:gd name="connsiteX2" fmla="*/ 41572 w 41044"/>
                  <a:gd name="connsiteY2" fmla="*/ 41852 h 41044"/>
                  <a:gd name="connsiteX3" fmla="*/ 52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807"/>
                    </a:moveTo>
                    <a:lnTo>
                      <a:pt x="41572" y="807"/>
                    </a:lnTo>
                    <a:lnTo>
                      <a:pt x="41572" y="41852"/>
                    </a:lnTo>
                    <a:lnTo>
                      <a:pt x="52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3" name="Полилиния: фигура 752">
                <a:extLst>
                  <a:ext uri="{FF2B5EF4-FFF2-40B4-BE49-F238E27FC236}">
                    <a16:creationId xmlns:a16="http://schemas.microsoft.com/office/drawing/2014/main" id="{6052A2C0-2BDE-4C9C-BC05-8D8964D43EDA}"/>
                  </a:ext>
                </a:extLst>
              </p:cNvPr>
              <p:cNvSpPr/>
              <p:nvPr/>
            </p:nvSpPr>
            <p:spPr>
              <a:xfrm>
                <a:off x="3902334" y="1593979"/>
                <a:ext cx="41044" cy="41044"/>
              </a:xfrm>
              <a:custGeom>
                <a:avLst/>
                <a:gdLst>
                  <a:gd name="connsiteX0" fmla="*/ 627 w 41044"/>
                  <a:gd name="connsiteY0" fmla="*/ 807 h 41044"/>
                  <a:gd name="connsiteX1" fmla="*/ 41672 w 41044"/>
                  <a:gd name="connsiteY1" fmla="*/ 807 h 41044"/>
                  <a:gd name="connsiteX2" fmla="*/ 41672 w 41044"/>
                  <a:gd name="connsiteY2" fmla="*/ 41852 h 41044"/>
                  <a:gd name="connsiteX3" fmla="*/ 62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807"/>
                    </a:moveTo>
                    <a:lnTo>
                      <a:pt x="41672" y="807"/>
                    </a:lnTo>
                    <a:lnTo>
                      <a:pt x="41672" y="41852"/>
                    </a:lnTo>
                    <a:lnTo>
                      <a:pt x="62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4" name="Полилиния: фигура 753">
                <a:extLst>
                  <a:ext uri="{FF2B5EF4-FFF2-40B4-BE49-F238E27FC236}">
                    <a16:creationId xmlns:a16="http://schemas.microsoft.com/office/drawing/2014/main" id="{7C5D6EFA-9178-4C35-856C-0C16BE8ECAD5}"/>
                  </a:ext>
                </a:extLst>
              </p:cNvPr>
              <p:cNvSpPr/>
              <p:nvPr/>
            </p:nvSpPr>
            <p:spPr>
              <a:xfrm>
                <a:off x="3942183" y="1593979"/>
                <a:ext cx="41044" cy="41044"/>
              </a:xfrm>
              <a:custGeom>
                <a:avLst/>
                <a:gdLst>
                  <a:gd name="connsiteX0" fmla="*/ 647 w 41044"/>
                  <a:gd name="connsiteY0" fmla="*/ 807 h 41044"/>
                  <a:gd name="connsiteX1" fmla="*/ 41692 w 41044"/>
                  <a:gd name="connsiteY1" fmla="*/ 807 h 41044"/>
                  <a:gd name="connsiteX2" fmla="*/ 41692 w 41044"/>
                  <a:gd name="connsiteY2" fmla="*/ 41852 h 41044"/>
                  <a:gd name="connsiteX3" fmla="*/ 64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807"/>
                    </a:moveTo>
                    <a:lnTo>
                      <a:pt x="41692" y="807"/>
                    </a:lnTo>
                    <a:lnTo>
                      <a:pt x="41692" y="41852"/>
                    </a:lnTo>
                    <a:lnTo>
                      <a:pt x="64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5" name="Полилиния: фигура 754">
                <a:extLst>
                  <a:ext uri="{FF2B5EF4-FFF2-40B4-BE49-F238E27FC236}">
                    <a16:creationId xmlns:a16="http://schemas.microsoft.com/office/drawing/2014/main" id="{662A62D1-D716-4E1F-A7D6-EA0786C87680}"/>
                  </a:ext>
                </a:extLst>
              </p:cNvPr>
              <p:cNvSpPr/>
              <p:nvPr/>
            </p:nvSpPr>
            <p:spPr>
              <a:xfrm>
                <a:off x="4061732" y="1593979"/>
                <a:ext cx="41044" cy="41044"/>
              </a:xfrm>
              <a:custGeom>
                <a:avLst/>
                <a:gdLst>
                  <a:gd name="connsiteX0" fmla="*/ 707 w 41044"/>
                  <a:gd name="connsiteY0" fmla="*/ 807 h 41044"/>
                  <a:gd name="connsiteX1" fmla="*/ 41752 w 41044"/>
                  <a:gd name="connsiteY1" fmla="*/ 807 h 41044"/>
                  <a:gd name="connsiteX2" fmla="*/ 41752 w 41044"/>
                  <a:gd name="connsiteY2" fmla="*/ 41852 h 41044"/>
                  <a:gd name="connsiteX3" fmla="*/ 70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807"/>
                    </a:moveTo>
                    <a:lnTo>
                      <a:pt x="41752" y="807"/>
                    </a:lnTo>
                    <a:lnTo>
                      <a:pt x="41752" y="41852"/>
                    </a:lnTo>
                    <a:lnTo>
                      <a:pt x="70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6" name="Полилиния: фигура 755">
                <a:extLst>
                  <a:ext uri="{FF2B5EF4-FFF2-40B4-BE49-F238E27FC236}">
                    <a16:creationId xmlns:a16="http://schemas.microsoft.com/office/drawing/2014/main" id="{012EC644-838C-4768-824C-229A47DD478A}"/>
                  </a:ext>
                </a:extLst>
              </p:cNvPr>
              <p:cNvSpPr/>
              <p:nvPr/>
            </p:nvSpPr>
            <p:spPr>
              <a:xfrm>
                <a:off x="4101581" y="1593979"/>
                <a:ext cx="41044" cy="41044"/>
              </a:xfrm>
              <a:custGeom>
                <a:avLst/>
                <a:gdLst>
                  <a:gd name="connsiteX0" fmla="*/ 727 w 41044"/>
                  <a:gd name="connsiteY0" fmla="*/ 807 h 41044"/>
                  <a:gd name="connsiteX1" fmla="*/ 41772 w 41044"/>
                  <a:gd name="connsiteY1" fmla="*/ 807 h 41044"/>
                  <a:gd name="connsiteX2" fmla="*/ 41772 w 41044"/>
                  <a:gd name="connsiteY2" fmla="*/ 41852 h 41044"/>
                  <a:gd name="connsiteX3" fmla="*/ 72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807"/>
                    </a:moveTo>
                    <a:lnTo>
                      <a:pt x="41772" y="807"/>
                    </a:lnTo>
                    <a:lnTo>
                      <a:pt x="41772" y="41852"/>
                    </a:lnTo>
                    <a:lnTo>
                      <a:pt x="72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7" name="Полилиния: фигура 756">
                <a:extLst>
                  <a:ext uri="{FF2B5EF4-FFF2-40B4-BE49-F238E27FC236}">
                    <a16:creationId xmlns:a16="http://schemas.microsoft.com/office/drawing/2014/main" id="{735B4953-69DD-449F-BFE5-A2D68839BB1C}"/>
                  </a:ext>
                </a:extLst>
              </p:cNvPr>
              <p:cNvSpPr/>
              <p:nvPr/>
            </p:nvSpPr>
            <p:spPr>
              <a:xfrm>
                <a:off x="4181280" y="1593979"/>
                <a:ext cx="41044" cy="41044"/>
              </a:xfrm>
              <a:custGeom>
                <a:avLst/>
                <a:gdLst>
                  <a:gd name="connsiteX0" fmla="*/ 767 w 41044"/>
                  <a:gd name="connsiteY0" fmla="*/ 807 h 41044"/>
                  <a:gd name="connsiteX1" fmla="*/ 41812 w 41044"/>
                  <a:gd name="connsiteY1" fmla="*/ 807 h 41044"/>
                  <a:gd name="connsiteX2" fmla="*/ 41812 w 41044"/>
                  <a:gd name="connsiteY2" fmla="*/ 41852 h 41044"/>
                  <a:gd name="connsiteX3" fmla="*/ 76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807"/>
                    </a:moveTo>
                    <a:lnTo>
                      <a:pt x="41812" y="807"/>
                    </a:lnTo>
                    <a:lnTo>
                      <a:pt x="41812" y="41852"/>
                    </a:lnTo>
                    <a:lnTo>
                      <a:pt x="76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8" name="Полилиния: фигура 757">
                <a:extLst>
                  <a:ext uri="{FF2B5EF4-FFF2-40B4-BE49-F238E27FC236}">
                    <a16:creationId xmlns:a16="http://schemas.microsoft.com/office/drawing/2014/main" id="{20D4380B-C962-4E25-94CE-2DC1AB8B3843}"/>
                  </a:ext>
                </a:extLst>
              </p:cNvPr>
              <p:cNvSpPr/>
              <p:nvPr/>
            </p:nvSpPr>
            <p:spPr>
              <a:xfrm>
                <a:off x="4260979" y="1593979"/>
                <a:ext cx="41044" cy="41044"/>
              </a:xfrm>
              <a:custGeom>
                <a:avLst/>
                <a:gdLst>
                  <a:gd name="connsiteX0" fmla="*/ 807 w 41044"/>
                  <a:gd name="connsiteY0" fmla="*/ 807 h 41044"/>
                  <a:gd name="connsiteX1" fmla="*/ 41852 w 41044"/>
                  <a:gd name="connsiteY1" fmla="*/ 807 h 41044"/>
                  <a:gd name="connsiteX2" fmla="*/ 41852 w 41044"/>
                  <a:gd name="connsiteY2" fmla="*/ 41852 h 41044"/>
                  <a:gd name="connsiteX3" fmla="*/ 80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807"/>
                    </a:moveTo>
                    <a:lnTo>
                      <a:pt x="41852" y="807"/>
                    </a:lnTo>
                    <a:lnTo>
                      <a:pt x="41852" y="41852"/>
                    </a:lnTo>
                    <a:lnTo>
                      <a:pt x="80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9" name="Полилиния: фигура 758">
                <a:extLst>
                  <a:ext uri="{FF2B5EF4-FFF2-40B4-BE49-F238E27FC236}">
                    <a16:creationId xmlns:a16="http://schemas.microsoft.com/office/drawing/2014/main" id="{C6762C3F-8B17-40DF-9A44-B190E317D2F0}"/>
                  </a:ext>
                </a:extLst>
              </p:cNvPr>
              <p:cNvSpPr/>
              <p:nvPr/>
            </p:nvSpPr>
            <p:spPr>
              <a:xfrm>
                <a:off x="4340678" y="1593979"/>
                <a:ext cx="41044" cy="41044"/>
              </a:xfrm>
              <a:custGeom>
                <a:avLst/>
                <a:gdLst>
                  <a:gd name="connsiteX0" fmla="*/ 847 w 41044"/>
                  <a:gd name="connsiteY0" fmla="*/ 807 h 41044"/>
                  <a:gd name="connsiteX1" fmla="*/ 41892 w 41044"/>
                  <a:gd name="connsiteY1" fmla="*/ 807 h 41044"/>
                  <a:gd name="connsiteX2" fmla="*/ 41892 w 41044"/>
                  <a:gd name="connsiteY2" fmla="*/ 41852 h 41044"/>
                  <a:gd name="connsiteX3" fmla="*/ 84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807"/>
                    </a:moveTo>
                    <a:lnTo>
                      <a:pt x="41892" y="807"/>
                    </a:lnTo>
                    <a:lnTo>
                      <a:pt x="41892" y="41852"/>
                    </a:lnTo>
                    <a:lnTo>
                      <a:pt x="84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0" name="Полилиния: фигура 759">
                <a:extLst>
                  <a:ext uri="{FF2B5EF4-FFF2-40B4-BE49-F238E27FC236}">
                    <a16:creationId xmlns:a16="http://schemas.microsoft.com/office/drawing/2014/main" id="{C12193E6-BC98-44EE-870E-5BD0FFC1F0D6}"/>
                  </a:ext>
                </a:extLst>
              </p:cNvPr>
              <p:cNvSpPr/>
              <p:nvPr/>
            </p:nvSpPr>
            <p:spPr>
              <a:xfrm>
                <a:off x="4380528" y="1593979"/>
                <a:ext cx="41044" cy="41044"/>
              </a:xfrm>
              <a:custGeom>
                <a:avLst/>
                <a:gdLst>
                  <a:gd name="connsiteX0" fmla="*/ 867 w 41044"/>
                  <a:gd name="connsiteY0" fmla="*/ 807 h 41044"/>
                  <a:gd name="connsiteX1" fmla="*/ 41912 w 41044"/>
                  <a:gd name="connsiteY1" fmla="*/ 807 h 41044"/>
                  <a:gd name="connsiteX2" fmla="*/ 41912 w 41044"/>
                  <a:gd name="connsiteY2" fmla="*/ 41852 h 41044"/>
                  <a:gd name="connsiteX3" fmla="*/ 86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807"/>
                    </a:moveTo>
                    <a:lnTo>
                      <a:pt x="41912" y="807"/>
                    </a:lnTo>
                    <a:lnTo>
                      <a:pt x="41912" y="41852"/>
                    </a:lnTo>
                    <a:lnTo>
                      <a:pt x="86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1" name="Полилиния: фигура 760">
                <a:extLst>
                  <a:ext uri="{FF2B5EF4-FFF2-40B4-BE49-F238E27FC236}">
                    <a16:creationId xmlns:a16="http://schemas.microsoft.com/office/drawing/2014/main" id="{D73693E6-48B9-4E51-B002-4FFB3BF69ADE}"/>
                  </a:ext>
                </a:extLst>
              </p:cNvPr>
              <p:cNvSpPr/>
              <p:nvPr/>
            </p:nvSpPr>
            <p:spPr>
              <a:xfrm>
                <a:off x="4420377" y="1593979"/>
                <a:ext cx="41044" cy="41044"/>
              </a:xfrm>
              <a:custGeom>
                <a:avLst/>
                <a:gdLst>
                  <a:gd name="connsiteX0" fmla="*/ 887 w 41044"/>
                  <a:gd name="connsiteY0" fmla="*/ 807 h 41044"/>
                  <a:gd name="connsiteX1" fmla="*/ 41932 w 41044"/>
                  <a:gd name="connsiteY1" fmla="*/ 807 h 41044"/>
                  <a:gd name="connsiteX2" fmla="*/ 41932 w 41044"/>
                  <a:gd name="connsiteY2" fmla="*/ 41852 h 41044"/>
                  <a:gd name="connsiteX3" fmla="*/ 88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807"/>
                    </a:moveTo>
                    <a:lnTo>
                      <a:pt x="41932" y="807"/>
                    </a:lnTo>
                    <a:lnTo>
                      <a:pt x="41932" y="41852"/>
                    </a:lnTo>
                    <a:lnTo>
                      <a:pt x="88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2" name="Полилиния: фигура 761">
                <a:extLst>
                  <a:ext uri="{FF2B5EF4-FFF2-40B4-BE49-F238E27FC236}">
                    <a16:creationId xmlns:a16="http://schemas.microsoft.com/office/drawing/2014/main" id="{7DB3B474-D819-4248-8C73-FF98166E643F}"/>
                  </a:ext>
                </a:extLst>
              </p:cNvPr>
              <p:cNvSpPr/>
              <p:nvPr/>
            </p:nvSpPr>
            <p:spPr>
              <a:xfrm>
                <a:off x="4460227" y="1593979"/>
                <a:ext cx="41044" cy="41044"/>
              </a:xfrm>
              <a:custGeom>
                <a:avLst/>
                <a:gdLst>
                  <a:gd name="connsiteX0" fmla="*/ 907 w 41044"/>
                  <a:gd name="connsiteY0" fmla="*/ 807 h 41044"/>
                  <a:gd name="connsiteX1" fmla="*/ 41952 w 41044"/>
                  <a:gd name="connsiteY1" fmla="*/ 807 h 41044"/>
                  <a:gd name="connsiteX2" fmla="*/ 41952 w 41044"/>
                  <a:gd name="connsiteY2" fmla="*/ 41852 h 41044"/>
                  <a:gd name="connsiteX3" fmla="*/ 907 w 41044"/>
                  <a:gd name="connsiteY3" fmla="*/ 418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807"/>
                    </a:moveTo>
                    <a:lnTo>
                      <a:pt x="41952" y="807"/>
                    </a:lnTo>
                    <a:lnTo>
                      <a:pt x="41952" y="41852"/>
                    </a:lnTo>
                    <a:lnTo>
                      <a:pt x="907" y="418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3" name="Полилиния: фигура 762">
                <a:extLst>
                  <a:ext uri="{FF2B5EF4-FFF2-40B4-BE49-F238E27FC236}">
                    <a16:creationId xmlns:a16="http://schemas.microsoft.com/office/drawing/2014/main" id="{4E2104B9-BE34-449B-9AE2-67F98937CDFC}"/>
                  </a:ext>
                </a:extLst>
              </p:cNvPr>
              <p:cNvSpPr/>
              <p:nvPr/>
            </p:nvSpPr>
            <p:spPr>
              <a:xfrm>
                <a:off x="3224892" y="1633829"/>
                <a:ext cx="41044" cy="41044"/>
              </a:xfrm>
              <a:custGeom>
                <a:avLst/>
                <a:gdLst>
                  <a:gd name="connsiteX0" fmla="*/ 287 w 41044"/>
                  <a:gd name="connsiteY0" fmla="*/ 827 h 41044"/>
                  <a:gd name="connsiteX1" fmla="*/ 41332 w 41044"/>
                  <a:gd name="connsiteY1" fmla="*/ 827 h 41044"/>
                  <a:gd name="connsiteX2" fmla="*/ 41332 w 41044"/>
                  <a:gd name="connsiteY2" fmla="*/ 41872 h 41044"/>
                  <a:gd name="connsiteX3" fmla="*/ 28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827"/>
                    </a:moveTo>
                    <a:lnTo>
                      <a:pt x="41332" y="827"/>
                    </a:lnTo>
                    <a:lnTo>
                      <a:pt x="41332" y="41872"/>
                    </a:lnTo>
                    <a:lnTo>
                      <a:pt x="28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4" name="Полилиния: фигура 763">
                <a:extLst>
                  <a:ext uri="{FF2B5EF4-FFF2-40B4-BE49-F238E27FC236}">
                    <a16:creationId xmlns:a16="http://schemas.microsoft.com/office/drawing/2014/main" id="{DF20F1A2-0856-4A7D-94DA-86D22AB712CC}"/>
                  </a:ext>
                </a:extLst>
              </p:cNvPr>
              <p:cNvSpPr/>
              <p:nvPr/>
            </p:nvSpPr>
            <p:spPr>
              <a:xfrm>
                <a:off x="3264742" y="1633829"/>
                <a:ext cx="41044" cy="41044"/>
              </a:xfrm>
              <a:custGeom>
                <a:avLst/>
                <a:gdLst>
                  <a:gd name="connsiteX0" fmla="*/ 307 w 41044"/>
                  <a:gd name="connsiteY0" fmla="*/ 827 h 41044"/>
                  <a:gd name="connsiteX1" fmla="*/ 41352 w 41044"/>
                  <a:gd name="connsiteY1" fmla="*/ 827 h 41044"/>
                  <a:gd name="connsiteX2" fmla="*/ 41352 w 41044"/>
                  <a:gd name="connsiteY2" fmla="*/ 41872 h 41044"/>
                  <a:gd name="connsiteX3" fmla="*/ 30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827"/>
                    </a:moveTo>
                    <a:lnTo>
                      <a:pt x="41352" y="827"/>
                    </a:lnTo>
                    <a:lnTo>
                      <a:pt x="41352" y="41872"/>
                    </a:lnTo>
                    <a:lnTo>
                      <a:pt x="30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5" name="Полилиния: фигура 764">
                <a:extLst>
                  <a:ext uri="{FF2B5EF4-FFF2-40B4-BE49-F238E27FC236}">
                    <a16:creationId xmlns:a16="http://schemas.microsoft.com/office/drawing/2014/main" id="{4B86C464-8891-4F75-AA21-D1C5F47060B4}"/>
                  </a:ext>
                </a:extLst>
              </p:cNvPr>
              <p:cNvSpPr/>
              <p:nvPr/>
            </p:nvSpPr>
            <p:spPr>
              <a:xfrm>
                <a:off x="3304591" y="1633829"/>
                <a:ext cx="41044" cy="41044"/>
              </a:xfrm>
              <a:custGeom>
                <a:avLst/>
                <a:gdLst>
                  <a:gd name="connsiteX0" fmla="*/ 327 w 41044"/>
                  <a:gd name="connsiteY0" fmla="*/ 827 h 41044"/>
                  <a:gd name="connsiteX1" fmla="*/ 41372 w 41044"/>
                  <a:gd name="connsiteY1" fmla="*/ 827 h 41044"/>
                  <a:gd name="connsiteX2" fmla="*/ 41372 w 41044"/>
                  <a:gd name="connsiteY2" fmla="*/ 41872 h 41044"/>
                  <a:gd name="connsiteX3" fmla="*/ 32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827"/>
                    </a:moveTo>
                    <a:lnTo>
                      <a:pt x="41372" y="827"/>
                    </a:lnTo>
                    <a:lnTo>
                      <a:pt x="41372" y="41872"/>
                    </a:lnTo>
                    <a:lnTo>
                      <a:pt x="32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6" name="Полилиния: фигура 765">
                <a:extLst>
                  <a:ext uri="{FF2B5EF4-FFF2-40B4-BE49-F238E27FC236}">
                    <a16:creationId xmlns:a16="http://schemas.microsoft.com/office/drawing/2014/main" id="{10E0C494-D4C3-4DDF-8D03-158959D708B6}"/>
                  </a:ext>
                </a:extLst>
              </p:cNvPr>
              <p:cNvSpPr/>
              <p:nvPr/>
            </p:nvSpPr>
            <p:spPr>
              <a:xfrm>
                <a:off x="3344441" y="1633829"/>
                <a:ext cx="41044" cy="41044"/>
              </a:xfrm>
              <a:custGeom>
                <a:avLst/>
                <a:gdLst>
                  <a:gd name="connsiteX0" fmla="*/ 347 w 41044"/>
                  <a:gd name="connsiteY0" fmla="*/ 827 h 41044"/>
                  <a:gd name="connsiteX1" fmla="*/ 41392 w 41044"/>
                  <a:gd name="connsiteY1" fmla="*/ 827 h 41044"/>
                  <a:gd name="connsiteX2" fmla="*/ 41392 w 41044"/>
                  <a:gd name="connsiteY2" fmla="*/ 41872 h 41044"/>
                  <a:gd name="connsiteX3" fmla="*/ 34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827"/>
                    </a:moveTo>
                    <a:lnTo>
                      <a:pt x="41392" y="827"/>
                    </a:lnTo>
                    <a:lnTo>
                      <a:pt x="41392" y="41872"/>
                    </a:lnTo>
                    <a:lnTo>
                      <a:pt x="34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7" name="Полилиния: фигура 766">
                <a:extLst>
                  <a:ext uri="{FF2B5EF4-FFF2-40B4-BE49-F238E27FC236}">
                    <a16:creationId xmlns:a16="http://schemas.microsoft.com/office/drawing/2014/main" id="{EA19DC1A-544B-44DE-A1DC-8E10FB53CF90}"/>
                  </a:ext>
                </a:extLst>
              </p:cNvPr>
              <p:cNvSpPr/>
              <p:nvPr/>
            </p:nvSpPr>
            <p:spPr>
              <a:xfrm>
                <a:off x="3424140" y="1633829"/>
                <a:ext cx="41044" cy="41044"/>
              </a:xfrm>
              <a:custGeom>
                <a:avLst/>
                <a:gdLst>
                  <a:gd name="connsiteX0" fmla="*/ 387 w 41044"/>
                  <a:gd name="connsiteY0" fmla="*/ 827 h 41044"/>
                  <a:gd name="connsiteX1" fmla="*/ 41432 w 41044"/>
                  <a:gd name="connsiteY1" fmla="*/ 827 h 41044"/>
                  <a:gd name="connsiteX2" fmla="*/ 41432 w 41044"/>
                  <a:gd name="connsiteY2" fmla="*/ 41872 h 41044"/>
                  <a:gd name="connsiteX3" fmla="*/ 38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827"/>
                    </a:moveTo>
                    <a:lnTo>
                      <a:pt x="41432" y="827"/>
                    </a:lnTo>
                    <a:lnTo>
                      <a:pt x="41432" y="41872"/>
                    </a:lnTo>
                    <a:lnTo>
                      <a:pt x="38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8" name="Полилиния: фигура 767">
                <a:extLst>
                  <a:ext uri="{FF2B5EF4-FFF2-40B4-BE49-F238E27FC236}">
                    <a16:creationId xmlns:a16="http://schemas.microsoft.com/office/drawing/2014/main" id="{799D5DE5-0092-4A07-B01E-C91B4191C8A4}"/>
                  </a:ext>
                </a:extLst>
              </p:cNvPr>
              <p:cNvSpPr/>
              <p:nvPr/>
            </p:nvSpPr>
            <p:spPr>
              <a:xfrm>
                <a:off x="3463989" y="1633829"/>
                <a:ext cx="41044" cy="41044"/>
              </a:xfrm>
              <a:custGeom>
                <a:avLst/>
                <a:gdLst>
                  <a:gd name="connsiteX0" fmla="*/ 407 w 41044"/>
                  <a:gd name="connsiteY0" fmla="*/ 827 h 41044"/>
                  <a:gd name="connsiteX1" fmla="*/ 41452 w 41044"/>
                  <a:gd name="connsiteY1" fmla="*/ 827 h 41044"/>
                  <a:gd name="connsiteX2" fmla="*/ 41452 w 41044"/>
                  <a:gd name="connsiteY2" fmla="*/ 41872 h 41044"/>
                  <a:gd name="connsiteX3" fmla="*/ 40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827"/>
                    </a:moveTo>
                    <a:lnTo>
                      <a:pt x="41452" y="827"/>
                    </a:lnTo>
                    <a:lnTo>
                      <a:pt x="41452" y="41872"/>
                    </a:lnTo>
                    <a:lnTo>
                      <a:pt x="40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9" name="Полилиния: фигура 768">
                <a:extLst>
                  <a:ext uri="{FF2B5EF4-FFF2-40B4-BE49-F238E27FC236}">
                    <a16:creationId xmlns:a16="http://schemas.microsoft.com/office/drawing/2014/main" id="{B28A25E3-A7EB-44B3-B896-FAF231E6245B}"/>
                  </a:ext>
                </a:extLst>
              </p:cNvPr>
              <p:cNvSpPr/>
              <p:nvPr/>
            </p:nvSpPr>
            <p:spPr>
              <a:xfrm>
                <a:off x="3543688" y="1633829"/>
                <a:ext cx="41044" cy="41044"/>
              </a:xfrm>
              <a:custGeom>
                <a:avLst/>
                <a:gdLst>
                  <a:gd name="connsiteX0" fmla="*/ 447 w 41044"/>
                  <a:gd name="connsiteY0" fmla="*/ 827 h 41044"/>
                  <a:gd name="connsiteX1" fmla="*/ 41492 w 41044"/>
                  <a:gd name="connsiteY1" fmla="*/ 827 h 41044"/>
                  <a:gd name="connsiteX2" fmla="*/ 41492 w 41044"/>
                  <a:gd name="connsiteY2" fmla="*/ 41872 h 41044"/>
                  <a:gd name="connsiteX3" fmla="*/ 44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827"/>
                    </a:moveTo>
                    <a:lnTo>
                      <a:pt x="41492" y="827"/>
                    </a:lnTo>
                    <a:lnTo>
                      <a:pt x="41492" y="41872"/>
                    </a:lnTo>
                    <a:lnTo>
                      <a:pt x="44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0" name="Полилиния: фигура 769">
                <a:extLst>
                  <a:ext uri="{FF2B5EF4-FFF2-40B4-BE49-F238E27FC236}">
                    <a16:creationId xmlns:a16="http://schemas.microsoft.com/office/drawing/2014/main" id="{49A3FBA4-510A-41B2-9505-18034FA21FF7}"/>
                  </a:ext>
                </a:extLst>
              </p:cNvPr>
              <p:cNvSpPr/>
              <p:nvPr/>
            </p:nvSpPr>
            <p:spPr>
              <a:xfrm>
                <a:off x="3703086" y="1633829"/>
                <a:ext cx="41044" cy="41044"/>
              </a:xfrm>
              <a:custGeom>
                <a:avLst/>
                <a:gdLst>
                  <a:gd name="connsiteX0" fmla="*/ 527 w 41044"/>
                  <a:gd name="connsiteY0" fmla="*/ 827 h 41044"/>
                  <a:gd name="connsiteX1" fmla="*/ 41572 w 41044"/>
                  <a:gd name="connsiteY1" fmla="*/ 827 h 41044"/>
                  <a:gd name="connsiteX2" fmla="*/ 41572 w 41044"/>
                  <a:gd name="connsiteY2" fmla="*/ 41872 h 41044"/>
                  <a:gd name="connsiteX3" fmla="*/ 52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827"/>
                    </a:moveTo>
                    <a:lnTo>
                      <a:pt x="41572" y="827"/>
                    </a:lnTo>
                    <a:lnTo>
                      <a:pt x="41572" y="41872"/>
                    </a:lnTo>
                    <a:lnTo>
                      <a:pt x="52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1" name="Полилиния: фигура 770">
                <a:extLst>
                  <a:ext uri="{FF2B5EF4-FFF2-40B4-BE49-F238E27FC236}">
                    <a16:creationId xmlns:a16="http://schemas.microsoft.com/office/drawing/2014/main" id="{3FEE9679-5BF4-42EB-90AD-9383D2D32290}"/>
                  </a:ext>
                </a:extLst>
              </p:cNvPr>
              <p:cNvSpPr/>
              <p:nvPr/>
            </p:nvSpPr>
            <p:spPr>
              <a:xfrm>
                <a:off x="3742936" y="1633829"/>
                <a:ext cx="41044" cy="41044"/>
              </a:xfrm>
              <a:custGeom>
                <a:avLst/>
                <a:gdLst>
                  <a:gd name="connsiteX0" fmla="*/ 547 w 41044"/>
                  <a:gd name="connsiteY0" fmla="*/ 827 h 41044"/>
                  <a:gd name="connsiteX1" fmla="*/ 41592 w 41044"/>
                  <a:gd name="connsiteY1" fmla="*/ 827 h 41044"/>
                  <a:gd name="connsiteX2" fmla="*/ 41592 w 41044"/>
                  <a:gd name="connsiteY2" fmla="*/ 41872 h 41044"/>
                  <a:gd name="connsiteX3" fmla="*/ 54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827"/>
                    </a:moveTo>
                    <a:lnTo>
                      <a:pt x="41592" y="827"/>
                    </a:lnTo>
                    <a:lnTo>
                      <a:pt x="41592" y="41872"/>
                    </a:lnTo>
                    <a:lnTo>
                      <a:pt x="54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2" name="Полилиния: фигура 771">
                <a:extLst>
                  <a:ext uri="{FF2B5EF4-FFF2-40B4-BE49-F238E27FC236}">
                    <a16:creationId xmlns:a16="http://schemas.microsoft.com/office/drawing/2014/main" id="{95538402-2C36-4B87-B1DA-41C681864D16}"/>
                  </a:ext>
                </a:extLst>
              </p:cNvPr>
              <p:cNvSpPr/>
              <p:nvPr/>
            </p:nvSpPr>
            <p:spPr>
              <a:xfrm>
                <a:off x="3782785" y="1633829"/>
                <a:ext cx="41044" cy="41044"/>
              </a:xfrm>
              <a:custGeom>
                <a:avLst/>
                <a:gdLst>
                  <a:gd name="connsiteX0" fmla="*/ 567 w 41044"/>
                  <a:gd name="connsiteY0" fmla="*/ 827 h 41044"/>
                  <a:gd name="connsiteX1" fmla="*/ 41612 w 41044"/>
                  <a:gd name="connsiteY1" fmla="*/ 827 h 41044"/>
                  <a:gd name="connsiteX2" fmla="*/ 41612 w 41044"/>
                  <a:gd name="connsiteY2" fmla="*/ 41872 h 41044"/>
                  <a:gd name="connsiteX3" fmla="*/ 56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827"/>
                    </a:moveTo>
                    <a:lnTo>
                      <a:pt x="41612" y="827"/>
                    </a:lnTo>
                    <a:lnTo>
                      <a:pt x="41612" y="41872"/>
                    </a:lnTo>
                    <a:lnTo>
                      <a:pt x="56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3" name="Полилиния: фигура 772">
                <a:extLst>
                  <a:ext uri="{FF2B5EF4-FFF2-40B4-BE49-F238E27FC236}">
                    <a16:creationId xmlns:a16="http://schemas.microsoft.com/office/drawing/2014/main" id="{96F4AA6D-526F-423F-AF99-DC9F09D9168A}"/>
                  </a:ext>
                </a:extLst>
              </p:cNvPr>
              <p:cNvSpPr/>
              <p:nvPr/>
            </p:nvSpPr>
            <p:spPr>
              <a:xfrm>
                <a:off x="3902334" y="1633829"/>
                <a:ext cx="41044" cy="41044"/>
              </a:xfrm>
              <a:custGeom>
                <a:avLst/>
                <a:gdLst>
                  <a:gd name="connsiteX0" fmla="*/ 627 w 41044"/>
                  <a:gd name="connsiteY0" fmla="*/ 827 h 41044"/>
                  <a:gd name="connsiteX1" fmla="*/ 41672 w 41044"/>
                  <a:gd name="connsiteY1" fmla="*/ 827 h 41044"/>
                  <a:gd name="connsiteX2" fmla="*/ 41672 w 41044"/>
                  <a:gd name="connsiteY2" fmla="*/ 41872 h 41044"/>
                  <a:gd name="connsiteX3" fmla="*/ 62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827"/>
                    </a:moveTo>
                    <a:lnTo>
                      <a:pt x="41672" y="827"/>
                    </a:lnTo>
                    <a:lnTo>
                      <a:pt x="41672" y="41872"/>
                    </a:lnTo>
                    <a:lnTo>
                      <a:pt x="62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4" name="Полилиния: фигура 773">
                <a:extLst>
                  <a:ext uri="{FF2B5EF4-FFF2-40B4-BE49-F238E27FC236}">
                    <a16:creationId xmlns:a16="http://schemas.microsoft.com/office/drawing/2014/main" id="{74559753-E090-4E15-B937-6FEF13075142}"/>
                  </a:ext>
                </a:extLst>
              </p:cNvPr>
              <p:cNvSpPr/>
              <p:nvPr/>
            </p:nvSpPr>
            <p:spPr>
              <a:xfrm>
                <a:off x="3982033" y="1633829"/>
                <a:ext cx="41044" cy="41044"/>
              </a:xfrm>
              <a:custGeom>
                <a:avLst/>
                <a:gdLst>
                  <a:gd name="connsiteX0" fmla="*/ 667 w 41044"/>
                  <a:gd name="connsiteY0" fmla="*/ 827 h 41044"/>
                  <a:gd name="connsiteX1" fmla="*/ 41712 w 41044"/>
                  <a:gd name="connsiteY1" fmla="*/ 827 h 41044"/>
                  <a:gd name="connsiteX2" fmla="*/ 41712 w 41044"/>
                  <a:gd name="connsiteY2" fmla="*/ 41872 h 41044"/>
                  <a:gd name="connsiteX3" fmla="*/ 66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827"/>
                    </a:moveTo>
                    <a:lnTo>
                      <a:pt x="41712" y="827"/>
                    </a:lnTo>
                    <a:lnTo>
                      <a:pt x="41712" y="41872"/>
                    </a:lnTo>
                    <a:lnTo>
                      <a:pt x="66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5" name="Полилиния: фигура 774">
                <a:extLst>
                  <a:ext uri="{FF2B5EF4-FFF2-40B4-BE49-F238E27FC236}">
                    <a16:creationId xmlns:a16="http://schemas.microsoft.com/office/drawing/2014/main" id="{E1B6F8D5-304C-4473-B3C7-5499E88C545C}"/>
                  </a:ext>
                </a:extLst>
              </p:cNvPr>
              <p:cNvSpPr/>
              <p:nvPr/>
            </p:nvSpPr>
            <p:spPr>
              <a:xfrm>
                <a:off x="4021882" y="1633829"/>
                <a:ext cx="41044" cy="41044"/>
              </a:xfrm>
              <a:custGeom>
                <a:avLst/>
                <a:gdLst>
                  <a:gd name="connsiteX0" fmla="*/ 687 w 41044"/>
                  <a:gd name="connsiteY0" fmla="*/ 827 h 41044"/>
                  <a:gd name="connsiteX1" fmla="*/ 41732 w 41044"/>
                  <a:gd name="connsiteY1" fmla="*/ 827 h 41044"/>
                  <a:gd name="connsiteX2" fmla="*/ 41732 w 41044"/>
                  <a:gd name="connsiteY2" fmla="*/ 41872 h 41044"/>
                  <a:gd name="connsiteX3" fmla="*/ 68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827"/>
                    </a:moveTo>
                    <a:lnTo>
                      <a:pt x="41732" y="827"/>
                    </a:lnTo>
                    <a:lnTo>
                      <a:pt x="41732" y="41872"/>
                    </a:lnTo>
                    <a:lnTo>
                      <a:pt x="68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6" name="Полилиния: фигура 775">
                <a:extLst>
                  <a:ext uri="{FF2B5EF4-FFF2-40B4-BE49-F238E27FC236}">
                    <a16:creationId xmlns:a16="http://schemas.microsoft.com/office/drawing/2014/main" id="{62DC3622-6989-434E-A9CB-B93F15A09E74}"/>
                  </a:ext>
                </a:extLst>
              </p:cNvPr>
              <p:cNvSpPr/>
              <p:nvPr/>
            </p:nvSpPr>
            <p:spPr>
              <a:xfrm>
                <a:off x="4181280" y="1633829"/>
                <a:ext cx="41044" cy="41044"/>
              </a:xfrm>
              <a:custGeom>
                <a:avLst/>
                <a:gdLst>
                  <a:gd name="connsiteX0" fmla="*/ 767 w 41044"/>
                  <a:gd name="connsiteY0" fmla="*/ 827 h 41044"/>
                  <a:gd name="connsiteX1" fmla="*/ 41812 w 41044"/>
                  <a:gd name="connsiteY1" fmla="*/ 827 h 41044"/>
                  <a:gd name="connsiteX2" fmla="*/ 41812 w 41044"/>
                  <a:gd name="connsiteY2" fmla="*/ 41872 h 41044"/>
                  <a:gd name="connsiteX3" fmla="*/ 76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827"/>
                    </a:moveTo>
                    <a:lnTo>
                      <a:pt x="41812" y="827"/>
                    </a:lnTo>
                    <a:lnTo>
                      <a:pt x="41812" y="41872"/>
                    </a:lnTo>
                    <a:lnTo>
                      <a:pt x="76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7" name="Полилиния: фигура 776">
                <a:extLst>
                  <a:ext uri="{FF2B5EF4-FFF2-40B4-BE49-F238E27FC236}">
                    <a16:creationId xmlns:a16="http://schemas.microsoft.com/office/drawing/2014/main" id="{A2D42B06-E3D2-41C7-B9B4-890460313BE9}"/>
                  </a:ext>
                </a:extLst>
              </p:cNvPr>
              <p:cNvSpPr/>
              <p:nvPr/>
            </p:nvSpPr>
            <p:spPr>
              <a:xfrm>
                <a:off x="4340678" y="1633829"/>
                <a:ext cx="41044" cy="41044"/>
              </a:xfrm>
              <a:custGeom>
                <a:avLst/>
                <a:gdLst>
                  <a:gd name="connsiteX0" fmla="*/ 847 w 41044"/>
                  <a:gd name="connsiteY0" fmla="*/ 827 h 41044"/>
                  <a:gd name="connsiteX1" fmla="*/ 41892 w 41044"/>
                  <a:gd name="connsiteY1" fmla="*/ 827 h 41044"/>
                  <a:gd name="connsiteX2" fmla="*/ 41892 w 41044"/>
                  <a:gd name="connsiteY2" fmla="*/ 41872 h 41044"/>
                  <a:gd name="connsiteX3" fmla="*/ 84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827"/>
                    </a:moveTo>
                    <a:lnTo>
                      <a:pt x="41892" y="827"/>
                    </a:lnTo>
                    <a:lnTo>
                      <a:pt x="41892" y="41872"/>
                    </a:lnTo>
                    <a:lnTo>
                      <a:pt x="84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8" name="Полилиния: фигура 777">
                <a:extLst>
                  <a:ext uri="{FF2B5EF4-FFF2-40B4-BE49-F238E27FC236}">
                    <a16:creationId xmlns:a16="http://schemas.microsoft.com/office/drawing/2014/main" id="{7197300D-96CC-4770-85F1-B0297328C3F0}"/>
                  </a:ext>
                </a:extLst>
              </p:cNvPr>
              <p:cNvSpPr/>
              <p:nvPr/>
            </p:nvSpPr>
            <p:spPr>
              <a:xfrm>
                <a:off x="4380528" y="1633829"/>
                <a:ext cx="41044" cy="41044"/>
              </a:xfrm>
              <a:custGeom>
                <a:avLst/>
                <a:gdLst>
                  <a:gd name="connsiteX0" fmla="*/ 867 w 41044"/>
                  <a:gd name="connsiteY0" fmla="*/ 827 h 41044"/>
                  <a:gd name="connsiteX1" fmla="*/ 41912 w 41044"/>
                  <a:gd name="connsiteY1" fmla="*/ 827 h 41044"/>
                  <a:gd name="connsiteX2" fmla="*/ 41912 w 41044"/>
                  <a:gd name="connsiteY2" fmla="*/ 41872 h 41044"/>
                  <a:gd name="connsiteX3" fmla="*/ 86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827"/>
                    </a:moveTo>
                    <a:lnTo>
                      <a:pt x="41912" y="827"/>
                    </a:lnTo>
                    <a:lnTo>
                      <a:pt x="41912" y="41872"/>
                    </a:lnTo>
                    <a:lnTo>
                      <a:pt x="86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9" name="Полилиния: фигура 778">
                <a:extLst>
                  <a:ext uri="{FF2B5EF4-FFF2-40B4-BE49-F238E27FC236}">
                    <a16:creationId xmlns:a16="http://schemas.microsoft.com/office/drawing/2014/main" id="{46316BCC-7ABB-4DDF-BEE5-5EF4141F6F7F}"/>
                  </a:ext>
                </a:extLst>
              </p:cNvPr>
              <p:cNvSpPr/>
              <p:nvPr/>
            </p:nvSpPr>
            <p:spPr>
              <a:xfrm>
                <a:off x="4420377" y="1633829"/>
                <a:ext cx="41044" cy="41044"/>
              </a:xfrm>
              <a:custGeom>
                <a:avLst/>
                <a:gdLst>
                  <a:gd name="connsiteX0" fmla="*/ 887 w 41044"/>
                  <a:gd name="connsiteY0" fmla="*/ 827 h 41044"/>
                  <a:gd name="connsiteX1" fmla="*/ 41932 w 41044"/>
                  <a:gd name="connsiteY1" fmla="*/ 827 h 41044"/>
                  <a:gd name="connsiteX2" fmla="*/ 41932 w 41044"/>
                  <a:gd name="connsiteY2" fmla="*/ 41872 h 41044"/>
                  <a:gd name="connsiteX3" fmla="*/ 88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827"/>
                    </a:moveTo>
                    <a:lnTo>
                      <a:pt x="41932" y="827"/>
                    </a:lnTo>
                    <a:lnTo>
                      <a:pt x="41932" y="41872"/>
                    </a:lnTo>
                    <a:lnTo>
                      <a:pt x="88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0" name="Полилиния: фигура 779">
                <a:extLst>
                  <a:ext uri="{FF2B5EF4-FFF2-40B4-BE49-F238E27FC236}">
                    <a16:creationId xmlns:a16="http://schemas.microsoft.com/office/drawing/2014/main" id="{B7015C0B-96D0-4448-9232-F41C5F811668}"/>
                  </a:ext>
                </a:extLst>
              </p:cNvPr>
              <p:cNvSpPr/>
              <p:nvPr/>
            </p:nvSpPr>
            <p:spPr>
              <a:xfrm>
                <a:off x="4500076" y="1633829"/>
                <a:ext cx="41044" cy="41044"/>
              </a:xfrm>
              <a:custGeom>
                <a:avLst/>
                <a:gdLst>
                  <a:gd name="connsiteX0" fmla="*/ 927 w 41044"/>
                  <a:gd name="connsiteY0" fmla="*/ 827 h 41044"/>
                  <a:gd name="connsiteX1" fmla="*/ 41972 w 41044"/>
                  <a:gd name="connsiteY1" fmla="*/ 827 h 41044"/>
                  <a:gd name="connsiteX2" fmla="*/ 41972 w 41044"/>
                  <a:gd name="connsiteY2" fmla="*/ 41872 h 41044"/>
                  <a:gd name="connsiteX3" fmla="*/ 927 w 41044"/>
                  <a:gd name="connsiteY3" fmla="*/ 418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827"/>
                    </a:moveTo>
                    <a:lnTo>
                      <a:pt x="41972" y="827"/>
                    </a:lnTo>
                    <a:lnTo>
                      <a:pt x="41972" y="41872"/>
                    </a:lnTo>
                    <a:lnTo>
                      <a:pt x="927" y="418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1" name="Полилиния: фигура 780">
                <a:extLst>
                  <a:ext uri="{FF2B5EF4-FFF2-40B4-BE49-F238E27FC236}">
                    <a16:creationId xmlns:a16="http://schemas.microsoft.com/office/drawing/2014/main" id="{0965FBAA-AE3F-4D75-8437-51F92157F5A1}"/>
                  </a:ext>
                </a:extLst>
              </p:cNvPr>
              <p:cNvSpPr/>
              <p:nvPr/>
            </p:nvSpPr>
            <p:spPr>
              <a:xfrm>
                <a:off x="3065494" y="1673678"/>
                <a:ext cx="41044" cy="41044"/>
              </a:xfrm>
              <a:custGeom>
                <a:avLst/>
                <a:gdLst>
                  <a:gd name="connsiteX0" fmla="*/ 207 w 41044"/>
                  <a:gd name="connsiteY0" fmla="*/ 847 h 41044"/>
                  <a:gd name="connsiteX1" fmla="*/ 41252 w 41044"/>
                  <a:gd name="connsiteY1" fmla="*/ 847 h 41044"/>
                  <a:gd name="connsiteX2" fmla="*/ 41252 w 41044"/>
                  <a:gd name="connsiteY2" fmla="*/ 41892 h 41044"/>
                  <a:gd name="connsiteX3" fmla="*/ 20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847"/>
                    </a:moveTo>
                    <a:lnTo>
                      <a:pt x="41252" y="847"/>
                    </a:lnTo>
                    <a:lnTo>
                      <a:pt x="41252" y="41892"/>
                    </a:lnTo>
                    <a:lnTo>
                      <a:pt x="20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2" name="Полилиния: фигура 781">
                <a:extLst>
                  <a:ext uri="{FF2B5EF4-FFF2-40B4-BE49-F238E27FC236}">
                    <a16:creationId xmlns:a16="http://schemas.microsoft.com/office/drawing/2014/main" id="{24677349-9007-4318-A6B0-CBFA5545768F}"/>
                  </a:ext>
                </a:extLst>
              </p:cNvPr>
              <p:cNvSpPr/>
              <p:nvPr/>
            </p:nvSpPr>
            <p:spPr>
              <a:xfrm>
                <a:off x="3105344" y="1673678"/>
                <a:ext cx="41044" cy="41044"/>
              </a:xfrm>
              <a:custGeom>
                <a:avLst/>
                <a:gdLst>
                  <a:gd name="connsiteX0" fmla="*/ 227 w 41044"/>
                  <a:gd name="connsiteY0" fmla="*/ 847 h 41044"/>
                  <a:gd name="connsiteX1" fmla="*/ 41272 w 41044"/>
                  <a:gd name="connsiteY1" fmla="*/ 847 h 41044"/>
                  <a:gd name="connsiteX2" fmla="*/ 41272 w 41044"/>
                  <a:gd name="connsiteY2" fmla="*/ 41892 h 41044"/>
                  <a:gd name="connsiteX3" fmla="*/ 2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847"/>
                    </a:moveTo>
                    <a:lnTo>
                      <a:pt x="41272" y="847"/>
                    </a:lnTo>
                    <a:lnTo>
                      <a:pt x="41272" y="41892"/>
                    </a:lnTo>
                    <a:lnTo>
                      <a:pt x="2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3" name="Полилиния: фигура 782">
                <a:extLst>
                  <a:ext uri="{FF2B5EF4-FFF2-40B4-BE49-F238E27FC236}">
                    <a16:creationId xmlns:a16="http://schemas.microsoft.com/office/drawing/2014/main" id="{CCB4912D-7762-4EC8-A693-0092617A3E28}"/>
                  </a:ext>
                </a:extLst>
              </p:cNvPr>
              <p:cNvSpPr/>
              <p:nvPr/>
            </p:nvSpPr>
            <p:spPr>
              <a:xfrm>
                <a:off x="3185043" y="1673678"/>
                <a:ext cx="41044" cy="41044"/>
              </a:xfrm>
              <a:custGeom>
                <a:avLst/>
                <a:gdLst>
                  <a:gd name="connsiteX0" fmla="*/ 267 w 41044"/>
                  <a:gd name="connsiteY0" fmla="*/ 847 h 41044"/>
                  <a:gd name="connsiteX1" fmla="*/ 41312 w 41044"/>
                  <a:gd name="connsiteY1" fmla="*/ 847 h 41044"/>
                  <a:gd name="connsiteX2" fmla="*/ 41312 w 41044"/>
                  <a:gd name="connsiteY2" fmla="*/ 41892 h 41044"/>
                  <a:gd name="connsiteX3" fmla="*/ 26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847"/>
                    </a:moveTo>
                    <a:lnTo>
                      <a:pt x="41312" y="847"/>
                    </a:lnTo>
                    <a:lnTo>
                      <a:pt x="41312" y="41892"/>
                    </a:lnTo>
                    <a:lnTo>
                      <a:pt x="26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4" name="Полилиния: фигура 783">
                <a:extLst>
                  <a:ext uri="{FF2B5EF4-FFF2-40B4-BE49-F238E27FC236}">
                    <a16:creationId xmlns:a16="http://schemas.microsoft.com/office/drawing/2014/main" id="{44E61B21-D250-4B1A-9987-4A2CA4DAA68A}"/>
                  </a:ext>
                </a:extLst>
              </p:cNvPr>
              <p:cNvSpPr/>
              <p:nvPr/>
            </p:nvSpPr>
            <p:spPr>
              <a:xfrm>
                <a:off x="3224892" y="1673678"/>
                <a:ext cx="41044" cy="41044"/>
              </a:xfrm>
              <a:custGeom>
                <a:avLst/>
                <a:gdLst>
                  <a:gd name="connsiteX0" fmla="*/ 287 w 41044"/>
                  <a:gd name="connsiteY0" fmla="*/ 847 h 41044"/>
                  <a:gd name="connsiteX1" fmla="*/ 41332 w 41044"/>
                  <a:gd name="connsiteY1" fmla="*/ 847 h 41044"/>
                  <a:gd name="connsiteX2" fmla="*/ 41332 w 41044"/>
                  <a:gd name="connsiteY2" fmla="*/ 41892 h 41044"/>
                  <a:gd name="connsiteX3" fmla="*/ 28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847"/>
                    </a:moveTo>
                    <a:lnTo>
                      <a:pt x="41332" y="847"/>
                    </a:lnTo>
                    <a:lnTo>
                      <a:pt x="41332" y="41892"/>
                    </a:lnTo>
                    <a:lnTo>
                      <a:pt x="28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5" name="Полилиния: фигура 784">
                <a:extLst>
                  <a:ext uri="{FF2B5EF4-FFF2-40B4-BE49-F238E27FC236}">
                    <a16:creationId xmlns:a16="http://schemas.microsoft.com/office/drawing/2014/main" id="{815E3EAF-FE00-4052-BAA3-ABE9A1DD0C4A}"/>
                  </a:ext>
                </a:extLst>
              </p:cNvPr>
              <p:cNvSpPr/>
              <p:nvPr/>
            </p:nvSpPr>
            <p:spPr>
              <a:xfrm>
                <a:off x="3264742" y="1673678"/>
                <a:ext cx="41044" cy="41044"/>
              </a:xfrm>
              <a:custGeom>
                <a:avLst/>
                <a:gdLst>
                  <a:gd name="connsiteX0" fmla="*/ 307 w 41044"/>
                  <a:gd name="connsiteY0" fmla="*/ 847 h 41044"/>
                  <a:gd name="connsiteX1" fmla="*/ 41352 w 41044"/>
                  <a:gd name="connsiteY1" fmla="*/ 847 h 41044"/>
                  <a:gd name="connsiteX2" fmla="*/ 41352 w 41044"/>
                  <a:gd name="connsiteY2" fmla="*/ 41892 h 41044"/>
                  <a:gd name="connsiteX3" fmla="*/ 30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847"/>
                    </a:moveTo>
                    <a:lnTo>
                      <a:pt x="41352" y="847"/>
                    </a:lnTo>
                    <a:lnTo>
                      <a:pt x="41352" y="41892"/>
                    </a:lnTo>
                    <a:lnTo>
                      <a:pt x="30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6" name="Полилиния: фигура 785">
                <a:extLst>
                  <a:ext uri="{FF2B5EF4-FFF2-40B4-BE49-F238E27FC236}">
                    <a16:creationId xmlns:a16="http://schemas.microsoft.com/office/drawing/2014/main" id="{BC828D49-5AAA-4D3B-AE8E-08BCE36DFDFB}"/>
                  </a:ext>
                </a:extLst>
              </p:cNvPr>
              <p:cNvSpPr/>
              <p:nvPr/>
            </p:nvSpPr>
            <p:spPr>
              <a:xfrm>
                <a:off x="3304591" y="1673678"/>
                <a:ext cx="41044" cy="41044"/>
              </a:xfrm>
              <a:custGeom>
                <a:avLst/>
                <a:gdLst>
                  <a:gd name="connsiteX0" fmla="*/ 327 w 41044"/>
                  <a:gd name="connsiteY0" fmla="*/ 847 h 41044"/>
                  <a:gd name="connsiteX1" fmla="*/ 41372 w 41044"/>
                  <a:gd name="connsiteY1" fmla="*/ 847 h 41044"/>
                  <a:gd name="connsiteX2" fmla="*/ 41372 w 41044"/>
                  <a:gd name="connsiteY2" fmla="*/ 41892 h 41044"/>
                  <a:gd name="connsiteX3" fmla="*/ 3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847"/>
                    </a:moveTo>
                    <a:lnTo>
                      <a:pt x="41372" y="847"/>
                    </a:lnTo>
                    <a:lnTo>
                      <a:pt x="41372" y="41892"/>
                    </a:lnTo>
                    <a:lnTo>
                      <a:pt x="3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7" name="Полилиния: фигура 786">
                <a:extLst>
                  <a:ext uri="{FF2B5EF4-FFF2-40B4-BE49-F238E27FC236}">
                    <a16:creationId xmlns:a16="http://schemas.microsoft.com/office/drawing/2014/main" id="{53DB0145-5406-4544-A87B-160B3C25D8BB}"/>
                  </a:ext>
                </a:extLst>
              </p:cNvPr>
              <p:cNvSpPr/>
              <p:nvPr/>
            </p:nvSpPr>
            <p:spPr>
              <a:xfrm>
                <a:off x="3344441" y="1673678"/>
                <a:ext cx="41044" cy="41044"/>
              </a:xfrm>
              <a:custGeom>
                <a:avLst/>
                <a:gdLst>
                  <a:gd name="connsiteX0" fmla="*/ 347 w 41044"/>
                  <a:gd name="connsiteY0" fmla="*/ 847 h 41044"/>
                  <a:gd name="connsiteX1" fmla="*/ 41392 w 41044"/>
                  <a:gd name="connsiteY1" fmla="*/ 847 h 41044"/>
                  <a:gd name="connsiteX2" fmla="*/ 41392 w 41044"/>
                  <a:gd name="connsiteY2" fmla="*/ 41892 h 41044"/>
                  <a:gd name="connsiteX3" fmla="*/ 34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847"/>
                    </a:moveTo>
                    <a:lnTo>
                      <a:pt x="41392" y="847"/>
                    </a:lnTo>
                    <a:lnTo>
                      <a:pt x="41392" y="41892"/>
                    </a:lnTo>
                    <a:lnTo>
                      <a:pt x="34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8" name="Полилиния: фигура 787">
                <a:extLst>
                  <a:ext uri="{FF2B5EF4-FFF2-40B4-BE49-F238E27FC236}">
                    <a16:creationId xmlns:a16="http://schemas.microsoft.com/office/drawing/2014/main" id="{FF370F1E-5F87-4536-B0A7-F6632EA70EC4}"/>
                  </a:ext>
                </a:extLst>
              </p:cNvPr>
              <p:cNvSpPr/>
              <p:nvPr/>
            </p:nvSpPr>
            <p:spPr>
              <a:xfrm>
                <a:off x="3543688" y="1673678"/>
                <a:ext cx="41044" cy="41044"/>
              </a:xfrm>
              <a:custGeom>
                <a:avLst/>
                <a:gdLst>
                  <a:gd name="connsiteX0" fmla="*/ 447 w 41044"/>
                  <a:gd name="connsiteY0" fmla="*/ 847 h 41044"/>
                  <a:gd name="connsiteX1" fmla="*/ 41492 w 41044"/>
                  <a:gd name="connsiteY1" fmla="*/ 847 h 41044"/>
                  <a:gd name="connsiteX2" fmla="*/ 41492 w 41044"/>
                  <a:gd name="connsiteY2" fmla="*/ 41892 h 41044"/>
                  <a:gd name="connsiteX3" fmla="*/ 44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847"/>
                    </a:moveTo>
                    <a:lnTo>
                      <a:pt x="41492" y="847"/>
                    </a:lnTo>
                    <a:lnTo>
                      <a:pt x="41492" y="41892"/>
                    </a:lnTo>
                    <a:lnTo>
                      <a:pt x="44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9" name="Полилиния: фигура 788">
                <a:extLst>
                  <a:ext uri="{FF2B5EF4-FFF2-40B4-BE49-F238E27FC236}">
                    <a16:creationId xmlns:a16="http://schemas.microsoft.com/office/drawing/2014/main" id="{48AC10BB-BC80-4B17-805F-5A62BD57AC59}"/>
                  </a:ext>
                </a:extLst>
              </p:cNvPr>
              <p:cNvSpPr/>
              <p:nvPr/>
            </p:nvSpPr>
            <p:spPr>
              <a:xfrm>
                <a:off x="3583538" y="1673678"/>
                <a:ext cx="41044" cy="41044"/>
              </a:xfrm>
              <a:custGeom>
                <a:avLst/>
                <a:gdLst>
                  <a:gd name="connsiteX0" fmla="*/ 467 w 41044"/>
                  <a:gd name="connsiteY0" fmla="*/ 847 h 41044"/>
                  <a:gd name="connsiteX1" fmla="*/ 41512 w 41044"/>
                  <a:gd name="connsiteY1" fmla="*/ 847 h 41044"/>
                  <a:gd name="connsiteX2" fmla="*/ 41512 w 41044"/>
                  <a:gd name="connsiteY2" fmla="*/ 41892 h 41044"/>
                  <a:gd name="connsiteX3" fmla="*/ 46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67" y="847"/>
                    </a:moveTo>
                    <a:lnTo>
                      <a:pt x="41512" y="847"/>
                    </a:lnTo>
                    <a:lnTo>
                      <a:pt x="41512" y="41892"/>
                    </a:lnTo>
                    <a:lnTo>
                      <a:pt x="46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0" name="Полилиния: фигура 789">
                <a:extLst>
                  <a:ext uri="{FF2B5EF4-FFF2-40B4-BE49-F238E27FC236}">
                    <a16:creationId xmlns:a16="http://schemas.microsoft.com/office/drawing/2014/main" id="{7AC654FC-69D1-4CE2-AC3F-31F21C2CE115}"/>
                  </a:ext>
                </a:extLst>
              </p:cNvPr>
              <p:cNvSpPr/>
              <p:nvPr/>
            </p:nvSpPr>
            <p:spPr>
              <a:xfrm>
                <a:off x="3623387" y="1673678"/>
                <a:ext cx="41044" cy="41044"/>
              </a:xfrm>
              <a:custGeom>
                <a:avLst/>
                <a:gdLst>
                  <a:gd name="connsiteX0" fmla="*/ 487 w 41044"/>
                  <a:gd name="connsiteY0" fmla="*/ 847 h 41044"/>
                  <a:gd name="connsiteX1" fmla="*/ 41532 w 41044"/>
                  <a:gd name="connsiteY1" fmla="*/ 847 h 41044"/>
                  <a:gd name="connsiteX2" fmla="*/ 41532 w 41044"/>
                  <a:gd name="connsiteY2" fmla="*/ 41892 h 41044"/>
                  <a:gd name="connsiteX3" fmla="*/ 48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847"/>
                    </a:moveTo>
                    <a:lnTo>
                      <a:pt x="41532" y="847"/>
                    </a:lnTo>
                    <a:lnTo>
                      <a:pt x="41532" y="41892"/>
                    </a:lnTo>
                    <a:lnTo>
                      <a:pt x="48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1" name="Полилиния: фигура 790">
                <a:extLst>
                  <a:ext uri="{FF2B5EF4-FFF2-40B4-BE49-F238E27FC236}">
                    <a16:creationId xmlns:a16="http://schemas.microsoft.com/office/drawing/2014/main" id="{ADBDBDD2-96EC-4AD9-829A-651E9B65087F}"/>
                  </a:ext>
                </a:extLst>
              </p:cNvPr>
              <p:cNvSpPr/>
              <p:nvPr/>
            </p:nvSpPr>
            <p:spPr>
              <a:xfrm>
                <a:off x="3663237" y="1673678"/>
                <a:ext cx="41044" cy="41044"/>
              </a:xfrm>
              <a:custGeom>
                <a:avLst/>
                <a:gdLst>
                  <a:gd name="connsiteX0" fmla="*/ 507 w 41044"/>
                  <a:gd name="connsiteY0" fmla="*/ 847 h 41044"/>
                  <a:gd name="connsiteX1" fmla="*/ 41552 w 41044"/>
                  <a:gd name="connsiteY1" fmla="*/ 847 h 41044"/>
                  <a:gd name="connsiteX2" fmla="*/ 41552 w 41044"/>
                  <a:gd name="connsiteY2" fmla="*/ 41892 h 41044"/>
                  <a:gd name="connsiteX3" fmla="*/ 50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847"/>
                    </a:moveTo>
                    <a:lnTo>
                      <a:pt x="41552" y="847"/>
                    </a:lnTo>
                    <a:lnTo>
                      <a:pt x="41552" y="41892"/>
                    </a:lnTo>
                    <a:lnTo>
                      <a:pt x="50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2" name="Полилиния: фигура 791">
                <a:extLst>
                  <a:ext uri="{FF2B5EF4-FFF2-40B4-BE49-F238E27FC236}">
                    <a16:creationId xmlns:a16="http://schemas.microsoft.com/office/drawing/2014/main" id="{D41CCCE5-11C3-4410-B5CB-A79F5976C49B}"/>
                  </a:ext>
                </a:extLst>
              </p:cNvPr>
              <p:cNvSpPr/>
              <p:nvPr/>
            </p:nvSpPr>
            <p:spPr>
              <a:xfrm>
                <a:off x="3703086" y="1673678"/>
                <a:ext cx="41044" cy="41044"/>
              </a:xfrm>
              <a:custGeom>
                <a:avLst/>
                <a:gdLst>
                  <a:gd name="connsiteX0" fmla="*/ 527 w 41044"/>
                  <a:gd name="connsiteY0" fmla="*/ 847 h 41044"/>
                  <a:gd name="connsiteX1" fmla="*/ 41572 w 41044"/>
                  <a:gd name="connsiteY1" fmla="*/ 847 h 41044"/>
                  <a:gd name="connsiteX2" fmla="*/ 41572 w 41044"/>
                  <a:gd name="connsiteY2" fmla="*/ 41892 h 41044"/>
                  <a:gd name="connsiteX3" fmla="*/ 5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847"/>
                    </a:moveTo>
                    <a:lnTo>
                      <a:pt x="41572" y="847"/>
                    </a:lnTo>
                    <a:lnTo>
                      <a:pt x="41572" y="41892"/>
                    </a:lnTo>
                    <a:lnTo>
                      <a:pt x="5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3" name="Полилиния: фигура 792">
                <a:extLst>
                  <a:ext uri="{FF2B5EF4-FFF2-40B4-BE49-F238E27FC236}">
                    <a16:creationId xmlns:a16="http://schemas.microsoft.com/office/drawing/2014/main" id="{9A2DB705-32E1-4606-B931-A76946B1D79B}"/>
                  </a:ext>
                </a:extLst>
              </p:cNvPr>
              <p:cNvSpPr/>
              <p:nvPr/>
            </p:nvSpPr>
            <p:spPr>
              <a:xfrm>
                <a:off x="3742936" y="1673678"/>
                <a:ext cx="41044" cy="41044"/>
              </a:xfrm>
              <a:custGeom>
                <a:avLst/>
                <a:gdLst>
                  <a:gd name="connsiteX0" fmla="*/ 547 w 41044"/>
                  <a:gd name="connsiteY0" fmla="*/ 847 h 41044"/>
                  <a:gd name="connsiteX1" fmla="*/ 41592 w 41044"/>
                  <a:gd name="connsiteY1" fmla="*/ 847 h 41044"/>
                  <a:gd name="connsiteX2" fmla="*/ 41592 w 41044"/>
                  <a:gd name="connsiteY2" fmla="*/ 41892 h 41044"/>
                  <a:gd name="connsiteX3" fmla="*/ 54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847"/>
                    </a:moveTo>
                    <a:lnTo>
                      <a:pt x="41592" y="847"/>
                    </a:lnTo>
                    <a:lnTo>
                      <a:pt x="41592" y="41892"/>
                    </a:lnTo>
                    <a:lnTo>
                      <a:pt x="54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4" name="Полилиния: фигура 793">
                <a:extLst>
                  <a:ext uri="{FF2B5EF4-FFF2-40B4-BE49-F238E27FC236}">
                    <a16:creationId xmlns:a16="http://schemas.microsoft.com/office/drawing/2014/main" id="{76079AF4-BAA5-40E2-B8A2-1A82EB4FDC0D}"/>
                  </a:ext>
                </a:extLst>
              </p:cNvPr>
              <p:cNvSpPr/>
              <p:nvPr/>
            </p:nvSpPr>
            <p:spPr>
              <a:xfrm>
                <a:off x="3902334" y="1673678"/>
                <a:ext cx="41044" cy="41044"/>
              </a:xfrm>
              <a:custGeom>
                <a:avLst/>
                <a:gdLst>
                  <a:gd name="connsiteX0" fmla="*/ 627 w 41044"/>
                  <a:gd name="connsiteY0" fmla="*/ 847 h 41044"/>
                  <a:gd name="connsiteX1" fmla="*/ 41672 w 41044"/>
                  <a:gd name="connsiteY1" fmla="*/ 847 h 41044"/>
                  <a:gd name="connsiteX2" fmla="*/ 41672 w 41044"/>
                  <a:gd name="connsiteY2" fmla="*/ 41892 h 41044"/>
                  <a:gd name="connsiteX3" fmla="*/ 6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847"/>
                    </a:moveTo>
                    <a:lnTo>
                      <a:pt x="41672" y="847"/>
                    </a:lnTo>
                    <a:lnTo>
                      <a:pt x="41672" y="41892"/>
                    </a:lnTo>
                    <a:lnTo>
                      <a:pt x="6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5" name="Полилиния: фигура 794">
                <a:extLst>
                  <a:ext uri="{FF2B5EF4-FFF2-40B4-BE49-F238E27FC236}">
                    <a16:creationId xmlns:a16="http://schemas.microsoft.com/office/drawing/2014/main" id="{E28233E0-974D-491A-AB22-93AC47E0DCAA}"/>
                  </a:ext>
                </a:extLst>
              </p:cNvPr>
              <p:cNvSpPr/>
              <p:nvPr/>
            </p:nvSpPr>
            <p:spPr>
              <a:xfrm>
                <a:off x="3942183" y="1673678"/>
                <a:ext cx="41044" cy="41044"/>
              </a:xfrm>
              <a:custGeom>
                <a:avLst/>
                <a:gdLst>
                  <a:gd name="connsiteX0" fmla="*/ 647 w 41044"/>
                  <a:gd name="connsiteY0" fmla="*/ 847 h 41044"/>
                  <a:gd name="connsiteX1" fmla="*/ 41692 w 41044"/>
                  <a:gd name="connsiteY1" fmla="*/ 847 h 41044"/>
                  <a:gd name="connsiteX2" fmla="*/ 41692 w 41044"/>
                  <a:gd name="connsiteY2" fmla="*/ 41892 h 41044"/>
                  <a:gd name="connsiteX3" fmla="*/ 64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847"/>
                    </a:moveTo>
                    <a:lnTo>
                      <a:pt x="41692" y="847"/>
                    </a:lnTo>
                    <a:lnTo>
                      <a:pt x="41692" y="41892"/>
                    </a:lnTo>
                    <a:lnTo>
                      <a:pt x="64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6" name="Полилиния: фигура 795">
                <a:extLst>
                  <a:ext uri="{FF2B5EF4-FFF2-40B4-BE49-F238E27FC236}">
                    <a16:creationId xmlns:a16="http://schemas.microsoft.com/office/drawing/2014/main" id="{04D8D764-C66B-470B-A4F0-88A8403E30CF}"/>
                  </a:ext>
                </a:extLst>
              </p:cNvPr>
              <p:cNvSpPr/>
              <p:nvPr/>
            </p:nvSpPr>
            <p:spPr>
              <a:xfrm>
                <a:off x="3982033" y="1673678"/>
                <a:ext cx="41044" cy="41044"/>
              </a:xfrm>
              <a:custGeom>
                <a:avLst/>
                <a:gdLst>
                  <a:gd name="connsiteX0" fmla="*/ 667 w 41044"/>
                  <a:gd name="connsiteY0" fmla="*/ 847 h 41044"/>
                  <a:gd name="connsiteX1" fmla="*/ 41712 w 41044"/>
                  <a:gd name="connsiteY1" fmla="*/ 847 h 41044"/>
                  <a:gd name="connsiteX2" fmla="*/ 41712 w 41044"/>
                  <a:gd name="connsiteY2" fmla="*/ 41892 h 41044"/>
                  <a:gd name="connsiteX3" fmla="*/ 66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847"/>
                    </a:moveTo>
                    <a:lnTo>
                      <a:pt x="41712" y="847"/>
                    </a:lnTo>
                    <a:lnTo>
                      <a:pt x="41712" y="41892"/>
                    </a:lnTo>
                    <a:lnTo>
                      <a:pt x="66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7" name="Полилиния: фигура 796">
                <a:extLst>
                  <a:ext uri="{FF2B5EF4-FFF2-40B4-BE49-F238E27FC236}">
                    <a16:creationId xmlns:a16="http://schemas.microsoft.com/office/drawing/2014/main" id="{BADF9ABD-4926-4281-AAB8-6AEBA12D5CE8}"/>
                  </a:ext>
                </a:extLst>
              </p:cNvPr>
              <p:cNvSpPr/>
              <p:nvPr/>
            </p:nvSpPr>
            <p:spPr>
              <a:xfrm>
                <a:off x="4181280" y="1673678"/>
                <a:ext cx="41044" cy="41044"/>
              </a:xfrm>
              <a:custGeom>
                <a:avLst/>
                <a:gdLst>
                  <a:gd name="connsiteX0" fmla="*/ 767 w 41044"/>
                  <a:gd name="connsiteY0" fmla="*/ 847 h 41044"/>
                  <a:gd name="connsiteX1" fmla="*/ 41812 w 41044"/>
                  <a:gd name="connsiteY1" fmla="*/ 847 h 41044"/>
                  <a:gd name="connsiteX2" fmla="*/ 41812 w 41044"/>
                  <a:gd name="connsiteY2" fmla="*/ 41892 h 41044"/>
                  <a:gd name="connsiteX3" fmla="*/ 76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847"/>
                    </a:moveTo>
                    <a:lnTo>
                      <a:pt x="41812" y="847"/>
                    </a:lnTo>
                    <a:lnTo>
                      <a:pt x="41812" y="41892"/>
                    </a:lnTo>
                    <a:lnTo>
                      <a:pt x="76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8" name="Полилиния: фигура 797">
                <a:extLst>
                  <a:ext uri="{FF2B5EF4-FFF2-40B4-BE49-F238E27FC236}">
                    <a16:creationId xmlns:a16="http://schemas.microsoft.com/office/drawing/2014/main" id="{505A5FA2-2A9F-4020-B4A2-5A7AEA874A20}"/>
                  </a:ext>
                </a:extLst>
              </p:cNvPr>
              <p:cNvSpPr/>
              <p:nvPr/>
            </p:nvSpPr>
            <p:spPr>
              <a:xfrm>
                <a:off x="4221130" y="1673678"/>
                <a:ext cx="41044" cy="41044"/>
              </a:xfrm>
              <a:custGeom>
                <a:avLst/>
                <a:gdLst>
                  <a:gd name="connsiteX0" fmla="*/ 787 w 41044"/>
                  <a:gd name="connsiteY0" fmla="*/ 847 h 41044"/>
                  <a:gd name="connsiteX1" fmla="*/ 41832 w 41044"/>
                  <a:gd name="connsiteY1" fmla="*/ 847 h 41044"/>
                  <a:gd name="connsiteX2" fmla="*/ 41832 w 41044"/>
                  <a:gd name="connsiteY2" fmla="*/ 41892 h 41044"/>
                  <a:gd name="connsiteX3" fmla="*/ 78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847"/>
                    </a:moveTo>
                    <a:lnTo>
                      <a:pt x="41832" y="847"/>
                    </a:lnTo>
                    <a:lnTo>
                      <a:pt x="41832" y="41892"/>
                    </a:lnTo>
                    <a:lnTo>
                      <a:pt x="78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9" name="Полилиния: фигура 798">
                <a:extLst>
                  <a:ext uri="{FF2B5EF4-FFF2-40B4-BE49-F238E27FC236}">
                    <a16:creationId xmlns:a16="http://schemas.microsoft.com/office/drawing/2014/main" id="{B6D8C05F-9D75-4B17-BA13-826409638782}"/>
                  </a:ext>
                </a:extLst>
              </p:cNvPr>
              <p:cNvSpPr/>
              <p:nvPr/>
            </p:nvSpPr>
            <p:spPr>
              <a:xfrm>
                <a:off x="4260979" y="1673678"/>
                <a:ext cx="41044" cy="41044"/>
              </a:xfrm>
              <a:custGeom>
                <a:avLst/>
                <a:gdLst>
                  <a:gd name="connsiteX0" fmla="*/ 807 w 41044"/>
                  <a:gd name="connsiteY0" fmla="*/ 847 h 41044"/>
                  <a:gd name="connsiteX1" fmla="*/ 41852 w 41044"/>
                  <a:gd name="connsiteY1" fmla="*/ 847 h 41044"/>
                  <a:gd name="connsiteX2" fmla="*/ 41852 w 41044"/>
                  <a:gd name="connsiteY2" fmla="*/ 41892 h 41044"/>
                  <a:gd name="connsiteX3" fmla="*/ 80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847"/>
                    </a:moveTo>
                    <a:lnTo>
                      <a:pt x="41852" y="847"/>
                    </a:lnTo>
                    <a:lnTo>
                      <a:pt x="41852" y="41892"/>
                    </a:lnTo>
                    <a:lnTo>
                      <a:pt x="80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0" name="Полилиния: фигура 799">
                <a:extLst>
                  <a:ext uri="{FF2B5EF4-FFF2-40B4-BE49-F238E27FC236}">
                    <a16:creationId xmlns:a16="http://schemas.microsoft.com/office/drawing/2014/main" id="{BCB1F118-B502-465B-9064-61ED67E68ADF}"/>
                  </a:ext>
                </a:extLst>
              </p:cNvPr>
              <p:cNvSpPr/>
              <p:nvPr/>
            </p:nvSpPr>
            <p:spPr>
              <a:xfrm>
                <a:off x="4300829" y="1673678"/>
                <a:ext cx="41044" cy="41044"/>
              </a:xfrm>
              <a:custGeom>
                <a:avLst/>
                <a:gdLst>
                  <a:gd name="connsiteX0" fmla="*/ 827 w 41044"/>
                  <a:gd name="connsiteY0" fmla="*/ 847 h 41044"/>
                  <a:gd name="connsiteX1" fmla="*/ 41872 w 41044"/>
                  <a:gd name="connsiteY1" fmla="*/ 847 h 41044"/>
                  <a:gd name="connsiteX2" fmla="*/ 41872 w 41044"/>
                  <a:gd name="connsiteY2" fmla="*/ 41892 h 41044"/>
                  <a:gd name="connsiteX3" fmla="*/ 8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847"/>
                    </a:moveTo>
                    <a:lnTo>
                      <a:pt x="41872" y="847"/>
                    </a:lnTo>
                    <a:lnTo>
                      <a:pt x="41872" y="41892"/>
                    </a:lnTo>
                    <a:lnTo>
                      <a:pt x="8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1" name="Полилиния: фигура 800">
                <a:extLst>
                  <a:ext uri="{FF2B5EF4-FFF2-40B4-BE49-F238E27FC236}">
                    <a16:creationId xmlns:a16="http://schemas.microsoft.com/office/drawing/2014/main" id="{F18AF6E9-E595-4807-8CAE-038E701F8ECB}"/>
                  </a:ext>
                </a:extLst>
              </p:cNvPr>
              <p:cNvSpPr/>
              <p:nvPr/>
            </p:nvSpPr>
            <p:spPr>
              <a:xfrm>
                <a:off x="4340678" y="1673678"/>
                <a:ext cx="41044" cy="41044"/>
              </a:xfrm>
              <a:custGeom>
                <a:avLst/>
                <a:gdLst>
                  <a:gd name="connsiteX0" fmla="*/ 847 w 41044"/>
                  <a:gd name="connsiteY0" fmla="*/ 847 h 41044"/>
                  <a:gd name="connsiteX1" fmla="*/ 41892 w 41044"/>
                  <a:gd name="connsiteY1" fmla="*/ 847 h 41044"/>
                  <a:gd name="connsiteX2" fmla="*/ 41892 w 41044"/>
                  <a:gd name="connsiteY2" fmla="*/ 41892 h 41044"/>
                  <a:gd name="connsiteX3" fmla="*/ 84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847"/>
                    </a:moveTo>
                    <a:lnTo>
                      <a:pt x="41892" y="847"/>
                    </a:lnTo>
                    <a:lnTo>
                      <a:pt x="41892" y="41892"/>
                    </a:lnTo>
                    <a:lnTo>
                      <a:pt x="84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2" name="Полилиния: фигура 801">
                <a:extLst>
                  <a:ext uri="{FF2B5EF4-FFF2-40B4-BE49-F238E27FC236}">
                    <a16:creationId xmlns:a16="http://schemas.microsoft.com/office/drawing/2014/main" id="{08E070AF-F6C2-443B-ABEC-C673FDEC1AE4}"/>
                  </a:ext>
                </a:extLst>
              </p:cNvPr>
              <p:cNvSpPr/>
              <p:nvPr/>
            </p:nvSpPr>
            <p:spPr>
              <a:xfrm>
                <a:off x="4380528" y="1673678"/>
                <a:ext cx="41044" cy="41044"/>
              </a:xfrm>
              <a:custGeom>
                <a:avLst/>
                <a:gdLst>
                  <a:gd name="connsiteX0" fmla="*/ 867 w 41044"/>
                  <a:gd name="connsiteY0" fmla="*/ 847 h 41044"/>
                  <a:gd name="connsiteX1" fmla="*/ 41912 w 41044"/>
                  <a:gd name="connsiteY1" fmla="*/ 847 h 41044"/>
                  <a:gd name="connsiteX2" fmla="*/ 41912 w 41044"/>
                  <a:gd name="connsiteY2" fmla="*/ 41892 h 41044"/>
                  <a:gd name="connsiteX3" fmla="*/ 86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847"/>
                    </a:moveTo>
                    <a:lnTo>
                      <a:pt x="41912" y="847"/>
                    </a:lnTo>
                    <a:lnTo>
                      <a:pt x="41912" y="41892"/>
                    </a:lnTo>
                    <a:lnTo>
                      <a:pt x="86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3" name="Полилиния: фигура 802">
                <a:extLst>
                  <a:ext uri="{FF2B5EF4-FFF2-40B4-BE49-F238E27FC236}">
                    <a16:creationId xmlns:a16="http://schemas.microsoft.com/office/drawing/2014/main" id="{77381912-B75A-4B8E-A447-448D38DEDFD4}"/>
                  </a:ext>
                </a:extLst>
              </p:cNvPr>
              <p:cNvSpPr/>
              <p:nvPr/>
            </p:nvSpPr>
            <p:spPr>
              <a:xfrm>
                <a:off x="4460227" y="1673678"/>
                <a:ext cx="41044" cy="41044"/>
              </a:xfrm>
              <a:custGeom>
                <a:avLst/>
                <a:gdLst>
                  <a:gd name="connsiteX0" fmla="*/ 907 w 41044"/>
                  <a:gd name="connsiteY0" fmla="*/ 847 h 41044"/>
                  <a:gd name="connsiteX1" fmla="*/ 41952 w 41044"/>
                  <a:gd name="connsiteY1" fmla="*/ 847 h 41044"/>
                  <a:gd name="connsiteX2" fmla="*/ 41952 w 41044"/>
                  <a:gd name="connsiteY2" fmla="*/ 41892 h 41044"/>
                  <a:gd name="connsiteX3" fmla="*/ 90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847"/>
                    </a:moveTo>
                    <a:lnTo>
                      <a:pt x="41952" y="847"/>
                    </a:lnTo>
                    <a:lnTo>
                      <a:pt x="41952" y="41892"/>
                    </a:lnTo>
                    <a:lnTo>
                      <a:pt x="90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4" name="Полилиния: фигура 803">
                <a:extLst>
                  <a:ext uri="{FF2B5EF4-FFF2-40B4-BE49-F238E27FC236}">
                    <a16:creationId xmlns:a16="http://schemas.microsoft.com/office/drawing/2014/main" id="{5C3413D8-E4DC-4245-B5E1-09E03A8F5D09}"/>
                  </a:ext>
                </a:extLst>
              </p:cNvPr>
              <p:cNvSpPr/>
              <p:nvPr/>
            </p:nvSpPr>
            <p:spPr>
              <a:xfrm>
                <a:off x="4500076" y="1673678"/>
                <a:ext cx="41044" cy="41044"/>
              </a:xfrm>
              <a:custGeom>
                <a:avLst/>
                <a:gdLst>
                  <a:gd name="connsiteX0" fmla="*/ 927 w 41044"/>
                  <a:gd name="connsiteY0" fmla="*/ 847 h 41044"/>
                  <a:gd name="connsiteX1" fmla="*/ 41972 w 41044"/>
                  <a:gd name="connsiteY1" fmla="*/ 847 h 41044"/>
                  <a:gd name="connsiteX2" fmla="*/ 41972 w 41044"/>
                  <a:gd name="connsiteY2" fmla="*/ 41892 h 41044"/>
                  <a:gd name="connsiteX3" fmla="*/ 927 w 41044"/>
                  <a:gd name="connsiteY3" fmla="*/ 4189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27" y="847"/>
                    </a:moveTo>
                    <a:lnTo>
                      <a:pt x="41972" y="847"/>
                    </a:lnTo>
                    <a:lnTo>
                      <a:pt x="41972" y="41892"/>
                    </a:lnTo>
                    <a:lnTo>
                      <a:pt x="927" y="4189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5" name="Полилиния: фигура 804">
                <a:extLst>
                  <a:ext uri="{FF2B5EF4-FFF2-40B4-BE49-F238E27FC236}">
                    <a16:creationId xmlns:a16="http://schemas.microsoft.com/office/drawing/2014/main" id="{931BB199-7BC3-41D9-8928-CE2BA0350ABD}"/>
                  </a:ext>
                </a:extLst>
              </p:cNvPr>
              <p:cNvSpPr/>
              <p:nvPr/>
            </p:nvSpPr>
            <p:spPr>
              <a:xfrm>
                <a:off x="3065494" y="1713528"/>
                <a:ext cx="41044" cy="41044"/>
              </a:xfrm>
              <a:custGeom>
                <a:avLst/>
                <a:gdLst>
                  <a:gd name="connsiteX0" fmla="*/ 207 w 41044"/>
                  <a:gd name="connsiteY0" fmla="*/ 867 h 41044"/>
                  <a:gd name="connsiteX1" fmla="*/ 41252 w 41044"/>
                  <a:gd name="connsiteY1" fmla="*/ 867 h 41044"/>
                  <a:gd name="connsiteX2" fmla="*/ 41252 w 41044"/>
                  <a:gd name="connsiteY2" fmla="*/ 41912 h 41044"/>
                  <a:gd name="connsiteX3" fmla="*/ 20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867"/>
                    </a:moveTo>
                    <a:lnTo>
                      <a:pt x="41252" y="867"/>
                    </a:lnTo>
                    <a:lnTo>
                      <a:pt x="41252" y="41912"/>
                    </a:lnTo>
                    <a:lnTo>
                      <a:pt x="20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6" name="Полилиния: фигура 805">
                <a:extLst>
                  <a:ext uri="{FF2B5EF4-FFF2-40B4-BE49-F238E27FC236}">
                    <a16:creationId xmlns:a16="http://schemas.microsoft.com/office/drawing/2014/main" id="{7BD827CE-E139-4C61-A5C5-A597ED7A7CF2}"/>
                  </a:ext>
                </a:extLst>
              </p:cNvPr>
              <p:cNvSpPr/>
              <p:nvPr/>
            </p:nvSpPr>
            <p:spPr>
              <a:xfrm>
                <a:off x="3224892" y="1713528"/>
                <a:ext cx="41044" cy="41044"/>
              </a:xfrm>
              <a:custGeom>
                <a:avLst/>
                <a:gdLst>
                  <a:gd name="connsiteX0" fmla="*/ 287 w 41044"/>
                  <a:gd name="connsiteY0" fmla="*/ 867 h 41044"/>
                  <a:gd name="connsiteX1" fmla="*/ 41332 w 41044"/>
                  <a:gd name="connsiteY1" fmla="*/ 867 h 41044"/>
                  <a:gd name="connsiteX2" fmla="*/ 41332 w 41044"/>
                  <a:gd name="connsiteY2" fmla="*/ 41912 h 41044"/>
                  <a:gd name="connsiteX3" fmla="*/ 28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867"/>
                    </a:moveTo>
                    <a:lnTo>
                      <a:pt x="41332" y="867"/>
                    </a:lnTo>
                    <a:lnTo>
                      <a:pt x="41332" y="41912"/>
                    </a:lnTo>
                    <a:lnTo>
                      <a:pt x="28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7" name="Полилиния: фигура 806">
                <a:extLst>
                  <a:ext uri="{FF2B5EF4-FFF2-40B4-BE49-F238E27FC236}">
                    <a16:creationId xmlns:a16="http://schemas.microsoft.com/office/drawing/2014/main" id="{C00FA506-2E07-4CD9-AFF8-650241EE7611}"/>
                  </a:ext>
                </a:extLst>
              </p:cNvPr>
              <p:cNvSpPr/>
              <p:nvPr/>
            </p:nvSpPr>
            <p:spPr>
              <a:xfrm>
                <a:off x="3344441" y="1713528"/>
                <a:ext cx="41044" cy="41044"/>
              </a:xfrm>
              <a:custGeom>
                <a:avLst/>
                <a:gdLst>
                  <a:gd name="connsiteX0" fmla="*/ 347 w 41044"/>
                  <a:gd name="connsiteY0" fmla="*/ 867 h 41044"/>
                  <a:gd name="connsiteX1" fmla="*/ 41392 w 41044"/>
                  <a:gd name="connsiteY1" fmla="*/ 867 h 41044"/>
                  <a:gd name="connsiteX2" fmla="*/ 41392 w 41044"/>
                  <a:gd name="connsiteY2" fmla="*/ 41912 h 41044"/>
                  <a:gd name="connsiteX3" fmla="*/ 34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867"/>
                    </a:moveTo>
                    <a:lnTo>
                      <a:pt x="41392" y="867"/>
                    </a:lnTo>
                    <a:lnTo>
                      <a:pt x="41392" y="41912"/>
                    </a:lnTo>
                    <a:lnTo>
                      <a:pt x="34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8" name="Полилиния: фигура 807">
                <a:extLst>
                  <a:ext uri="{FF2B5EF4-FFF2-40B4-BE49-F238E27FC236}">
                    <a16:creationId xmlns:a16="http://schemas.microsoft.com/office/drawing/2014/main" id="{F329B88C-F3B0-4CFB-A97C-E8D461FD08BF}"/>
                  </a:ext>
                </a:extLst>
              </p:cNvPr>
              <p:cNvSpPr/>
              <p:nvPr/>
            </p:nvSpPr>
            <p:spPr>
              <a:xfrm>
                <a:off x="3503839" y="1713528"/>
                <a:ext cx="41044" cy="41044"/>
              </a:xfrm>
              <a:custGeom>
                <a:avLst/>
                <a:gdLst>
                  <a:gd name="connsiteX0" fmla="*/ 427 w 41044"/>
                  <a:gd name="connsiteY0" fmla="*/ 867 h 41044"/>
                  <a:gd name="connsiteX1" fmla="*/ 41472 w 41044"/>
                  <a:gd name="connsiteY1" fmla="*/ 867 h 41044"/>
                  <a:gd name="connsiteX2" fmla="*/ 41472 w 41044"/>
                  <a:gd name="connsiteY2" fmla="*/ 41912 h 41044"/>
                  <a:gd name="connsiteX3" fmla="*/ 42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867"/>
                    </a:moveTo>
                    <a:lnTo>
                      <a:pt x="41472" y="867"/>
                    </a:lnTo>
                    <a:lnTo>
                      <a:pt x="41472" y="41912"/>
                    </a:lnTo>
                    <a:lnTo>
                      <a:pt x="42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9" name="Полилиния: фигура 808">
                <a:extLst>
                  <a:ext uri="{FF2B5EF4-FFF2-40B4-BE49-F238E27FC236}">
                    <a16:creationId xmlns:a16="http://schemas.microsoft.com/office/drawing/2014/main" id="{C43F971D-7D09-4685-8B7B-04072F1D13F0}"/>
                  </a:ext>
                </a:extLst>
              </p:cNvPr>
              <p:cNvSpPr/>
              <p:nvPr/>
            </p:nvSpPr>
            <p:spPr>
              <a:xfrm>
                <a:off x="3623387" y="1713528"/>
                <a:ext cx="41044" cy="41044"/>
              </a:xfrm>
              <a:custGeom>
                <a:avLst/>
                <a:gdLst>
                  <a:gd name="connsiteX0" fmla="*/ 487 w 41044"/>
                  <a:gd name="connsiteY0" fmla="*/ 867 h 41044"/>
                  <a:gd name="connsiteX1" fmla="*/ 41532 w 41044"/>
                  <a:gd name="connsiteY1" fmla="*/ 867 h 41044"/>
                  <a:gd name="connsiteX2" fmla="*/ 41532 w 41044"/>
                  <a:gd name="connsiteY2" fmla="*/ 41912 h 41044"/>
                  <a:gd name="connsiteX3" fmla="*/ 48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867"/>
                    </a:moveTo>
                    <a:lnTo>
                      <a:pt x="41532" y="867"/>
                    </a:lnTo>
                    <a:lnTo>
                      <a:pt x="41532" y="41912"/>
                    </a:lnTo>
                    <a:lnTo>
                      <a:pt x="48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0" name="Полилиния: фигура 809">
                <a:extLst>
                  <a:ext uri="{FF2B5EF4-FFF2-40B4-BE49-F238E27FC236}">
                    <a16:creationId xmlns:a16="http://schemas.microsoft.com/office/drawing/2014/main" id="{49AC1457-0899-450B-A78F-19D06E7F1779}"/>
                  </a:ext>
                </a:extLst>
              </p:cNvPr>
              <p:cNvSpPr/>
              <p:nvPr/>
            </p:nvSpPr>
            <p:spPr>
              <a:xfrm>
                <a:off x="3862484" y="1713528"/>
                <a:ext cx="41044" cy="41044"/>
              </a:xfrm>
              <a:custGeom>
                <a:avLst/>
                <a:gdLst>
                  <a:gd name="connsiteX0" fmla="*/ 607 w 41044"/>
                  <a:gd name="connsiteY0" fmla="*/ 867 h 41044"/>
                  <a:gd name="connsiteX1" fmla="*/ 41652 w 41044"/>
                  <a:gd name="connsiteY1" fmla="*/ 867 h 41044"/>
                  <a:gd name="connsiteX2" fmla="*/ 41652 w 41044"/>
                  <a:gd name="connsiteY2" fmla="*/ 41912 h 41044"/>
                  <a:gd name="connsiteX3" fmla="*/ 60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867"/>
                    </a:moveTo>
                    <a:lnTo>
                      <a:pt x="41652" y="867"/>
                    </a:lnTo>
                    <a:lnTo>
                      <a:pt x="41652" y="41912"/>
                    </a:lnTo>
                    <a:lnTo>
                      <a:pt x="60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1" name="Полилиния: фигура 810">
                <a:extLst>
                  <a:ext uri="{FF2B5EF4-FFF2-40B4-BE49-F238E27FC236}">
                    <a16:creationId xmlns:a16="http://schemas.microsoft.com/office/drawing/2014/main" id="{00EA0090-A5D5-4F4D-A986-EB007E540FA8}"/>
                  </a:ext>
                </a:extLst>
              </p:cNvPr>
              <p:cNvSpPr/>
              <p:nvPr/>
            </p:nvSpPr>
            <p:spPr>
              <a:xfrm>
                <a:off x="3902334" y="1713528"/>
                <a:ext cx="41044" cy="41044"/>
              </a:xfrm>
              <a:custGeom>
                <a:avLst/>
                <a:gdLst>
                  <a:gd name="connsiteX0" fmla="*/ 627 w 41044"/>
                  <a:gd name="connsiteY0" fmla="*/ 867 h 41044"/>
                  <a:gd name="connsiteX1" fmla="*/ 41672 w 41044"/>
                  <a:gd name="connsiteY1" fmla="*/ 867 h 41044"/>
                  <a:gd name="connsiteX2" fmla="*/ 41672 w 41044"/>
                  <a:gd name="connsiteY2" fmla="*/ 41912 h 41044"/>
                  <a:gd name="connsiteX3" fmla="*/ 62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27" y="867"/>
                    </a:moveTo>
                    <a:lnTo>
                      <a:pt x="41672" y="867"/>
                    </a:lnTo>
                    <a:lnTo>
                      <a:pt x="41672" y="41912"/>
                    </a:lnTo>
                    <a:lnTo>
                      <a:pt x="62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2" name="Полилиния: фигура 811">
                <a:extLst>
                  <a:ext uri="{FF2B5EF4-FFF2-40B4-BE49-F238E27FC236}">
                    <a16:creationId xmlns:a16="http://schemas.microsoft.com/office/drawing/2014/main" id="{7A63602B-70B2-40F8-8439-90A92ADB0358}"/>
                  </a:ext>
                </a:extLst>
              </p:cNvPr>
              <p:cNvSpPr/>
              <p:nvPr/>
            </p:nvSpPr>
            <p:spPr>
              <a:xfrm>
                <a:off x="3942183" y="1713528"/>
                <a:ext cx="41044" cy="41044"/>
              </a:xfrm>
              <a:custGeom>
                <a:avLst/>
                <a:gdLst>
                  <a:gd name="connsiteX0" fmla="*/ 647 w 41044"/>
                  <a:gd name="connsiteY0" fmla="*/ 867 h 41044"/>
                  <a:gd name="connsiteX1" fmla="*/ 41692 w 41044"/>
                  <a:gd name="connsiteY1" fmla="*/ 867 h 41044"/>
                  <a:gd name="connsiteX2" fmla="*/ 41692 w 41044"/>
                  <a:gd name="connsiteY2" fmla="*/ 41912 h 41044"/>
                  <a:gd name="connsiteX3" fmla="*/ 64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867"/>
                    </a:moveTo>
                    <a:lnTo>
                      <a:pt x="41692" y="867"/>
                    </a:lnTo>
                    <a:lnTo>
                      <a:pt x="41692" y="41912"/>
                    </a:lnTo>
                    <a:lnTo>
                      <a:pt x="64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3" name="Полилиния: фигура 812">
                <a:extLst>
                  <a:ext uri="{FF2B5EF4-FFF2-40B4-BE49-F238E27FC236}">
                    <a16:creationId xmlns:a16="http://schemas.microsoft.com/office/drawing/2014/main" id="{E6304DF7-46EB-4401-8A03-176633D9511E}"/>
                  </a:ext>
                </a:extLst>
              </p:cNvPr>
              <p:cNvSpPr/>
              <p:nvPr/>
            </p:nvSpPr>
            <p:spPr>
              <a:xfrm>
                <a:off x="3982033" y="1713528"/>
                <a:ext cx="41044" cy="41044"/>
              </a:xfrm>
              <a:custGeom>
                <a:avLst/>
                <a:gdLst>
                  <a:gd name="connsiteX0" fmla="*/ 667 w 41044"/>
                  <a:gd name="connsiteY0" fmla="*/ 867 h 41044"/>
                  <a:gd name="connsiteX1" fmla="*/ 41712 w 41044"/>
                  <a:gd name="connsiteY1" fmla="*/ 867 h 41044"/>
                  <a:gd name="connsiteX2" fmla="*/ 41712 w 41044"/>
                  <a:gd name="connsiteY2" fmla="*/ 41912 h 41044"/>
                  <a:gd name="connsiteX3" fmla="*/ 66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867"/>
                    </a:moveTo>
                    <a:lnTo>
                      <a:pt x="41712" y="867"/>
                    </a:lnTo>
                    <a:lnTo>
                      <a:pt x="41712" y="41912"/>
                    </a:lnTo>
                    <a:lnTo>
                      <a:pt x="66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4" name="Полилиния: фигура 813">
                <a:extLst>
                  <a:ext uri="{FF2B5EF4-FFF2-40B4-BE49-F238E27FC236}">
                    <a16:creationId xmlns:a16="http://schemas.microsoft.com/office/drawing/2014/main" id="{5CB9218E-4705-4DE4-A656-841BF689223B}"/>
                  </a:ext>
                </a:extLst>
              </p:cNvPr>
              <p:cNvSpPr/>
              <p:nvPr/>
            </p:nvSpPr>
            <p:spPr>
              <a:xfrm>
                <a:off x="4021882" y="1713528"/>
                <a:ext cx="41044" cy="41044"/>
              </a:xfrm>
              <a:custGeom>
                <a:avLst/>
                <a:gdLst>
                  <a:gd name="connsiteX0" fmla="*/ 687 w 41044"/>
                  <a:gd name="connsiteY0" fmla="*/ 867 h 41044"/>
                  <a:gd name="connsiteX1" fmla="*/ 41732 w 41044"/>
                  <a:gd name="connsiteY1" fmla="*/ 867 h 41044"/>
                  <a:gd name="connsiteX2" fmla="*/ 41732 w 41044"/>
                  <a:gd name="connsiteY2" fmla="*/ 41912 h 41044"/>
                  <a:gd name="connsiteX3" fmla="*/ 68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867"/>
                    </a:moveTo>
                    <a:lnTo>
                      <a:pt x="41732" y="867"/>
                    </a:lnTo>
                    <a:lnTo>
                      <a:pt x="41732" y="41912"/>
                    </a:lnTo>
                    <a:lnTo>
                      <a:pt x="68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5" name="Полилиния: фигура 814">
                <a:extLst>
                  <a:ext uri="{FF2B5EF4-FFF2-40B4-BE49-F238E27FC236}">
                    <a16:creationId xmlns:a16="http://schemas.microsoft.com/office/drawing/2014/main" id="{898BD8F7-C4F5-4E92-87BB-CADE2706F7CB}"/>
                  </a:ext>
                </a:extLst>
              </p:cNvPr>
              <p:cNvSpPr/>
              <p:nvPr/>
            </p:nvSpPr>
            <p:spPr>
              <a:xfrm>
                <a:off x="4061732" y="1713528"/>
                <a:ext cx="41044" cy="41044"/>
              </a:xfrm>
              <a:custGeom>
                <a:avLst/>
                <a:gdLst>
                  <a:gd name="connsiteX0" fmla="*/ 707 w 41044"/>
                  <a:gd name="connsiteY0" fmla="*/ 867 h 41044"/>
                  <a:gd name="connsiteX1" fmla="*/ 41752 w 41044"/>
                  <a:gd name="connsiteY1" fmla="*/ 867 h 41044"/>
                  <a:gd name="connsiteX2" fmla="*/ 41752 w 41044"/>
                  <a:gd name="connsiteY2" fmla="*/ 41912 h 41044"/>
                  <a:gd name="connsiteX3" fmla="*/ 70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867"/>
                    </a:moveTo>
                    <a:lnTo>
                      <a:pt x="41752" y="867"/>
                    </a:lnTo>
                    <a:lnTo>
                      <a:pt x="41752" y="41912"/>
                    </a:lnTo>
                    <a:lnTo>
                      <a:pt x="70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6" name="Полилиния: фигура 815">
                <a:extLst>
                  <a:ext uri="{FF2B5EF4-FFF2-40B4-BE49-F238E27FC236}">
                    <a16:creationId xmlns:a16="http://schemas.microsoft.com/office/drawing/2014/main" id="{E48C9767-AAFF-472D-9973-C7B2961AA7BD}"/>
                  </a:ext>
                </a:extLst>
              </p:cNvPr>
              <p:cNvSpPr/>
              <p:nvPr/>
            </p:nvSpPr>
            <p:spPr>
              <a:xfrm>
                <a:off x="4300829" y="1713528"/>
                <a:ext cx="41044" cy="41044"/>
              </a:xfrm>
              <a:custGeom>
                <a:avLst/>
                <a:gdLst>
                  <a:gd name="connsiteX0" fmla="*/ 827 w 41044"/>
                  <a:gd name="connsiteY0" fmla="*/ 867 h 41044"/>
                  <a:gd name="connsiteX1" fmla="*/ 41872 w 41044"/>
                  <a:gd name="connsiteY1" fmla="*/ 867 h 41044"/>
                  <a:gd name="connsiteX2" fmla="*/ 41872 w 41044"/>
                  <a:gd name="connsiteY2" fmla="*/ 41912 h 41044"/>
                  <a:gd name="connsiteX3" fmla="*/ 82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867"/>
                    </a:moveTo>
                    <a:lnTo>
                      <a:pt x="41872" y="867"/>
                    </a:lnTo>
                    <a:lnTo>
                      <a:pt x="41872" y="41912"/>
                    </a:lnTo>
                    <a:lnTo>
                      <a:pt x="82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7" name="Полилиния: фигура 816">
                <a:extLst>
                  <a:ext uri="{FF2B5EF4-FFF2-40B4-BE49-F238E27FC236}">
                    <a16:creationId xmlns:a16="http://schemas.microsoft.com/office/drawing/2014/main" id="{B93984C5-087D-4A4C-8947-07424FF1F856}"/>
                  </a:ext>
                </a:extLst>
              </p:cNvPr>
              <p:cNvSpPr/>
              <p:nvPr/>
            </p:nvSpPr>
            <p:spPr>
              <a:xfrm>
                <a:off x="4340678" y="1713528"/>
                <a:ext cx="41044" cy="41044"/>
              </a:xfrm>
              <a:custGeom>
                <a:avLst/>
                <a:gdLst>
                  <a:gd name="connsiteX0" fmla="*/ 847 w 41044"/>
                  <a:gd name="connsiteY0" fmla="*/ 867 h 41044"/>
                  <a:gd name="connsiteX1" fmla="*/ 41892 w 41044"/>
                  <a:gd name="connsiteY1" fmla="*/ 867 h 41044"/>
                  <a:gd name="connsiteX2" fmla="*/ 41892 w 41044"/>
                  <a:gd name="connsiteY2" fmla="*/ 41912 h 41044"/>
                  <a:gd name="connsiteX3" fmla="*/ 84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867"/>
                    </a:moveTo>
                    <a:lnTo>
                      <a:pt x="41892" y="867"/>
                    </a:lnTo>
                    <a:lnTo>
                      <a:pt x="41892" y="41912"/>
                    </a:lnTo>
                    <a:lnTo>
                      <a:pt x="84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8" name="Полилиния: фигура 817">
                <a:extLst>
                  <a:ext uri="{FF2B5EF4-FFF2-40B4-BE49-F238E27FC236}">
                    <a16:creationId xmlns:a16="http://schemas.microsoft.com/office/drawing/2014/main" id="{848F2B00-B49E-4308-B670-C90EE285D3EB}"/>
                  </a:ext>
                </a:extLst>
              </p:cNvPr>
              <p:cNvSpPr/>
              <p:nvPr/>
            </p:nvSpPr>
            <p:spPr>
              <a:xfrm>
                <a:off x="4380528" y="1713528"/>
                <a:ext cx="41044" cy="41044"/>
              </a:xfrm>
              <a:custGeom>
                <a:avLst/>
                <a:gdLst>
                  <a:gd name="connsiteX0" fmla="*/ 867 w 41044"/>
                  <a:gd name="connsiteY0" fmla="*/ 867 h 41044"/>
                  <a:gd name="connsiteX1" fmla="*/ 41912 w 41044"/>
                  <a:gd name="connsiteY1" fmla="*/ 867 h 41044"/>
                  <a:gd name="connsiteX2" fmla="*/ 41912 w 41044"/>
                  <a:gd name="connsiteY2" fmla="*/ 41912 h 41044"/>
                  <a:gd name="connsiteX3" fmla="*/ 867 w 41044"/>
                  <a:gd name="connsiteY3" fmla="*/ 4191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867"/>
                    </a:moveTo>
                    <a:lnTo>
                      <a:pt x="41912" y="867"/>
                    </a:lnTo>
                    <a:lnTo>
                      <a:pt x="41912" y="41912"/>
                    </a:lnTo>
                    <a:lnTo>
                      <a:pt x="867" y="4191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9" name="Полилиния: фигура 818">
                <a:extLst>
                  <a:ext uri="{FF2B5EF4-FFF2-40B4-BE49-F238E27FC236}">
                    <a16:creationId xmlns:a16="http://schemas.microsoft.com/office/drawing/2014/main" id="{A7DD8BF4-8801-4F0E-960B-177936B5FFA1}"/>
                  </a:ext>
                </a:extLst>
              </p:cNvPr>
              <p:cNvSpPr/>
              <p:nvPr/>
            </p:nvSpPr>
            <p:spPr>
              <a:xfrm>
                <a:off x="3065494" y="1753377"/>
                <a:ext cx="41044" cy="41044"/>
              </a:xfrm>
              <a:custGeom>
                <a:avLst/>
                <a:gdLst>
                  <a:gd name="connsiteX0" fmla="*/ 207 w 41044"/>
                  <a:gd name="connsiteY0" fmla="*/ 887 h 41044"/>
                  <a:gd name="connsiteX1" fmla="*/ 41252 w 41044"/>
                  <a:gd name="connsiteY1" fmla="*/ 887 h 41044"/>
                  <a:gd name="connsiteX2" fmla="*/ 41252 w 41044"/>
                  <a:gd name="connsiteY2" fmla="*/ 41932 h 41044"/>
                  <a:gd name="connsiteX3" fmla="*/ 20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07" y="887"/>
                    </a:moveTo>
                    <a:lnTo>
                      <a:pt x="41252" y="887"/>
                    </a:lnTo>
                    <a:lnTo>
                      <a:pt x="41252" y="41932"/>
                    </a:lnTo>
                    <a:lnTo>
                      <a:pt x="20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0" name="Полилиния: фигура 819">
                <a:extLst>
                  <a:ext uri="{FF2B5EF4-FFF2-40B4-BE49-F238E27FC236}">
                    <a16:creationId xmlns:a16="http://schemas.microsoft.com/office/drawing/2014/main" id="{484A5DBC-C965-4395-9390-C01068B4DD67}"/>
                  </a:ext>
                </a:extLst>
              </p:cNvPr>
              <p:cNvSpPr/>
              <p:nvPr/>
            </p:nvSpPr>
            <p:spPr>
              <a:xfrm>
                <a:off x="3105344" y="1753377"/>
                <a:ext cx="41044" cy="41044"/>
              </a:xfrm>
              <a:custGeom>
                <a:avLst/>
                <a:gdLst>
                  <a:gd name="connsiteX0" fmla="*/ 227 w 41044"/>
                  <a:gd name="connsiteY0" fmla="*/ 887 h 41044"/>
                  <a:gd name="connsiteX1" fmla="*/ 41272 w 41044"/>
                  <a:gd name="connsiteY1" fmla="*/ 887 h 41044"/>
                  <a:gd name="connsiteX2" fmla="*/ 41272 w 41044"/>
                  <a:gd name="connsiteY2" fmla="*/ 41932 h 41044"/>
                  <a:gd name="connsiteX3" fmla="*/ 22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27" y="887"/>
                    </a:moveTo>
                    <a:lnTo>
                      <a:pt x="41272" y="887"/>
                    </a:lnTo>
                    <a:lnTo>
                      <a:pt x="41272" y="41932"/>
                    </a:lnTo>
                    <a:lnTo>
                      <a:pt x="22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1" name="Полилиния: фигура 820">
                <a:extLst>
                  <a:ext uri="{FF2B5EF4-FFF2-40B4-BE49-F238E27FC236}">
                    <a16:creationId xmlns:a16="http://schemas.microsoft.com/office/drawing/2014/main" id="{D3BE2042-794A-4205-9A94-C45E6A27E14F}"/>
                  </a:ext>
                </a:extLst>
              </p:cNvPr>
              <p:cNvSpPr/>
              <p:nvPr/>
            </p:nvSpPr>
            <p:spPr>
              <a:xfrm>
                <a:off x="3145193" y="1753377"/>
                <a:ext cx="41044" cy="41044"/>
              </a:xfrm>
              <a:custGeom>
                <a:avLst/>
                <a:gdLst>
                  <a:gd name="connsiteX0" fmla="*/ 247 w 41044"/>
                  <a:gd name="connsiteY0" fmla="*/ 887 h 41044"/>
                  <a:gd name="connsiteX1" fmla="*/ 41292 w 41044"/>
                  <a:gd name="connsiteY1" fmla="*/ 887 h 41044"/>
                  <a:gd name="connsiteX2" fmla="*/ 41292 w 41044"/>
                  <a:gd name="connsiteY2" fmla="*/ 41932 h 41044"/>
                  <a:gd name="connsiteX3" fmla="*/ 2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887"/>
                    </a:moveTo>
                    <a:lnTo>
                      <a:pt x="41292" y="887"/>
                    </a:lnTo>
                    <a:lnTo>
                      <a:pt x="41292" y="41932"/>
                    </a:lnTo>
                    <a:lnTo>
                      <a:pt x="2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2" name="Полилиния: фигура 821">
                <a:extLst>
                  <a:ext uri="{FF2B5EF4-FFF2-40B4-BE49-F238E27FC236}">
                    <a16:creationId xmlns:a16="http://schemas.microsoft.com/office/drawing/2014/main" id="{89EC01DF-3183-4E7A-BC2B-B2AA81660B06}"/>
                  </a:ext>
                </a:extLst>
              </p:cNvPr>
              <p:cNvSpPr/>
              <p:nvPr/>
            </p:nvSpPr>
            <p:spPr>
              <a:xfrm>
                <a:off x="3185043" y="1753377"/>
                <a:ext cx="41044" cy="41044"/>
              </a:xfrm>
              <a:custGeom>
                <a:avLst/>
                <a:gdLst>
                  <a:gd name="connsiteX0" fmla="*/ 267 w 41044"/>
                  <a:gd name="connsiteY0" fmla="*/ 887 h 41044"/>
                  <a:gd name="connsiteX1" fmla="*/ 41312 w 41044"/>
                  <a:gd name="connsiteY1" fmla="*/ 887 h 41044"/>
                  <a:gd name="connsiteX2" fmla="*/ 41312 w 41044"/>
                  <a:gd name="connsiteY2" fmla="*/ 41932 h 41044"/>
                  <a:gd name="connsiteX3" fmla="*/ 26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887"/>
                    </a:moveTo>
                    <a:lnTo>
                      <a:pt x="41312" y="887"/>
                    </a:lnTo>
                    <a:lnTo>
                      <a:pt x="41312" y="41932"/>
                    </a:lnTo>
                    <a:lnTo>
                      <a:pt x="26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3" name="Полилиния: фигура 822">
                <a:extLst>
                  <a:ext uri="{FF2B5EF4-FFF2-40B4-BE49-F238E27FC236}">
                    <a16:creationId xmlns:a16="http://schemas.microsoft.com/office/drawing/2014/main" id="{8288BF05-442A-44D6-B177-A42BF1991B16}"/>
                  </a:ext>
                </a:extLst>
              </p:cNvPr>
              <p:cNvSpPr/>
              <p:nvPr/>
            </p:nvSpPr>
            <p:spPr>
              <a:xfrm>
                <a:off x="3304591" y="1753377"/>
                <a:ext cx="41044" cy="41044"/>
              </a:xfrm>
              <a:custGeom>
                <a:avLst/>
                <a:gdLst>
                  <a:gd name="connsiteX0" fmla="*/ 327 w 41044"/>
                  <a:gd name="connsiteY0" fmla="*/ 887 h 41044"/>
                  <a:gd name="connsiteX1" fmla="*/ 41372 w 41044"/>
                  <a:gd name="connsiteY1" fmla="*/ 887 h 41044"/>
                  <a:gd name="connsiteX2" fmla="*/ 41372 w 41044"/>
                  <a:gd name="connsiteY2" fmla="*/ 41932 h 41044"/>
                  <a:gd name="connsiteX3" fmla="*/ 32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887"/>
                    </a:moveTo>
                    <a:lnTo>
                      <a:pt x="41372" y="887"/>
                    </a:lnTo>
                    <a:lnTo>
                      <a:pt x="41372" y="41932"/>
                    </a:lnTo>
                    <a:lnTo>
                      <a:pt x="32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4" name="Полилиния: фигура 823">
                <a:extLst>
                  <a:ext uri="{FF2B5EF4-FFF2-40B4-BE49-F238E27FC236}">
                    <a16:creationId xmlns:a16="http://schemas.microsoft.com/office/drawing/2014/main" id="{FB0BF9F1-897D-420A-AC39-2B2AB6AE3EAC}"/>
                  </a:ext>
                </a:extLst>
              </p:cNvPr>
              <p:cNvSpPr/>
              <p:nvPr/>
            </p:nvSpPr>
            <p:spPr>
              <a:xfrm>
                <a:off x="3344441" y="1753377"/>
                <a:ext cx="41044" cy="41044"/>
              </a:xfrm>
              <a:custGeom>
                <a:avLst/>
                <a:gdLst>
                  <a:gd name="connsiteX0" fmla="*/ 347 w 41044"/>
                  <a:gd name="connsiteY0" fmla="*/ 887 h 41044"/>
                  <a:gd name="connsiteX1" fmla="*/ 41392 w 41044"/>
                  <a:gd name="connsiteY1" fmla="*/ 887 h 41044"/>
                  <a:gd name="connsiteX2" fmla="*/ 41392 w 41044"/>
                  <a:gd name="connsiteY2" fmla="*/ 41932 h 41044"/>
                  <a:gd name="connsiteX3" fmla="*/ 3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887"/>
                    </a:moveTo>
                    <a:lnTo>
                      <a:pt x="41392" y="887"/>
                    </a:lnTo>
                    <a:lnTo>
                      <a:pt x="41392" y="41932"/>
                    </a:lnTo>
                    <a:lnTo>
                      <a:pt x="3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5" name="Полилиния: фигура 824">
                <a:extLst>
                  <a:ext uri="{FF2B5EF4-FFF2-40B4-BE49-F238E27FC236}">
                    <a16:creationId xmlns:a16="http://schemas.microsoft.com/office/drawing/2014/main" id="{8293D866-1846-4AC5-93F1-5DC07B0FE2EF}"/>
                  </a:ext>
                </a:extLst>
              </p:cNvPr>
              <p:cNvSpPr/>
              <p:nvPr/>
            </p:nvSpPr>
            <p:spPr>
              <a:xfrm>
                <a:off x="3384290" y="1753377"/>
                <a:ext cx="41044" cy="41044"/>
              </a:xfrm>
              <a:custGeom>
                <a:avLst/>
                <a:gdLst>
                  <a:gd name="connsiteX0" fmla="*/ 367 w 41044"/>
                  <a:gd name="connsiteY0" fmla="*/ 887 h 41044"/>
                  <a:gd name="connsiteX1" fmla="*/ 41412 w 41044"/>
                  <a:gd name="connsiteY1" fmla="*/ 887 h 41044"/>
                  <a:gd name="connsiteX2" fmla="*/ 41412 w 41044"/>
                  <a:gd name="connsiteY2" fmla="*/ 41932 h 41044"/>
                  <a:gd name="connsiteX3" fmla="*/ 36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887"/>
                    </a:moveTo>
                    <a:lnTo>
                      <a:pt x="41412" y="887"/>
                    </a:lnTo>
                    <a:lnTo>
                      <a:pt x="41412" y="41932"/>
                    </a:lnTo>
                    <a:lnTo>
                      <a:pt x="36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6" name="Полилиния: фигура 825">
                <a:extLst>
                  <a:ext uri="{FF2B5EF4-FFF2-40B4-BE49-F238E27FC236}">
                    <a16:creationId xmlns:a16="http://schemas.microsoft.com/office/drawing/2014/main" id="{01B28DD5-128B-4077-9B03-EB19D2084006}"/>
                  </a:ext>
                </a:extLst>
              </p:cNvPr>
              <p:cNvSpPr/>
              <p:nvPr/>
            </p:nvSpPr>
            <p:spPr>
              <a:xfrm>
                <a:off x="3424140" y="1753377"/>
                <a:ext cx="41044" cy="41044"/>
              </a:xfrm>
              <a:custGeom>
                <a:avLst/>
                <a:gdLst>
                  <a:gd name="connsiteX0" fmla="*/ 387 w 41044"/>
                  <a:gd name="connsiteY0" fmla="*/ 887 h 41044"/>
                  <a:gd name="connsiteX1" fmla="*/ 41432 w 41044"/>
                  <a:gd name="connsiteY1" fmla="*/ 887 h 41044"/>
                  <a:gd name="connsiteX2" fmla="*/ 41432 w 41044"/>
                  <a:gd name="connsiteY2" fmla="*/ 41932 h 41044"/>
                  <a:gd name="connsiteX3" fmla="*/ 38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87" y="887"/>
                    </a:moveTo>
                    <a:lnTo>
                      <a:pt x="41432" y="887"/>
                    </a:lnTo>
                    <a:lnTo>
                      <a:pt x="41432" y="41932"/>
                    </a:lnTo>
                    <a:lnTo>
                      <a:pt x="38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7" name="Полилиния: фигура 826">
                <a:extLst>
                  <a:ext uri="{FF2B5EF4-FFF2-40B4-BE49-F238E27FC236}">
                    <a16:creationId xmlns:a16="http://schemas.microsoft.com/office/drawing/2014/main" id="{89DC6B65-0FE3-4BAA-9839-925ABFF301E6}"/>
                  </a:ext>
                </a:extLst>
              </p:cNvPr>
              <p:cNvSpPr/>
              <p:nvPr/>
            </p:nvSpPr>
            <p:spPr>
              <a:xfrm>
                <a:off x="3463989" y="1753377"/>
                <a:ext cx="41044" cy="41044"/>
              </a:xfrm>
              <a:custGeom>
                <a:avLst/>
                <a:gdLst>
                  <a:gd name="connsiteX0" fmla="*/ 407 w 41044"/>
                  <a:gd name="connsiteY0" fmla="*/ 887 h 41044"/>
                  <a:gd name="connsiteX1" fmla="*/ 41452 w 41044"/>
                  <a:gd name="connsiteY1" fmla="*/ 887 h 41044"/>
                  <a:gd name="connsiteX2" fmla="*/ 41452 w 41044"/>
                  <a:gd name="connsiteY2" fmla="*/ 41932 h 41044"/>
                  <a:gd name="connsiteX3" fmla="*/ 40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887"/>
                    </a:moveTo>
                    <a:lnTo>
                      <a:pt x="41452" y="887"/>
                    </a:lnTo>
                    <a:lnTo>
                      <a:pt x="41452" y="41932"/>
                    </a:lnTo>
                    <a:lnTo>
                      <a:pt x="40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8" name="Полилиния: фигура 827">
                <a:extLst>
                  <a:ext uri="{FF2B5EF4-FFF2-40B4-BE49-F238E27FC236}">
                    <a16:creationId xmlns:a16="http://schemas.microsoft.com/office/drawing/2014/main" id="{562F9052-D071-4A87-9EEB-3FAC87B4337E}"/>
                  </a:ext>
                </a:extLst>
              </p:cNvPr>
              <p:cNvSpPr/>
              <p:nvPr/>
            </p:nvSpPr>
            <p:spPr>
              <a:xfrm>
                <a:off x="3503839" y="1753377"/>
                <a:ext cx="41044" cy="41044"/>
              </a:xfrm>
              <a:custGeom>
                <a:avLst/>
                <a:gdLst>
                  <a:gd name="connsiteX0" fmla="*/ 427 w 41044"/>
                  <a:gd name="connsiteY0" fmla="*/ 887 h 41044"/>
                  <a:gd name="connsiteX1" fmla="*/ 41472 w 41044"/>
                  <a:gd name="connsiteY1" fmla="*/ 887 h 41044"/>
                  <a:gd name="connsiteX2" fmla="*/ 41472 w 41044"/>
                  <a:gd name="connsiteY2" fmla="*/ 41932 h 41044"/>
                  <a:gd name="connsiteX3" fmla="*/ 42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887"/>
                    </a:moveTo>
                    <a:lnTo>
                      <a:pt x="41472" y="887"/>
                    </a:lnTo>
                    <a:lnTo>
                      <a:pt x="41472" y="41932"/>
                    </a:lnTo>
                    <a:lnTo>
                      <a:pt x="42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9" name="Полилиния: фигура 828">
                <a:extLst>
                  <a:ext uri="{FF2B5EF4-FFF2-40B4-BE49-F238E27FC236}">
                    <a16:creationId xmlns:a16="http://schemas.microsoft.com/office/drawing/2014/main" id="{C62797B4-0584-44B5-8AB4-8CA87F08D3DB}"/>
                  </a:ext>
                </a:extLst>
              </p:cNvPr>
              <p:cNvSpPr/>
              <p:nvPr/>
            </p:nvSpPr>
            <p:spPr>
              <a:xfrm>
                <a:off x="3543688" y="1753377"/>
                <a:ext cx="41044" cy="41044"/>
              </a:xfrm>
              <a:custGeom>
                <a:avLst/>
                <a:gdLst>
                  <a:gd name="connsiteX0" fmla="*/ 447 w 41044"/>
                  <a:gd name="connsiteY0" fmla="*/ 887 h 41044"/>
                  <a:gd name="connsiteX1" fmla="*/ 41492 w 41044"/>
                  <a:gd name="connsiteY1" fmla="*/ 887 h 41044"/>
                  <a:gd name="connsiteX2" fmla="*/ 41492 w 41044"/>
                  <a:gd name="connsiteY2" fmla="*/ 41932 h 41044"/>
                  <a:gd name="connsiteX3" fmla="*/ 4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47" y="887"/>
                    </a:moveTo>
                    <a:lnTo>
                      <a:pt x="41492" y="887"/>
                    </a:lnTo>
                    <a:lnTo>
                      <a:pt x="41492" y="41932"/>
                    </a:lnTo>
                    <a:lnTo>
                      <a:pt x="4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0" name="Полилиния: фигура 829">
                <a:extLst>
                  <a:ext uri="{FF2B5EF4-FFF2-40B4-BE49-F238E27FC236}">
                    <a16:creationId xmlns:a16="http://schemas.microsoft.com/office/drawing/2014/main" id="{FAAD4E10-3CF3-4E29-A37E-DDF16EB0848C}"/>
                  </a:ext>
                </a:extLst>
              </p:cNvPr>
              <p:cNvSpPr/>
              <p:nvPr/>
            </p:nvSpPr>
            <p:spPr>
              <a:xfrm>
                <a:off x="3623387" y="1753377"/>
                <a:ext cx="41044" cy="41044"/>
              </a:xfrm>
              <a:custGeom>
                <a:avLst/>
                <a:gdLst>
                  <a:gd name="connsiteX0" fmla="*/ 487 w 41044"/>
                  <a:gd name="connsiteY0" fmla="*/ 887 h 41044"/>
                  <a:gd name="connsiteX1" fmla="*/ 41532 w 41044"/>
                  <a:gd name="connsiteY1" fmla="*/ 887 h 41044"/>
                  <a:gd name="connsiteX2" fmla="*/ 41532 w 41044"/>
                  <a:gd name="connsiteY2" fmla="*/ 41932 h 41044"/>
                  <a:gd name="connsiteX3" fmla="*/ 48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887"/>
                    </a:moveTo>
                    <a:lnTo>
                      <a:pt x="41532" y="887"/>
                    </a:lnTo>
                    <a:lnTo>
                      <a:pt x="41532" y="41932"/>
                    </a:lnTo>
                    <a:lnTo>
                      <a:pt x="48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1" name="Полилиния: фигура 830">
                <a:extLst>
                  <a:ext uri="{FF2B5EF4-FFF2-40B4-BE49-F238E27FC236}">
                    <a16:creationId xmlns:a16="http://schemas.microsoft.com/office/drawing/2014/main" id="{C12B0ABE-C660-4498-B054-947CF4CF1599}"/>
                  </a:ext>
                </a:extLst>
              </p:cNvPr>
              <p:cNvSpPr/>
              <p:nvPr/>
            </p:nvSpPr>
            <p:spPr>
              <a:xfrm>
                <a:off x="3703086" y="1753377"/>
                <a:ext cx="41044" cy="41044"/>
              </a:xfrm>
              <a:custGeom>
                <a:avLst/>
                <a:gdLst>
                  <a:gd name="connsiteX0" fmla="*/ 527 w 41044"/>
                  <a:gd name="connsiteY0" fmla="*/ 887 h 41044"/>
                  <a:gd name="connsiteX1" fmla="*/ 41572 w 41044"/>
                  <a:gd name="connsiteY1" fmla="*/ 887 h 41044"/>
                  <a:gd name="connsiteX2" fmla="*/ 41572 w 41044"/>
                  <a:gd name="connsiteY2" fmla="*/ 41932 h 41044"/>
                  <a:gd name="connsiteX3" fmla="*/ 52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27" y="887"/>
                    </a:moveTo>
                    <a:lnTo>
                      <a:pt x="41572" y="887"/>
                    </a:lnTo>
                    <a:lnTo>
                      <a:pt x="41572" y="41932"/>
                    </a:lnTo>
                    <a:lnTo>
                      <a:pt x="52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2" name="Полилиния: фигура 831">
                <a:extLst>
                  <a:ext uri="{FF2B5EF4-FFF2-40B4-BE49-F238E27FC236}">
                    <a16:creationId xmlns:a16="http://schemas.microsoft.com/office/drawing/2014/main" id="{F836443E-CAEF-454D-A316-AE7E53A6A8E6}"/>
                  </a:ext>
                </a:extLst>
              </p:cNvPr>
              <p:cNvSpPr/>
              <p:nvPr/>
            </p:nvSpPr>
            <p:spPr>
              <a:xfrm>
                <a:off x="3742936" y="1753377"/>
                <a:ext cx="41044" cy="41044"/>
              </a:xfrm>
              <a:custGeom>
                <a:avLst/>
                <a:gdLst>
                  <a:gd name="connsiteX0" fmla="*/ 547 w 41044"/>
                  <a:gd name="connsiteY0" fmla="*/ 887 h 41044"/>
                  <a:gd name="connsiteX1" fmla="*/ 41592 w 41044"/>
                  <a:gd name="connsiteY1" fmla="*/ 887 h 41044"/>
                  <a:gd name="connsiteX2" fmla="*/ 41592 w 41044"/>
                  <a:gd name="connsiteY2" fmla="*/ 41932 h 41044"/>
                  <a:gd name="connsiteX3" fmla="*/ 5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887"/>
                    </a:moveTo>
                    <a:lnTo>
                      <a:pt x="41592" y="887"/>
                    </a:lnTo>
                    <a:lnTo>
                      <a:pt x="41592" y="41932"/>
                    </a:lnTo>
                    <a:lnTo>
                      <a:pt x="5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3" name="Полилиния: фигура 832">
                <a:extLst>
                  <a:ext uri="{FF2B5EF4-FFF2-40B4-BE49-F238E27FC236}">
                    <a16:creationId xmlns:a16="http://schemas.microsoft.com/office/drawing/2014/main" id="{BEDD32A3-19C0-440A-9AD0-0FBB0184AF17}"/>
                  </a:ext>
                </a:extLst>
              </p:cNvPr>
              <p:cNvSpPr/>
              <p:nvPr/>
            </p:nvSpPr>
            <p:spPr>
              <a:xfrm>
                <a:off x="3782785" y="1753377"/>
                <a:ext cx="41044" cy="41044"/>
              </a:xfrm>
              <a:custGeom>
                <a:avLst/>
                <a:gdLst>
                  <a:gd name="connsiteX0" fmla="*/ 567 w 41044"/>
                  <a:gd name="connsiteY0" fmla="*/ 887 h 41044"/>
                  <a:gd name="connsiteX1" fmla="*/ 41612 w 41044"/>
                  <a:gd name="connsiteY1" fmla="*/ 887 h 41044"/>
                  <a:gd name="connsiteX2" fmla="*/ 41612 w 41044"/>
                  <a:gd name="connsiteY2" fmla="*/ 41932 h 41044"/>
                  <a:gd name="connsiteX3" fmla="*/ 56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887"/>
                    </a:moveTo>
                    <a:lnTo>
                      <a:pt x="41612" y="887"/>
                    </a:lnTo>
                    <a:lnTo>
                      <a:pt x="41612" y="41932"/>
                    </a:lnTo>
                    <a:lnTo>
                      <a:pt x="56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4" name="Полилиния: фигура 833">
                <a:extLst>
                  <a:ext uri="{FF2B5EF4-FFF2-40B4-BE49-F238E27FC236}">
                    <a16:creationId xmlns:a16="http://schemas.microsoft.com/office/drawing/2014/main" id="{C5AF3DC3-84E3-42D3-8E4E-5E0BE766D61B}"/>
                  </a:ext>
                </a:extLst>
              </p:cNvPr>
              <p:cNvSpPr/>
              <p:nvPr/>
            </p:nvSpPr>
            <p:spPr>
              <a:xfrm>
                <a:off x="3942183" y="1753377"/>
                <a:ext cx="41044" cy="41044"/>
              </a:xfrm>
              <a:custGeom>
                <a:avLst/>
                <a:gdLst>
                  <a:gd name="connsiteX0" fmla="*/ 647 w 41044"/>
                  <a:gd name="connsiteY0" fmla="*/ 887 h 41044"/>
                  <a:gd name="connsiteX1" fmla="*/ 41692 w 41044"/>
                  <a:gd name="connsiteY1" fmla="*/ 887 h 41044"/>
                  <a:gd name="connsiteX2" fmla="*/ 41692 w 41044"/>
                  <a:gd name="connsiteY2" fmla="*/ 41932 h 41044"/>
                  <a:gd name="connsiteX3" fmla="*/ 6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47" y="887"/>
                    </a:moveTo>
                    <a:lnTo>
                      <a:pt x="41692" y="887"/>
                    </a:lnTo>
                    <a:lnTo>
                      <a:pt x="41692" y="41932"/>
                    </a:lnTo>
                    <a:lnTo>
                      <a:pt x="6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5" name="Полилиния: фигура 834">
                <a:extLst>
                  <a:ext uri="{FF2B5EF4-FFF2-40B4-BE49-F238E27FC236}">
                    <a16:creationId xmlns:a16="http://schemas.microsoft.com/office/drawing/2014/main" id="{508DFC01-5468-4BAE-BF22-B28526B83EAE}"/>
                  </a:ext>
                </a:extLst>
              </p:cNvPr>
              <p:cNvSpPr/>
              <p:nvPr/>
            </p:nvSpPr>
            <p:spPr>
              <a:xfrm>
                <a:off x="3982033" y="1753377"/>
                <a:ext cx="41044" cy="41044"/>
              </a:xfrm>
              <a:custGeom>
                <a:avLst/>
                <a:gdLst>
                  <a:gd name="connsiteX0" fmla="*/ 667 w 41044"/>
                  <a:gd name="connsiteY0" fmla="*/ 887 h 41044"/>
                  <a:gd name="connsiteX1" fmla="*/ 41712 w 41044"/>
                  <a:gd name="connsiteY1" fmla="*/ 887 h 41044"/>
                  <a:gd name="connsiteX2" fmla="*/ 41712 w 41044"/>
                  <a:gd name="connsiteY2" fmla="*/ 41932 h 41044"/>
                  <a:gd name="connsiteX3" fmla="*/ 66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887"/>
                    </a:moveTo>
                    <a:lnTo>
                      <a:pt x="41712" y="887"/>
                    </a:lnTo>
                    <a:lnTo>
                      <a:pt x="41712" y="41932"/>
                    </a:lnTo>
                    <a:lnTo>
                      <a:pt x="66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6" name="Полилиния: фигура 835">
                <a:extLst>
                  <a:ext uri="{FF2B5EF4-FFF2-40B4-BE49-F238E27FC236}">
                    <a16:creationId xmlns:a16="http://schemas.microsoft.com/office/drawing/2014/main" id="{3F920116-0FBA-4F44-B673-35CBEC0CEA6D}"/>
                  </a:ext>
                </a:extLst>
              </p:cNvPr>
              <p:cNvSpPr/>
              <p:nvPr/>
            </p:nvSpPr>
            <p:spPr>
              <a:xfrm>
                <a:off x="4061732" y="1753377"/>
                <a:ext cx="41044" cy="41044"/>
              </a:xfrm>
              <a:custGeom>
                <a:avLst/>
                <a:gdLst>
                  <a:gd name="connsiteX0" fmla="*/ 707 w 41044"/>
                  <a:gd name="connsiteY0" fmla="*/ 887 h 41044"/>
                  <a:gd name="connsiteX1" fmla="*/ 41752 w 41044"/>
                  <a:gd name="connsiteY1" fmla="*/ 887 h 41044"/>
                  <a:gd name="connsiteX2" fmla="*/ 41752 w 41044"/>
                  <a:gd name="connsiteY2" fmla="*/ 41932 h 41044"/>
                  <a:gd name="connsiteX3" fmla="*/ 70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887"/>
                    </a:moveTo>
                    <a:lnTo>
                      <a:pt x="41752" y="887"/>
                    </a:lnTo>
                    <a:lnTo>
                      <a:pt x="41752" y="41932"/>
                    </a:lnTo>
                    <a:lnTo>
                      <a:pt x="70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7" name="Полилиния: фигура 836">
                <a:extLst>
                  <a:ext uri="{FF2B5EF4-FFF2-40B4-BE49-F238E27FC236}">
                    <a16:creationId xmlns:a16="http://schemas.microsoft.com/office/drawing/2014/main" id="{B67D1037-16A4-4593-8109-33C29913C46E}"/>
                  </a:ext>
                </a:extLst>
              </p:cNvPr>
              <p:cNvSpPr/>
              <p:nvPr/>
            </p:nvSpPr>
            <p:spPr>
              <a:xfrm>
                <a:off x="4101581" y="1753377"/>
                <a:ext cx="41044" cy="41044"/>
              </a:xfrm>
              <a:custGeom>
                <a:avLst/>
                <a:gdLst>
                  <a:gd name="connsiteX0" fmla="*/ 727 w 41044"/>
                  <a:gd name="connsiteY0" fmla="*/ 887 h 41044"/>
                  <a:gd name="connsiteX1" fmla="*/ 41772 w 41044"/>
                  <a:gd name="connsiteY1" fmla="*/ 887 h 41044"/>
                  <a:gd name="connsiteX2" fmla="*/ 41772 w 41044"/>
                  <a:gd name="connsiteY2" fmla="*/ 41932 h 41044"/>
                  <a:gd name="connsiteX3" fmla="*/ 72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887"/>
                    </a:moveTo>
                    <a:lnTo>
                      <a:pt x="41772" y="887"/>
                    </a:lnTo>
                    <a:lnTo>
                      <a:pt x="41772" y="41932"/>
                    </a:lnTo>
                    <a:lnTo>
                      <a:pt x="72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8" name="Полилиния: фигура 837">
                <a:extLst>
                  <a:ext uri="{FF2B5EF4-FFF2-40B4-BE49-F238E27FC236}">
                    <a16:creationId xmlns:a16="http://schemas.microsoft.com/office/drawing/2014/main" id="{D2981916-F90C-4BA6-AAF5-4EF72B2CCD87}"/>
                  </a:ext>
                </a:extLst>
              </p:cNvPr>
              <p:cNvSpPr/>
              <p:nvPr/>
            </p:nvSpPr>
            <p:spPr>
              <a:xfrm>
                <a:off x="4141431" y="1753377"/>
                <a:ext cx="41044" cy="41044"/>
              </a:xfrm>
              <a:custGeom>
                <a:avLst/>
                <a:gdLst>
                  <a:gd name="connsiteX0" fmla="*/ 747 w 41044"/>
                  <a:gd name="connsiteY0" fmla="*/ 887 h 41044"/>
                  <a:gd name="connsiteX1" fmla="*/ 41792 w 41044"/>
                  <a:gd name="connsiteY1" fmla="*/ 887 h 41044"/>
                  <a:gd name="connsiteX2" fmla="*/ 41792 w 41044"/>
                  <a:gd name="connsiteY2" fmla="*/ 41932 h 41044"/>
                  <a:gd name="connsiteX3" fmla="*/ 74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887"/>
                    </a:moveTo>
                    <a:lnTo>
                      <a:pt x="41792" y="887"/>
                    </a:lnTo>
                    <a:lnTo>
                      <a:pt x="41792" y="41932"/>
                    </a:lnTo>
                    <a:lnTo>
                      <a:pt x="74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9" name="Полилиния: фигура 838">
                <a:extLst>
                  <a:ext uri="{FF2B5EF4-FFF2-40B4-BE49-F238E27FC236}">
                    <a16:creationId xmlns:a16="http://schemas.microsoft.com/office/drawing/2014/main" id="{7828C248-4920-4700-BDB7-C0DAC6DD721E}"/>
                  </a:ext>
                </a:extLst>
              </p:cNvPr>
              <p:cNvSpPr/>
              <p:nvPr/>
            </p:nvSpPr>
            <p:spPr>
              <a:xfrm>
                <a:off x="4181280" y="1753377"/>
                <a:ext cx="41044" cy="41044"/>
              </a:xfrm>
              <a:custGeom>
                <a:avLst/>
                <a:gdLst>
                  <a:gd name="connsiteX0" fmla="*/ 767 w 41044"/>
                  <a:gd name="connsiteY0" fmla="*/ 887 h 41044"/>
                  <a:gd name="connsiteX1" fmla="*/ 41812 w 41044"/>
                  <a:gd name="connsiteY1" fmla="*/ 887 h 41044"/>
                  <a:gd name="connsiteX2" fmla="*/ 41812 w 41044"/>
                  <a:gd name="connsiteY2" fmla="*/ 41932 h 41044"/>
                  <a:gd name="connsiteX3" fmla="*/ 76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887"/>
                    </a:moveTo>
                    <a:lnTo>
                      <a:pt x="41812" y="887"/>
                    </a:lnTo>
                    <a:lnTo>
                      <a:pt x="41812" y="41932"/>
                    </a:lnTo>
                    <a:lnTo>
                      <a:pt x="76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0" name="Полилиния: фигура 839">
                <a:extLst>
                  <a:ext uri="{FF2B5EF4-FFF2-40B4-BE49-F238E27FC236}">
                    <a16:creationId xmlns:a16="http://schemas.microsoft.com/office/drawing/2014/main" id="{1C33FC3B-7D02-4594-8E8E-C4A735F68247}"/>
                  </a:ext>
                </a:extLst>
              </p:cNvPr>
              <p:cNvSpPr/>
              <p:nvPr/>
            </p:nvSpPr>
            <p:spPr>
              <a:xfrm>
                <a:off x="4221130" y="1753377"/>
                <a:ext cx="41044" cy="41044"/>
              </a:xfrm>
              <a:custGeom>
                <a:avLst/>
                <a:gdLst>
                  <a:gd name="connsiteX0" fmla="*/ 787 w 41044"/>
                  <a:gd name="connsiteY0" fmla="*/ 887 h 41044"/>
                  <a:gd name="connsiteX1" fmla="*/ 41832 w 41044"/>
                  <a:gd name="connsiteY1" fmla="*/ 887 h 41044"/>
                  <a:gd name="connsiteX2" fmla="*/ 41832 w 41044"/>
                  <a:gd name="connsiteY2" fmla="*/ 41932 h 41044"/>
                  <a:gd name="connsiteX3" fmla="*/ 78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887"/>
                    </a:moveTo>
                    <a:lnTo>
                      <a:pt x="41832" y="887"/>
                    </a:lnTo>
                    <a:lnTo>
                      <a:pt x="41832" y="41932"/>
                    </a:lnTo>
                    <a:lnTo>
                      <a:pt x="78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1" name="Полилиния: фигура 840">
                <a:extLst>
                  <a:ext uri="{FF2B5EF4-FFF2-40B4-BE49-F238E27FC236}">
                    <a16:creationId xmlns:a16="http://schemas.microsoft.com/office/drawing/2014/main" id="{81EB7D6D-1A40-43FC-81B0-2B62FCF9251F}"/>
                  </a:ext>
                </a:extLst>
              </p:cNvPr>
              <p:cNvSpPr/>
              <p:nvPr/>
            </p:nvSpPr>
            <p:spPr>
              <a:xfrm>
                <a:off x="4260979" y="1753377"/>
                <a:ext cx="41044" cy="41044"/>
              </a:xfrm>
              <a:custGeom>
                <a:avLst/>
                <a:gdLst>
                  <a:gd name="connsiteX0" fmla="*/ 807 w 41044"/>
                  <a:gd name="connsiteY0" fmla="*/ 887 h 41044"/>
                  <a:gd name="connsiteX1" fmla="*/ 41852 w 41044"/>
                  <a:gd name="connsiteY1" fmla="*/ 887 h 41044"/>
                  <a:gd name="connsiteX2" fmla="*/ 41852 w 41044"/>
                  <a:gd name="connsiteY2" fmla="*/ 41932 h 41044"/>
                  <a:gd name="connsiteX3" fmla="*/ 80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887"/>
                    </a:moveTo>
                    <a:lnTo>
                      <a:pt x="41852" y="887"/>
                    </a:lnTo>
                    <a:lnTo>
                      <a:pt x="41852" y="41932"/>
                    </a:lnTo>
                    <a:lnTo>
                      <a:pt x="80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2" name="Полилиния: фигура 841">
                <a:extLst>
                  <a:ext uri="{FF2B5EF4-FFF2-40B4-BE49-F238E27FC236}">
                    <a16:creationId xmlns:a16="http://schemas.microsoft.com/office/drawing/2014/main" id="{FE025902-CAA9-4AE9-B10D-40A3D2704E9B}"/>
                  </a:ext>
                </a:extLst>
              </p:cNvPr>
              <p:cNvSpPr/>
              <p:nvPr/>
            </p:nvSpPr>
            <p:spPr>
              <a:xfrm>
                <a:off x="4420377" y="1753377"/>
                <a:ext cx="41044" cy="41044"/>
              </a:xfrm>
              <a:custGeom>
                <a:avLst/>
                <a:gdLst>
                  <a:gd name="connsiteX0" fmla="*/ 887 w 41044"/>
                  <a:gd name="connsiteY0" fmla="*/ 887 h 41044"/>
                  <a:gd name="connsiteX1" fmla="*/ 41932 w 41044"/>
                  <a:gd name="connsiteY1" fmla="*/ 887 h 41044"/>
                  <a:gd name="connsiteX2" fmla="*/ 41932 w 41044"/>
                  <a:gd name="connsiteY2" fmla="*/ 41932 h 41044"/>
                  <a:gd name="connsiteX3" fmla="*/ 88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887"/>
                    </a:moveTo>
                    <a:lnTo>
                      <a:pt x="41932" y="887"/>
                    </a:lnTo>
                    <a:lnTo>
                      <a:pt x="41932" y="41932"/>
                    </a:lnTo>
                    <a:lnTo>
                      <a:pt x="88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3" name="Полилиния: фигура 842">
                <a:extLst>
                  <a:ext uri="{FF2B5EF4-FFF2-40B4-BE49-F238E27FC236}">
                    <a16:creationId xmlns:a16="http://schemas.microsoft.com/office/drawing/2014/main" id="{E894C9A7-EEBA-4EE1-B244-3F36C70B5D13}"/>
                  </a:ext>
                </a:extLst>
              </p:cNvPr>
              <p:cNvSpPr/>
              <p:nvPr/>
            </p:nvSpPr>
            <p:spPr>
              <a:xfrm>
                <a:off x="4460227" y="1753377"/>
                <a:ext cx="41044" cy="41044"/>
              </a:xfrm>
              <a:custGeom>
                <a:avLst/>
                <a:gdLst>
                  <a:gd name="connsiteX0" fmla="*/ 907 w 41044"/>
                  <a:gd name="connsiteY0" fmla="*/ 887 h 41044"/>
                  <a:gd name="connsiteX1" fmla="*/ 41952 w 41044"/>
                  <a:gd name="connsiteY1" fmla="*/ 887 h 41044"/>
                  <a:gd name="connsiteX2" fmla="*/ 41952 w 41044"/>
                  <a:gd name="connsiteY2" fmla="*/ 41932 h 41044"/>
                  <a:gd name="connsiteX3" fmla="*/ 907 w 41044"/>
                  <a:gd name="connsiteY3" fmla="*/ 4193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887"/>
                    </a:moveTo>
                    <a:lnTo>
                      <a:pt x="41952" y="887"/>
                    </a:lnTo>
                    <a:lnTo>
                      <a:pt x="41952" y="41932"/>
                    </a:lnTo>
                    <a:lnTo>
                      <a:pt x="907" y="4193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4" name="Полилиния: фигура 843">
                <a:extLst>
                  <a:ext uri="{FF2B5EF4-FFF2-40B4-BE49-F238E27FC236}">
                    <a16:creationId xmlns:a16="http://schemas.microsoft.com/office/drawing/2014/main" id="{4ABB7B66-B8E0-4770-96EA-8E9E3C01AB92}"/>
                  </a:ext>
                </a:extLst>
              </p:cNvPr>
              <p:cNvSpPr/>
              <p:nvPr/>
            </p:nvSpPr>
            <p:spPr>
              <a:xfrm>
                <a:off x="3145193" y="1793227"/>
                <a:ext cx="41044" cy="41044"/>
              </a:xfrm>
              <a:custGeom>
                <a:avLst/>
                <a:gdLst>
                  <a:gd name="connsiteX0" fmla="*/ 247 w 41044"/>
                  <a:gd name="connsiteY0" fmla="*/ 907 h 41044"/>
                  <a:gd name="connsiteX1" fmla="*/ 41292 w 41044"/>
                  <a:gd name="connsiteY1" fmla="*/ 907 h 41044"/>
                  <a:gd name="connsiteX2" fmla="*/ 41292 w 41044"/>
                  <a:gd name="connsiteY2" fmla="*/ 41952 h 41044"/>
                  <a:gd name="connsiteX3" fmla="*/ 24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907"/>
                    </a:moveTo>
                    <a:lnTo>
                      <a:pt x="41292" y="907"/>
                    </a:lnTo>
                    <a:lnTo>
                      <a:pt x="41292" y="41952"/>
                    </a:lnTo>
                    <a:lnTo>
                      <a:pt x="24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5" name="Полилиния: фигура 844">
                <a:extLst>
                  <a:ext uri="{FF2B5EF4-FFF2-40B4-BE49-F238E27FC236}">
                    <a16:creationId xmlns:a16="http://schemas.microsoft.com/office/drawing/2014/main" id="{816CC3FD-407E-4F32-A98E-1D0CC30E9F6E}"/>
                  </a:ext>
                </a:extLst>
              </p:cNvPr>
              <p:cNvSpPr/>
              <p:nvPr/>
            </p:nvSpPr>
            <p:spPr>
              <a:xfrm>
                <a:off x="3185043" y="1793227"/>
                <a:ext cx="41044" cy="41044"/>
              </a:xfrm>
              <a:custGeom>
                <a:avLst/>
                <a:gdLst>
                  <a:gd name="connsiteX0" fmla="*/ 267 w 41044"/>
                  <a:gd name="connsiteY0" fmla="*/ 907 h 41044"/>
                  <a:gd name="connsiteX1" fmla="*/ 41312 w 41044"/>
                  <a:gd name="connsiteY1" fmla="*/ 907 h 41044"/>
                  <a:gd name="connsiteX2" fmla="*/ 41312 w 41044"/>
                  <a:gd name="connsiteY2" fmla="*/ 41952 h 41044"/>
                  <a:gd name="connsiteX3" fmla="*/ 26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907"/>
                    </a:moveTo>
                    <a:lnTo>
                      <a:pt x="41312" y="907"/>
                    </a:lnTo>
                    <a:lnTo>
                      <a:pt x="41312" y="41952"/>
                    </a:lnTo>
                    <a:lnTo>
                      <a:pt x="26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6" name="Полилиния: фигура 845">
                <a:extLst>
                  <a:ext uri="{FF2B5EF4-FFF2-40B4-BE49-F238E27FC236}">
                    <a16:creationId xmlns:a16="http://schemas.microsoft.com/office/drawing/2014/main" id="{75953BE4-3766-4567-AF61-F46281114E65}"/>
                  </a:ext>
                </a:extLst>
              </p:cNvPr>
              <p:cNvSpPr/>
              <p:nvPr/>
            </p:nvSpPr>
            <p:spPr>
              <a:xfrm>
                <a:off x="3264742" y="1793227"/>
                <a:ext cx="41044" cy="41044"/>
              </a:xfrm>
              <a:custGeom>
                <a:avLst/>
                <a:gdLst>
                  <a:gd name="connsiteX0" fmla="*/ 307 w 41044"/>
                  <a:gd name="connsiteY0" fmla="*/ 907 h 41044"/>
                  <a:gd name="connsiteX1" fmla="*/ 41352 w 41044"/>
                  <a:gd name="connsiteY1" fmla="*/ 907 h 41044"/>
                  <a:gd name="connsiteX2" fmla="*/ 41352 w 41044"/>
                  <a:gd name="connsiteY2" fmla="*/ 41952 h 41044"/>
                  <a:gd name="connsiteX3" fmla="*/ 30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907"/>
                    </a:moveTo>
                    <a:lnTo>
                      <a:pt x="41352" y="907"/>
                    </a:lnTo>
                    <a:lnTo>
                      <a:pt x="41352" y="41952"/>
                    </a:lnTo>
                    <a:lnTo>
                      <a:pt x="30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7" name="Полилиния: фигура 846">
                <a:extLst>
                  <a:ext uri="{FF2B5EF4-FFF2-40B4-BE49-F238E27FC236}">
                    <a16:creationId xmlns:a16="http://schemas.microsoft.com/office/drawing/2014/main" id="{A119F4E8-7FB8-41C4-8223-79F5E9FA8EBE}"/>
                  </a:ext>
                </a:extLst>
              </p:cNvPr>
              <p:cNvSpPr/>
              <p:nvPr/>
            </p:nvSpPr>
            <p:spPr>
              <a:xfrm>
                <a:off x="3384290" y="1793227"/>
                <a:ext cx="41044" cy="41044"/>
              </a:xfrm>
              <a:custGeom>
                <a:avLst/>
                <a:gdLst>
                  <a:gd name="connsiteX0" fmla="*/ 367 w 41044"/>
                  <a:gd name="connsiteY0" fmla="*/ 907 h 41044"/>
                  <a:gd name="connsiteX1" fmla="*/ 41412 w 41044"/>
                  <a:gd name="connsiteY1" fmla="*/ 907 h 41044"/>
                  <a:gd name="connsiteX2" fmla="*/ 41412 w 41044"/>
                  <a:gd name="connsiteY2" fmla="*/ 41952 h 41044"/>
                  <a:gd name="connsiteX3" fmla="*/ 36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907"/>
                    </a:moveTo>
                    <a:lnTo>
                      <a:pt x="41412" y="907"/>
                    </a:lnTo>
                    <a:lnTo>
                      <a:pt x="41412" y="41952"/>
                    </a:lnTo>
                    <a:lnTo>
                      <a:pt x="36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8" name="Полилиния: фигура 847">
                <a:extLst>
                  <a:ext uri="{FF2B5EF4-FFF2-40B4-BE49-F238E27FC236}">
                    <a16:creationId xmlns:a16="http://schemas.microsoft.com/office/drawing/2014/main" id="{F90F5F40-1027-41E2-932C-7591D497317F}"/>
                  </a:ext>
                </a:extLst>
              </p:cNvPr>
              <p:cNvSpPr/>
              <p:nvPr/>
            </p:nvSpPr>
            <p:spPr>
              <a:xfrm>
                <a:off x="3463989" y="1793227"/>
                <a:ext cx="41044" cy="41044"/>
              </a:xfrm>
              <a:custGeom>
                <a:avLst/>
                <a:gdLst>
                  <a:gd name="connsiteX0" fmla="*/ 407 w 41044"/>
                  <a:gd name="connsiteY0" fmla="*/ 907 h 41044"/>
                  <a:gd name="connsiteX1" fmla="*/ 41452 w 41044"/>
                  <a:gd name="connsiteY1" fmla="*/ 907 h 41044"/>
                  <a:gd name="connsiteX2" fmla="*/ 41452 w 41044"/>
                  <a:gd name="connsiteY2" fmla="*/ 41952 h 41044"/>
                  <a:gd name="connsiteX3" fmla="*/ 40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907"/>
                    </a:moveTo>
                    <a:lnTo>
                      <a:pt x="41452" y="907"/>
                    </a:lnTo>
                    <a:lnTo>
                      <a:pt x="41452" y="41952"/>
                    </a:lnTo>
                    <a:lnTo>
                      <a:pt x="40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9" name="Полилиния: фигура 848">
                <a:extLst>
                  <a:ext uri="{FF2B5EF4-FFF2-40B4-BE49-F238E27FC236}">
                    <a16:creationId xmlns:a16="http://schemas.microsoft.com/office/drawing/2014/main" id="{9826B77F-C830-4BB6-B351-04DC14FCC813}"/>
                  </a:ext>
                </a:extLst>
              </p:cNvPr>
              <p:cNvSpPr/>
              <p:nvPr/>
            </p:nvSpPr>
            <p:spPr>
              <a:xfrm>
                <a:off x="3782785" y="1793227"/>
                <a:ext cx="41044" cy="41044"/>
              </a:xfrm>
              <a:custGeom>
                <a:avLst/>
                <a:gdLst>
                  <a:gd name="connsiteX0" fmla="*/ 567 w 41044"/>
                  <a:gd name="connsiteY0" fmla="*/ 907 h 41044"/>
                  <a:gd name="connsiteX1" fmla="*/ 41612 w 41044"/>
                  <a:gd name="connsiteY1" fmla="*/ 907 h 41044"/>
                  <a:gd name="connsiteX2" fmla="*/ 41612 w 41044"/>
                  <a:gd name="connsiteY2" fmla="*/ 41952 h 41044"/>
                  <a:gd name="connsiteX3" fmla="*/ 56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67" y="907"/>
                    </a:moveTo>
                    <a:lnTo>
                      <a:pt x="41612" y="907"/>
                    </a:lnTo>
                    <a:lnTo>
                      <a:pt x="41612" y="41952"/>
                    </a:lnTo>
                    <a:lnTo>
                      <a:pt x="56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0" name="Полилиния: фигура 849">
                <a:extLst>
                  <a:ext uri="{FF2B5EF4-FFF2-40B4-BE49-F238E27FC236}">
                    <a16:creationId xmlns:a16="http://schemas.microsoft.com/office/drawing/2014/main" id="{84DD501C-261E-4931-BEDA-240FB6A750A3}"/>
                  </a:ext>
                </a:extLst>
              </p:cNvPr>
              <p:cNvSpPr/>
              <p:nvPr/>
            </p:nvSpPr>
            <p:spPr>
              <a:xfrm>
                <a:off x="3822635" y="1793227"/>
                <a:ext cx="41044" cy="41044"/>
              </a:xfrm>
              <a:custGeom>
                <a:avLst/>
                <a:gdLst>
                  <a:gd name="connsiteX0" fmla="*/ 587 w 41044"/>
                  <a:gd name="connsiteY0" fmla="*/ 907 h 41044"/>
                  <a:gd name="connsiteX1" fmla="*/ 41632 w 41044"/>
                  <a:gd name="connsiteY1" fmla="*/ 907 h 41044"/>
                  <a:gd name="connsiteX2" fmla="*/ 41632 w 41044"/>
                  <a:gd name="connsiteY2" fmla="*/ 41952 h 41044"/>
                  <a:gd name="connsiteX3" fmla="*/ 58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87" y="907"/>
                    </a:moveTo>
                    <a:lnTo>
                      <a:pt x="41632" y="907"/>
                    </a:lnTo>
                    <a:lnTo>
                      <a:pt x="41632" y="41952"/>
                    </a:lnTo>
                    <a:lnTo>
                      <a:pt x="58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1" name="Полилиния: фигура 850">
                <a:extLst>
                  <a:ext uri="{FF2B5EF4-FFF2-40B4-BE49-F238E27FC236}">
                    <a16:creationId xmlns:a16="http://schemas.microsoft.com/office/drawing/2014/main" id="{1A1E2F27-81AD-413A-A015-246B2866ADB6}"/>
                  </a:ext>
                </a:extLst>
              </p:cNvPr>
              <p:cNvSpPr/>
              <p:nvPr/>
            </p:nvSpPr>
            <p:spPr>
              <a:xfrm>
                <a:off x="4021882" y="1793227"/>
                <a:ext cx="41044" cy="41044"/>
              </a:xfrm>
              <a:custGeom>
                <a:avLst/>
                <a:gdLst>
                  <a:gd name="connsiteX0" fmla="*/ 687 w 41044"/>
                  <a:gd name="connsiteY0" fmla="*/ 907 h 41044"/>
                  <a:gd name="connsiteX1" fmla="*/ 41732 w 41044"/>
                  <a:gd name="connsiteY1" fmla="*/ 907 h 41044"/>
                  <a:gd name="connsiteX2" fmla="*/ 41732 w 41044"/>
                  <a:gd name="connsiteY2" fmla="*/ 41952 h 41044"/>
                  <a:gd name="connsiteX3" fmla="*/ 68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87" y="907"/>
                    </a:moveTo>
                    <a:lnTo>
                      <a:pt x="41732" y="907"/>
                    </a:lnTo>
                    <a:lnTo>
                      <a:pt x="41732" y="41952"/>
                    </a:lnTo>
                    <a:lnTo>
                      <a:pt x="68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2" name="Полилиния: фигура 851">
                <a:extLst>
                  <a:ext uri="{FF2B5EF4-FFF2-40B4-BE49-F238E27FC236}">
                    <a16:creationId xmlns:a16="http://schemas.microsoft.com/office/drawing/2014/main" id="{9E7E8833-AD0A-4DCC-A2D9-5F552FBB91DE}"/>
                  </a:ext>
                </a:extLst>
              </p:cNvPr>
              <p:cNvSpPr/>
              <p:nvPr/>
            </p:nvSpPr>
            <p:spPr>
              <a:xfrm>
                <a:off x="4061732" y="1793227"/>
                <a:ext cx="41044" cy="41044"/>
              </a:xfrm>
              <a:custGeom>
                <a:avLst/>
                <a:gdLst>
                  <a:gd name="connsiteX0" fmla="*/ 707 w 41044"/>
                  <a:gd name="connsiteY0" fmla="*/ 907 h 41044"/>
                  <a:gd name="connsiteX1" fmla="*/ 41752 w 41044"/>
                  <a:gd name="connsiteY1" fmla="*/ 907 h 41044"/>
                  <a:gd name="connsiteX2" fmla="*/ 41752 w 41044"/>
                  <a:gd name="connsiteY2" fmla="*/ 41952 h 41044"/>
                  <a:gd name="connsiteX3" fmla="*/ 70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907"/>
                    </a:moveTo>
                    <a:lnTo>
                      <a:pt x="41752" y="907"/>
                    </a:lnTo>
                    <a:lnTo>
                      <a:pt x="41752" y="41952"/>
                    </a:lnTo>
                    <a:lnTo>
                      <a:pt x="70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3" name="Полилиния: фигура 852">
                <a:extLst>
                  <a:ext uri="{FF2B5EF4-FFF2-40B4-BE49-F238E27FC236}">
                    <a16:creationId xmlns:a16="http://schemas.microsoft.com/office/drawing/2014/main" id="{3655A9E2-209D-4233-A9D7-8C4B06972E98}"/>
                  </a:ext>
                </a:extLst>
              </p:cNvPr>
              <p:cNvSpPr/>
              <p:nvPr/>
            </p:nvSpPr>
            <p:spPr>
              <a:xfrm>
                <a:off x="4141431" y="1793227"/>
                <a:ext cx="41044" cy="41044"/>
              </a:xfrm>
              <a:custGeom>
                <a:avLst/>
                <a:gdLst>
                  <a:gd name="connsiteX0" fmla="*/ 747 w 41044"/>
                  <a:gd name="connsiteY0" fmla="*/ 907 h 41044"/>
                  <a:gd name="connsiteX1" fmla="*/ 41792 w 41044"/>
                  <a:gd name="connsiteY1" fmla="*/ 907 h 41044"/>
                  <a:gd name="connsiteX2" fmla="*/ 41792 w 41044"/>
                  <a:gd name="connsiteY2" fmla="*/ 41952 h 41044"/>
                  <a:gd name="connsiteX3" fmla="*/ 74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47" y="907"/>
                    </a:moveTo>
                    <a:lnTo>
                      <a:pt x="41792" y="907"/>
                    </a:lnTo>
                    <a:lnTo>
                      <a:pt x="41792" y="41952"/>
                    </a:lnTo>
                    <a:lnTo>
                      <a:pt x="74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4" name="Полилиния: фигура 853">
                <a:extLst>
                  <a:ext uri="{FF2B5EF4-FFF2-40B4-BE49-F238E27FC236}">
                    <a16:creationId xmlns:a16="http://schemas.microsoft.com/office/drawing/2014/main" id="{4C33EE4C-30FF-487B-AFC6-C3D381BDB099}"/>
                  </a:ext>
                </a:extLst>
              </p:cNvPr>
              <p:cNvSpPr/>
              <p:nvPr/>
            </p:nvSpPr>
            <p:spPr>
              <a:xfrm>
                <a:off x="4181280" y="1793227"/>
                <a:ext cx="41044" cy="41044"/>
              </a:xfrm>
              <a:custGeom>
                <a:avLst/>
                <a:gdLst>
                  <a:gd name="connsiteX0" fmla="*/ 767 w 41044"/>
                  <a:gd name="connsiteY0" fmla="*/ 907 h 41044"/>
                  <a:gd name="connsiteX1" fmla="*/ 41812 w 41044"/>
                  <a:gd name="connsiteY1" fmla="*/ 907 h 41044"/>
                  <a:gd name="connsiteX2" fmla="*/ 41812 w 41044"/>
                  <a:gd name="connsiteY2" fmla="*/ 41952 h 41044"/>
                  <a:gd name="connsiteX3" fmla="*/ 76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907"/>
                    </a:moveTo>
                    <a:lnTo>
                      <a:pt x="41812" y="907"/>
                    </a:lnTo>
                    <a:lnTo>
                      <a:pt x="41812" y="41952"/>
                    </a:lnTo>
                    <a:lnTo>
                      <a:pt x="76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5" name="Полилиния: фигура 854">
                <a:extLst>
                  <a:ext uri="{FF2B5EF4-FFF2-40B4-BE49-F238E27FC236}">
                    <a16:creationId xmlns:a16="http://schemas.microsoft.com/office/drawing/2014/main" id="{A9DF1738-38AA-49D0-B5A2-BA04072C6637}"/>
                  </a:ext>
                </a:extLst>
              </p:cNvPr>
              <p:cNvSpPr/>
              <p:nvPr/>
            </p:nvSpPr>
            <p:spPr>
              <a:xfrm>
                <a:off x="4340678" y="1793227"/>
                <a:ext cx="41044" cy="41044"/>
              </a:xfrm>
              <a:custGeom>
                <a:avLst/>
                <a:gdLst>
                  <a:gd name="connsiteX0" fmla="*/ 847 w 41044"/>
                  <a:gd name="connsiteY0" fmla="*/ 907 h 41044"/>
                  <a:gd name="connsiteX1" fmla="*/ 41892 w 41044"/>
                  <a:gd name="connsiteY1" fmla="*/ 907 h 41044"/>
                  <a:gd name="connsiteX2" fmla="*/ 41892 w 41044"/>
                  <a:gd name="connsiteY2" fmla="*/ 41952 h 41044"/>
                  <a:gd name="connsiteX3" fmla="*/ 84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47" y="907"/>
                    </a:moveTo>
                    <a:lnTo>
                      <a:pt x="41892" y="907"/>
                    </a:lnTo>
                    <a:lnTo>
                      <a:pt x="41892" y="41952"/>
                    </a:lnTo>
                    <a:lnTo>
                      <a:pt x="84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6" name="Полилиния: фигура 855">
                <a:extLst>
                  <a:ext uri="{FF2B5EF4-FFF2-40B4-BE49-F238E27FC236}">
                    <a16:creationId xmlns:a16="http://schemas.microsoft.com/office/drawing/2014/main" id="{2B8DB946-5D37-4433-8102-92A9B03DEDF8}"/>
                  </a:ext>
                </a:extLst>
              </p:cNvPr>
              <p:cNvSpPr/>
              <p:nvPr/>
            </p:nvSpPr>
            <p:spPr>
              <a:xfrm>
                <a:off x="4380528" y="1793227"/>
                <a:ext cx="41044" cy="41044"/>
              </a:xfrm>
              <a:custGeom>
                <a:avLst/>
                <a:gdLst>
                  <a:gd name="connsiteX0" fmla="*/ 867 w 41044"/>
                  <a:gd name="connsiteY0" fmla="*/ 907 h 41044"/>
                  <a:gd name="connsiteX1" fmla="*/ 41912 w 41044"/>
                  <a:gd name="connsiteY1" fmla="*/ 907 h 41044"/>
                  <a:gd name="connsiteX2" fmla="*/ 41912 w 41044"/>
                  <a:gd name="connsiteY2" fmla="*/ 41952 h 41044"/>
                  <a:gd name="connsiteX3" fmla="*/ 86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67" y="907"/>
                    </a:moveTo>
                    <a:lnTo>
                      <a:pt x="41912" y="907"/>
                    </a:lnTo>
                    <a:lnTo>
                      <a:pt x="41912" y="41952"/>
                    </a:lnTo>
                    <a:lnTo>
                      <a:pt x="86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7" name="Полилиния: фигура 856">
                <a:extLst>
                  <a:ext uri="{FF2B5EF4-FFF2-40B4-BE49-F238E27FC236}">
                    <a16:creationId xmlns:a16="http://schemas.microsoft.com/office/drawing/2014/main" id="{CCBADF1A-6ABB-4405-944F-A3BECAAF0110}"/>
                  </a:ext>
                </a:extLst>
              </p:cNvPr>
              <p:cNvSpPr/>
              <p:nvPr/>
            </p:nvSpPr>
            <p:spPr>
              <a:xfrm>
                <a:off x="4420377" y="1793227"/>
                <a:ext cx="41044" cy="41044"/>
              </a:xfrm>
              <a:custGeom>
                <a:avLst/>
                <a:gdLst>
                  <a:gd name="connsiteX0" fmla="*/ 887 w 41044"/>
                  <a:gd name="connsiteY0" fmla="*/ 907 h 41044"/>
                  <a:gd name="connsiteX1" fmla="*/ 41932 w 41044"/>
                  <a:gd name="connsiteY1" fmla="*/ 907 h 41044"/>
                  <a:gd name="connsiteX2" fmla="*/ 41932 w 41044"/>
                  <a:gd name="connsiteY2" fmla="*/ 41952 h 41044"/>
                  <a:gd name="connsiteX3" fmla="*/ 887 w 41044"/>
                  <a:gd name="connsiteY3" fmla="*/ 4195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87" y="907"/>
                    </a:moveTo>
                    <a:lnTo>
                      <a:pt x="41932" y="907"/>
                    </a:lnTo>
                    <a:lnTo>
                      <a:pt x="41932" y="41952"/>
                    </a:lnTo>
                    <a:lnTo>
                      <a:pt x="887" y="4195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8" name="Полилиния: фигура 857">
                <a:extLst>
                  <a:ext uri="{FF2B5EF4-FFF2-40B4-BE49-F238E27FC236}">
                    <a16:creationId xmlns:a16="http://schemas.microsoft.com/office/drawing/2014/main" id="{E26C10CA-0051-4867-A4D9-6E7EB67813B3}"/>
                  </a:ext>
                </a:extLst>
              </p:cNvPr>
              <p:cNvSpPr/>
              <p:nvPr/>
            </p:nvSpPr>
            <p:spPr>
              <a:xfrm>
                <a:off x="3145193" y="1833076"/>
                <a:ext cx="41044" cy="41044"/>
              </a:xfrm>
              <a:custGeom>
                <a:avLst/>
                <a:gdLst>
                  <a:gd name="connsiteX0" fmla="*/ 247 w 41044"/>
                  <a:gd name="connsiteY0" fmla="*/ 927 h 41044"/>
                  <a:gd name="connsiteX1" fmla="*/ 41292 w 41044"/>
                  <a:gd name="connsiteY1" fmla="*/ 927 h 41044"/>
                  <a:gd name="connsiteX2" fmla="*/ 41292 w 41044"/>
                  <a:gd name="connsiteY2" fmla="*/ 41972 h 41044"/>
                  <a:gd name="connsiteX3" fmla="*/ 24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47" y="927"/>
                    </a:moveTo>
                    <a:lnTo>
                      <a:pt x="41292" y="927"/>
                    </a:lnTo>
                    <a:lnTo>
                      <a:pt x="41292" y="41972"/>
                    </a:lnTo>
                    <a:lnTo>
                      <a:pt x="24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9" name="Полилиния: фигура 858">
                <a:extLst>
                  <a:ext uri="{FF2B5EF4-FFF2-40B4-BE49-F238E27FC236}">
                    <a16:creationId xmlns:a16="http://schemas.microsoft.com/office/drawing/2014/main" id="{0BB80922-73D9-40A4-AEE3-5C90C2362CEF}"/>
                  </a:ext>
                </a:extLst>
              </p:cNvPr>
              <p:cNvSpPr/>
              <p:nvPr/>
            </p:nvSpPr>
            <p:spPr>
              <a:xfrm>
                <a:off x="3185043" y="1833076"/>
                <a:ext cx="41044" cy="41044"/>
              </a:xfrm>
              <a:custGeom>
                <a:avLst/>
                <a:gdLst>
                  <a:gd name="connsiteX0" fmla="*/ 267 w 41044"/>
                  <a:gd name="connsiteY0" fmla="*/ 927 h 41044"/>
                  <a:gd name="connsiteX1" fmla="*/ 41312 w 41044"/>
                  <a:gd name="connsiteY1" fmla="*/ 927 h 41044"/>
                  <a:gd name="connsiteX2" fmla="*/ 41312 w 41044"/>
                  <a:gd name="connsiteY2" fmla="*/ 41972 h 41044"/>
                  <a:gd name="connsiteX3" fmla="*/ 26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67" y="927"/>
                    </a:moveTo>
                    <a:lnTo>
                      <a:pt x="41312" y="927"/>
                    </a:lnTo>
                    <a:lnTo>
                      <a:pt x="41312" y="41972"/>
                    </a:lnTo>
                    <a:lnTo>
                      <a:pt x="26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0" name="Полилиния: фигура 859">
                <a:extLst>
                  <a:ext uri="{FF2B5EF4-FFF2-40B4-BE49-F238E27FC236}">
                    <a16:creationId xmlns:a16="http://schemas.microsoft.com/office/drawing/2014/main" id="{D79D67A1-AFF6-4192-A8BF-112ACF6401D9}"/>
                  </a:ext>
                </a:extLst>
              </p:cNvPr>
              <p:cNvSpPr/>
              <p:nvPr/>
            </p:nvSpPr>
            <p:spPr>
              <a:xfrm>
                <a:off x="3224892" y="1833076"/>
                <a:ext cx="41044" cy="41044"/>
              </a:xfrm>
              <a:custGeom>
                <a:avLst/>
                <a:gdLst>
                  <a:gd name="connsiteX0" fmla="*/ 287 w 41044"/>
                  <a:gd name="connsiteY0" fmla="*/ 927 h 41044"/>
                  <a:gd name="connsiteX1" fmla="*/ 41332 w 41044"/>
                  <a:gd name="connsiteY1" fmla="*/ 927 h 41044"/>
                  <a:gd name="connsiteX2" fmla="*/ 41332 w 41044"/>
                  <a:gd name="connsiteY2" fmla="*/ 41972 h 41044"/>
                  <a:gd name="connsiteX3" fmla="*/ 28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287" y="927"/>
                    </a:moveTo>
                    <a:lnTo>
                      <a:pt x="41332" y="927"/>
                    </a:lnTo>
                    <a:lnTo>
                      <a:pt x="41332" y="41972"/>
                    </a:lnTo>
                    <a:lnTo>
                      <a:pt x="28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1" name="Полилиния: фигура 860">
                <a:extLst>
                  <a:ext uri="{FF2B5EF4-FFF2-40B4-BE49-F238E27FC236}">
                    <a16:creationId xmlns:a16="http://schemas.microsoft.com/office/drawing/2014/main" id="{F0FC70F6-15FF-4073-9B97-361384E5A2F2}"/>
                  </a:ext>
                </a:extLst>
              </p:cNvPr>
              <p:cNvSpPr/>
              <p:nvPr/>
            </p:nvSpPr>
            <p:spPr>
              <a:xfrm>
                <a:off x="3264742" y="1833076"/>
                <a:ext cx="41044" cy="41044"/>
              </a:xfrm>
              <a:custGeom>
                <a:avLst/>
                <a:gdLst>
                  <a:gd name="connsiteX0" fmla="*/ 307 w 41044"/>
                  <a:gd name="connsiteY0" fmla="*/ 927 h 41044"/>
                  <a:gd name="connsiteX1" fmla="*/ 41352 w 41044"/>
                  <a:gd name="connsiteY1" fmla="*/ 927 h 41044"/>
                  <a:gd name="connsiteX2" fmla="*/ 41352 w 41044"/>
                  <a:gd name="connsiteY2" fmla="*/ 41972 h 41044"/>
                  <a:gd name="connsiteX3" fmla="*/ 3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07" y="927"/>
                    </a:moveTo>
                    <a:lnTo>
                      <a:pt x="41352" y="927"/>
                    </a:lnTo>
                    <a:lnTo>
                      <a:pt x="41352" y="41972"/>
                    </a:lnTo>
                    <a:lnTo>
                      <a:pt x="3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2" name="Полилиния: фигура 861">
                <a:extLst>
                  <a:ext uri="{FF2B5EF4-FFF2-40B4-BE49-F238E27FC236}">
                    <a16:creationId xmlns:a16="http://schemas.microsoft.com/office/drawing/2014/main" id="{ED473E54-CCCB-451C-940B-AF53DE11AD18}"/>
                  </a:ext>
                </a:extLst>
              </p:cNvPr>
              <p:cNvSpPr/>
              <p:nvPr/>
            </p:nvSpPr>
            <p:spPr>
              <a:xfrm>
                <a:off x="3304591" y="1833076"/>
                <a:ext cx="41044" cy="41044"/>
              </a:xfrm>
              <a:custGeom>
                <a:avLst/>
                <a:gdLst>
                  <a:gd name="connsiteX0" fmla="*/ 327 w 41044"/>
                  <a:gd name="connsiteY0" fmla="*/ 927 h 41044"/>
                  <a:gd name="connsiteX1" fmla="*/ 41372 w 41044"/>
                  <a:gd name="connsiteY1" fmla="*/ 927 h 41044"/>
                  <a:gd name="connsiteX2" fmla="*/ 41372 w 41044"/>
                  <a:gd name="connsiteY2" fmla="*/ 41972 h 41044"/>
                  <a:gd name="connsiteX3" fmla="*/ 32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27" y="927"/>
                    </a:moveTo>
                    <a:lnTo>
                      <a:pt x="41372" y="927"/>
                    </a:lnTo>
                    <a:lnTo>
                      <a:pt x="41372" y="41972"/>
                    </a:lnTo>
                    <a:lnTo>
                      <a:pt x="32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3" name="Полилиния: фигура 862">
                <a:extLst>
                  <a:ext uri="{FF2B5EF4-FFF2-40B4-BE49-F238E27FC236}">
                    <a16:creationId xmlns:a16="http://schemas.microsoft.com/office/drawing/2014/main" id="{0947E1EC-293E-4C7F-BB63-25C294412F1B}"/>
                  </a:ext>
                </a:extLst>
              </p:cNvPr>
              <p:cNvSpPr/>
              <p:nvPr/>
            </p:nvSpPr>
            <p:spPr>
              <a:xfrm>
                <a:off x="3344441" y="1833076"/>
                <a:ext cx="41044" cy="41044"/>
              </a:xfrm>
              <a:custGeom>
                <a:avLst/>
                <a:gdLst>
                  <a:gd name="connsiteX0" fmla="*/ 347 w 41044"/>
                  <a:gd name="connsiteY0" fmla="*/ 927 h 41044"/>
                  <a:gd name="connsiteX1" fmla="*/ 41392 w 41044"/>
                  <a:gd name="connsiteY1" fmla="*/ 927 h 41044"/>
                  <a:gd name="connsiteX2" fmla="*/ 41392 w 41044"/>
                  <a:gd name="connsiteY2" fmla="*/ 41972 h 41044"/>
                  <a:gd name="connsiteX3" fmla="*/ 34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47" y="927"/>
                    </a:moveTo>
                    <a:lnTo>
                      <a:pt x="41392" y="927"/>
                    </a:lnTo>
                    <a:lnTo>
                      <a:pt x="41392" y="41972"/>
                    </a:lnTo>
                    <a:lnTo>
                      <a:pt x="34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4" name="Полилиния: фигура 863">
                <a:extLst>
                  <a:ext uri="{FF2B5EF4-FFF2-40B4-BE49-F238E27FC236}">
                    <a16:creationId xmlns:a16="http://schemas.microsoft.com/office/drawing/2014/main" id="{C777C9CC-FDD1-4B3F-9E61-32DE50597642}"/>
                  </a:ext>
                </a:extLst>
              </p:cNvPr>
              <p:cNvSpPr/>
              <p:nvPr/>
            </p:nvSpPr>
            <p:spPr>
              <a:xfrm>
                <a:off x="3384290" y="1833076"/>
                <a:ext cx="41044" cy="41044"/>
              </a:xfrm>
              <a:custGeom>
                <a:avLst/>
                <a:gdLst>
                  <a:gd name="connsiteX0" fmla="*/ 367 w 41044"/>
                  <a:gd name="connsiteY0" fmla="*/ 927 h 41044"/>
                  <a:gd name="connsiteX1" fmla="*/ 41412 w 41044"/>
                  <a:gd name="connsiteY1" fmla="*/ 927 h 41044"/>
                  <a:gd name="connsiteX2" fmla="*/ 41412 w 41044"/>
                  <a:gd name="connsiteY2" fmla="*/ 41972 h 41044"/>
                  <a:gd name="connsiteX3" fmla="*/ 36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367" y="927"/>
                    </a:moveTo>
                    <a:lnTo>
                      <a:pt x="41412" y="927"/>
                    </a:lnTo>
                    <a:lnTo>
                      <a:pt x="41412" y="41972"/>
                    </a:lnTo>
                    <a:lnTo>
                      <a:pt x="36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5" name="Полилиния: фигура 864">
                <a:extLst>
                  <a:ext uri="{FF2B5EF4-FFF2-40B4-BE49-F238E27FC236}">
                    <a16:creationId xmlns:a16="http://schemas.microsoft.com/office/drawing/2014/main" id="{C3D8C9AD-0031-417B-993F-06459F9C0D92}"/>
                  </a:ext>
                </a:extLst>
              </p:cNvPr>
              <p:cNvSpPr/>
              <p:nvPr/>
            </p:nvSpPr>
            <p:spPr>
              <a:xfrm>
                <a:off x="3463989" y="1833076"/>
                <a:ext cx="41044" cy="41044"/>
              </a:xfrm>
              <a:custGeom>
                <a:avLst/>
                <a:gdLst>
                  <a:gd name="connsiteX0" fmla="*/ 407 w 41044"/>
                  <a:gd name="connsiteY0" fmla="*/ 927 h 41044"/>
                  <a:gd name="connsiteX1" fmla="*/ 41452 w 41044"/>
                  <a:gd name="connsiteY1" fmla="*/ 927 h 41044"/>
                  <a:gd name="connsiteX2" fmla="*/ 41452 w 41044"/>
                  <a:gd name="connsiteY2" fmla="*/ 41972 h 41044"/>
                  <a:gd name="connsiteX3" fmla="*/ 4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07" y="927"/>
                    </a:moveTo>
                    <a:lnTo>
                      <a:pt x="41452" y="927"/>
                    </a:lnTo>
                    <a:lnTo>
                      <a:pt x="41452" y="41972"/>
                    </a:lnTo>
                    <a:lnTo>
                      <a:pt x="4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6" name="Полилиния: фигура 865">
                <a:extLst>
                  <a:ext uri="{FF2B5EF4-FFF2-40B4-BE49-F238E27FC236}">
                    <a16:creationId xmlns:a16="http://schemas.microsoft.com/office/drawing/2014/main" id="{F63C40D7-FCD2-4B67-83FF-D982E406DC1E}"/>
                  </a:ext>
                </a:extLst>
              </p:cNvPr>
              <p:cNvSpPr/>
              <p:nvPr/>
            </p:nvSpPr>
            <p:spPr>
              <a:xfrm>
                <a:off x="3503839" y="1833076"/>
                <a:ext cx="41044" cy="41044"/>
              </a:xfrm>
              <a:custGeom>
                <a:avLst/>
                <a:gdLst>
                  <a:gd name="connsiteX0" fmla="*/ 427 w 41044"/>
                  <a:gd name="connsiteY0" fmla="*/ 927 h 41044"/>
                  <a:gd name="connsiteX1" fmla="*/ 41472 w 41044"/>
                  <a:gd name="connsiteY1" fmla="*/ 927 h 41044"/>
                  <a:gd name="connsiteX2" fmla="*/ 41472 w 41044"/>
                  <a:gd name="connsiteY2" fmla="*/ 41972 h 41044"/>
                  <a:gd name="connsiteX3" fmla="*/ 42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27" y="927"/>
                    </a:moveTo>
                    <a:lnTo>
                      <a:pt x="41472" y="927"/>
                    </a:lnTo>
                    <a:lnTo>
                      <a:pt x="41472" y="41972"/>
                    </a:lnTo>
                    <a:lnTo>
                      <a:pt x="42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7" name="Полилиния: фигура 866">
                <a:extLst>
                  <a:ext uri="{FF2B5EF4-FFF2-40B4-BE49-F238E27FC236}">
                    <a16:creationId xmlns:a16="http://schemas.microsoft.com/office/drawing/2014/main" id="{F8C9B104-C211-430F-8784-48A22DCA79B0}"/>
                  </a:ext>
                </a:extLst>
              </p:cNvPr>
              <p:cNvSpPr/>
              <p:nvPr/>
            </p:nvSpPr>
            <p:spPr>
              <a:xfrm>
                <a:off x="3623387" y="1833076"/>
                <a:ext cx="41044" cy="41044"/>
              </a:xfrm>
              <a:custGeom>
                <a:avLst/>
                <a:gdLst>
                  <a:gd name="connsiteX0" fmla="*/ 487 w 41044"/>
                  <a:gd name="connsiteY0" fmla="*/ 927 h 41044"/>
                  <a:gd name="connsiteX1" fmla="*/ 41532 w 41044"/>
                  <a:gd name="connsiteY1" fmla="*/ 927 h 41044"/>
                  <a:gd name="connsiteX2" fmla="*/ 41532 w 41044"/>
                  <a:gd name="connsiteY2" fmla="*/ 41972 h 41044"/>
                  <a:gd name="connsiteX3" fmla="*/ 48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487" y="927"/>
                    </a:moveTo>
                    <a:lnTo>
                      <a:pt x="41532" y="927"/>
                    </a:lnTo>
                    <a:lnTo>
                      <a:pt x="41532" y="41972"/>
                    </a:lnTo>
                    <a:lnTo>
                      <a:pt x="48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8" name="Полилиния: фигура 867">
                <a:extLst>
                  <a:ext uri="{FF2B5EF4-FFF2-40B4-BE49-F238E27FC236}">
                    <a16:creationId xmlns:a16="http://schemas.microsoft.com/office/drawing/2014/main" id="{CBC5136B-3B4D-4A9B-907D-D11340EB2118}"/>
                  </a:ext>
                </a:extLst>
              </p:cNvPr>
              <p:cNvSpPr/>
              <p:nvPr/>
            </p:nvSpPr>
            <p:spPr>
              <a:xfrm>
                <a:off x="3663237" y="1833076"/>
                <a:ext cx="41044" cy="41044"/>
              </a:xfrm>
              <a:custGeom>
                <a:avLst/>
                <a:gdLst>
                  <a:gd name="connsiteX0" fmla="*/ 507 w 41044"/>
                  <a:gd name="connsiteY0" fmla="*/ 927 h 41044"/>
                  <a:gd name="connsiteX1" fmla="*/ 41552 w 41044"/>
                  <a:gd name="connsiteY1" fmla="*/ 927 h 41044"/>
                  <a:gd name="connsiteX2" fmla="*/ 41552 w 41044"/>
                  <a:gd name="connsiteY2" fmla="*/ 41972 h 41044"/>
                  <a:gd name="connsiteX3" fmla="*/ 5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07" y="927"/>
                    </a:moveTo>
                    <a:lnTo>
                      <a:pt x="41552" y="927"/>
                    </a:lnTo>
                    <a:lnTo>
                      <a:pt x="41552" y="41972"/>
                    </a:lnTo>
                    <a:lnTo>
                      <a:pt x="5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9" name="Полилиния: фигура 868">
                <a:extLst>
                  <a:ext uri="{FF2B5EF4-FFF2-40B4-BE49-F238E27FC236}">
                    <a16:creationId xmlns:a16="http://schemas.microsoft.com/office/drawing/2014/main" id="{77E9C3EE-3CE3-4FAB-9F95-136F63D2A9B9}"/>
                  </a:ext>
                </a:extLst>
              </p:cNvPr>
              <p:cNvSpPr/>
              <p:nvPr/>
            </p:nvSpPr>
            <p:spPr>
              <a:xfrm>
                <a:off x="3742936" y="1833076"/>
                <a:ext cx="41044" cy="41044"/>
              </a:xfrm>
              <a:custGeom>
                <a:avLst/>
                <a:gdLst>
                  <a:gd name="connsiteX0" fmla="*/ 547 w 41044"/>
                  <a:gd name="connsiteY0" fmla="*/ 927 h 41044"/>
                  <a:gd name="connsiteX1" fmla="*/ 41592 w 41044"/>
                  <a:gd name="connsiteY1" fmla="*/ 927 h 41044"/>
                  <a:gd name="connsiteX2" fmla="*/ 41592 w 41044"/>
                  <a:gd name="connsiteY2" fmla="*/ 41972 h 41044"/>
                  <a:gd name="connsiteX3" fmla="*/ 54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547" y="927"/>
                    </a:moveTo>
                    <a:lnTo>
                      <a:pt x="41592" y="927"/>
                    </a:lnTo>
                    <a:lnTo>
                      <a:pt x="41592" y="41972"/>
                    </a:lnTo>
                    <a:lnTo>
                      <a:pt x="54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0" name="Полилиния: фигура 869">
                <a:extLst>
                  <a:ext uri="{FF2B5EF4-FFF2-40B4-BE49-F238E27FC236}">
                    <a16:creationId xmlns:a16="http://schemas.microsoft.com/office/drawing/2014/main" id="{6A97C326-94F2-4B60-B053-BE0646E94D4C}"/>
                  </a:ext>
                </a:extLst>
              </p:cNvPr>
              <p:cNvSpPr/>
              <p:nvPr/>
            </p:nvSpPr>
            <p:spPr>
              <a:xfrm>
                <a:off x="3862484" y="1833076"/>
                <a:ext cx="41044" cy="41044"/>
              </a:xfrm>
              <a:custGeom>
                <a:avLst/>
                <a:gdLst>
                  <a:gd name="connsiteX0" fmla="*/ 607 w 41044"/>
                  <a:gd name="connsiteY0" fmla="*/ 927 h 41044"/>
                  <a:gd name="connsiteX1" fmla="*/ 41652 w 41044"/>
                  <a:gd name="connsiteY1" fmla="*/ 927 h 41044"/>
                  <a:gd name="connsiteX2" fmla="*/ 41652 w 41044"/>
                  <a:gd name="connsiteY2" fmla="*/ 41972 h 41044"/>
                  <a:gd name="connsiteX3" fmla="*/ 6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07" y="927"/>
                    </a:moveTo>
                    <a:lnTo>
                      <a:pt x="41652" y="927"/>
                    </a:lnTo>
                    <a:lnTo>
                      <a:pt x="41652" y="41972"/>
                    </a:lnTo>
                    <a:lnTo>
                      <a:pt x="6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1" name="Полилиния: фигура 870">
                <a:extLst>
                  <a:ext uri="{FF2B5EF4-FFF2-40B4-BE49-F238E27FC236}">
                    <a16:creationId xmlns:a16="http://schemas.microsoft.com/office/drawing/2014/main" id="{CFC7C85A-F5B9-4204-B0AE-68FD367D3356}"/>
                  </a:ext>
                </a:extLst>
              </p:cNvPr>
              <p:cNvSpPr/>
              <p:nvPr/>
            </p:nvSpPr>
            <p:spPr>
              <a:xfrm>
                <a:off x="3982033" y="1833076"/>
                <a:ext cx="41044" cy="41044"/>
              </a:xfrm>
              <a:custGeom>
                <a:avLst/>
                <a:gdLst>
                  <a:gd name="connsiteX0" fmla="*/ 667 w 41044"/>
                  <a:gd name="connsiteY0" fmla="*/ 927 h 41044"/>
                  <a:gd name="connsiteX1" fmla="*/ 41712 w 41044"/>
                  <a:gd name="connsiteY1" fmla="*/ 927 h 41044"/>
                  <a:gd name="connsiteX2" fmla="*/ 41712 w 41044"/>
                  <a:gd name="connsiteY2" fmla="*/ 41972 h 41044"/>
                  <a:gd name="connsiteX3" fmla="*/ 66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667" y="927"/>
                    </a:moveTo>
                    <a:lnTo>
                      <a:pt x="41712" y="927"/>
                    </a:lnTo>
                    <a:lnTo>
                      <a:pt x="41712" y="41972"/>
                    </a:lnTo>
                    <a:lnTo>
                      <a:pt x="66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2" name="Полилиния: фигура 871">
                <a:extLst>
                  <a:ext uri="{FF2B5EF4-FFF2-40B4-BE49-F238E27FC236}">
                    <a16:creationId xmlns:a16="http://schemas.microsoft.com/office/drawing/2014/main" id="{071E0DB8-B32B-44D4-B527-BB3F6E187901}"/>
                  </a:ext>
                </a:extLst>
              </p:cNvPr>
              <p:cNvSpPr/>
              <p:nvPr/>
            </p:nvSpPr>
            <p:spPr>
              <a:xfrm>
                <a:off x="4061732" y="1833076"/>
                <a:ext cx="41044" cy="41044"/>
              </a:xfrm>
              <a:custGeom>
                <a:avLst/>
                <a:gdLst>
                  <a:gd name="connsiteX0" fmla="*/ 707 w 41044"/>
                  <a:gd name="connsiteY0" fmla="*/ 927 h 41044"/>
                  <a:gd name="connsiteX1" fmla="*/ 41752 w 41044"/>
                  <a:gd name="connsiteY1" fmla="*/ 927 h 41044"/>
                  <a:gd name="connsiteX2" fmla="*/ 41752 w 41044"/>
                  <a:gd name="connsiteY2" fmla="*/ 41972 h 41044"/>
                  <a:gd name="connsiteX3" fmla="*/ 7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07" y="927"/>
                    </a:moveTo>
                    <a:lnTo>
                      <a:pt x="41752" y="927"/>
                    </a:lnTo>
                    <a:lnTo>
                      <a:pt x="41752" y="41972"/>
                    </a:lnTo>
                    <a:lnTo>
                      <a:pt x="7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3" name="Полилиния: фигура 872">
                <a:extLst>
                  <a:ext uri="{FF2B5EF4-FFF2-40B4-BE49-F238E27FC236}">
                    <a16:creationId xmlns:a16="http://schemas.microsoft.com/office/drawing/2014/main" id="{2835D8C8-633B-4514-BCAE-8A6304C2AF5A}"/>
                  </a:ext>
                </a:extLst>
              </p:cNvPr>
              <p:cNvSpPr/>
              <p:nvPr/>
            </p:nvSpPr>
            <p:spPr>
              <a:xfrm>
                <a:off x="4101581" y="1833076"/>
                <a:ext cx="41044" cy="41044"/>
              </a:xfrm>
              <a:custGeom>
                <a:avLst/>
                <a:gdLst>
                  <a:gd name="connsiteX0" fmla="*/ 727 w 41044"/>
                  <a:gd name="connsiteY0" fmla="*/ 927 h 41044"/>
                  <a:gd name="connsiteX1" fmla="*/ 41772 w 41044"/>
                  <a:gd name="connsiteY1" fmla="*/ 927 h 41044"/>
                  <a:gd name="connsiteX2" fmla="*/ 41772 w 41044"/>
                  <a:gd name="connsiteY2" fmla="*/ 41972 h 41044"/>
                  <a:gd name="connsiteX3" fmla="*/ 72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27" y="927"/>
                    </a:moveTo>
                    <a:lnTo>
                      <a:pt x="41772" y="927"/>
                    </a:lnTo>
                    <a:lnTo>
                      <a:pt x="41772" y="41972"/>
                    </a:lnTo>
                    <a:lnTo>
                      <a:pt x="72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4" name="Полилиния: фигура 873">
                <a:extLst>
                  <a:ext uri="{FF2B5EF4-FFF2-40B4-BE49-F238E27FC236}">
                    <a16:creationId xmlns:a16="http://schemas.microsoft.com/office/drawing/2014/main" id="{A72247BC-488C-4A09-8B52-195BFC30E6A5}"/>
                  </a:ext>
                </a:extLst>
              </p:cNvPr>
              <p:cNvSpPr/>
              <p:nvPr/>
            </p:nvSpPr>
            <p:spPr>
              <a:xfrm>
                <a:off x="4181280" y="1833076"/>
                <a:ext cx="41044" cy="41044"/>
              </a:xfrm>
              <a:custGeom>
                <a:avLst/>
                <a:gdLst>
                  <a:gd name="connsiteX0" fmla="*/ 767 w 41044"/>
                  <a:gd name="connsiteY0" fmla="*/ 927 h 41044"/>
                  <a:gd name="connsiteX1" fmla="*/ 41812 w 41044"/>
                  <a:gd name="connsiteY1" fmla="*/ 927 h 41044"/>
                  <a:gd name="connsiteX2" fmla="*/ 41812 w 41044"/>
                  <a:gd name="connsiteY2" fmla="*/ 41972 h 41044"/>
                  <a:gd name="connsiteX3" fmla="*/ 76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67" y="927"/>
                    </a:moveTo>
                    <a:lnTo>
                      <a:pt x="41812" y="927"/>
                    </a:lnTo>
                    <a:lnTo>
                      <a:pt x="41812" y="41972"/>
                    </a:lnTo>
                    <a:lnTo>
                      <a:pt x="76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5" name="Полилиния: фигура 874">
                <a:extLst>
                  <a:ext uri="{FF2B5EF4-FFF2-40B4-BE49-F238E27FC236}">
                    <a16:creationId xmlns:a16="http://schemas.microsoft.com/office/drawing/2014/main" id="{E1E2F924-5090-4ED1-8675-86EB56A1527A}"/>
                  </a:ext>
                </a:extLst>
              </p:cNvPr>
              <p:cNvSpPr/>
              <p:nvPr/>
            </p:nvSpPr>
            <p:spPr>
              <a:xfrm>
                <a:off x="4221130" y="1833076"/>
                <a:ext cx="41044" cy="41044"/>
              </a:xfrm>
              <a:custGeom>
                <a:avLst/>
                <a:gdLst>
                  <a:gd name="connsiteX0" fmla="*/ 787 w 41044"/>
                  <a:gd name="connsiteY0" fmla="*/ 927 h 41044"/>
                  <a:gd name="connsiteX1" fmla="*/ 41832 w 41044"/>
                  <a:gd name="connsiteY1" fmla="*/ 927 h 41044"/>
                  <a:gd name="connsiteX2" fmla="*/ 41832 w 41044"/>
                  <a:gd name="connsiteY2" fmla="*/ 41972 h 41044"/>
                  <a:gd name="connsiteX3" fmla="*/ 78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787" y="927"/>
                    </a:moveTo>
                    <a:lnTo>
                      <a:pt x="41832" y="927"/>
                    </a:lnTo>
                    <a:lnTo>
                      <a:pt x="41832" y="41972"/>
                    </a:lnTo>
                    <a:lnTo>
                      <a:pt x="78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6" name="Полилиния: фигура 875">
                <a:extLst>
                  <a:ext uri="{FF2B5EF4-FFF2-40B4-BE49-F238E27FC236}">
                    <a16:creationId xmlns:a16="http://schemas.microsoft.com/office/drawing/2014/main" id="{0BBD9BB5-3D46-4E93-950F-FE8D8804B5DE}"/>
                  </a:ext>
                </a:extLst>
              </p:cNvPr>
              <p:cNvSpPr/>
              <p:nvPr/>
            </p:nvSpPr>
            <p:spPr>
              <a:xfrm>
                <a:off x="4260979" y="1833076"/>
                <a:ext cx="41044" cy="41044"/>
              </a:xfrm>
              <a:custGeom>
                <a:avLst/>
                <a:gdLst>
                  <a:gd name="connsiteX0" fmla="*/ 807 w 41044"/>
                  <a:gd name="connsiteY0" fmla="*/ 927 h 41044"/>
                  <a:gd name="connsiteX1" fmla="*/ 41852 w 41044"/>
                  <a:gd name="connsiteY1" fmla="*/ 927 h 41044"/>
                  <a:gd name="connsiteX2" fmla="*/ 41852 w 41044"/>
                  <a:gd name="connsiteY2" fmla="*/ 41972 h 41044"/>
                  <a:gd name="connsiteX3" fmla="*/ 8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07" y="927"/>
                    </a:moveTo>
                    <a:lnTo>
                      <a:pt x="41852" y="927"/>
                    </a:lnTo>
                    <a:lnTo>
                      <a:pt x="41852" y="41972"/>
                    </a:lnTo>
                    <a:lnTo>
                      <a:pt x="8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7" name="Полилиния: фигура 876">
                <a:extLst>
                  <a:ext uri="{FF2B5EF4-FFF2-40B4-BE49-F238E27FC236}">
                    <a16:creationId xmlns:a16="http://schemas.microsoft.com/office/drawing/2014/main" id="{3E366E22-7E04-4E6A-8FEA-DA83223E47C0}"/>
                  </a:ext>
                </a:extLst>
              </p:cNvPr>
              <p:cNvSpPr/>
              <p:nvPr/>
            </p:nvSpPr>
            <p:spPr>
              <a:xfrm>
                <a:off x="4300829" y="1833076"/>
                <a:ext cx="41044" cy="41044"/>
              </a:xfrm>
              <a:custGeom>
                <a:avLst/>
                <a:gdLst>
                  <a:gd name="connsiteX0" fmla="*/ 827 w 41044"/>
                  <a:gd name="connsiteY0" fmla="*/ 927 h 41044"/>
                  <a:gd name="connsiteX1" fmla="*/ 41872 w 41044"/>
                  <a:gd name="connsiteY1" fmla="*/ 927 h 41044"/>
                  <a:gd name="connsiteX2" fmla="*/ 41872 w 41044"/>
                  <a:gd name="connsiteY2" fmla="*/ 41972 h 41044"/>
                  <a:gd name="connsiteX3" fmla="*/ 82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827" y="927"/>
                    </a:moveTo>
                    <a:lnTo>
                      <a:pt x="41872" y="927"/>
                    </a:lnTo>
                    <a:lnTo>
                      <a:pt x="41872" y="41972"/>
                    </a:lnTo>
                    <a:lnTo>
                      <a:pt x="82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8" name="Полилиния: фигура 877">
                <a:extLst>
                  <a:ext uri="{FF2B5EF4-FFF2-40B4-BE49-F238E27FC236}">
                    <a16:creationId xmlns:a16="http://schemas.microsoft.com/office/drawing/2014/main" id="{699B6D18-17DB-4807-BEC1-65B7F7F2B5B7}"/>
                  </a:ext>
                </a:extLst>
              </p:cNvPr>
              <p:cNvSpPr/>
              <p:nvPr/>
            </p:nvSpPr>
            <p:spPr>
              <a:xfrm>
                <a:off x="4460227" y="1833076"/>
                <a:ext cx="41044" cy="41044"/>
              </a:xfrm>
              <a:custGeom>
                <a:avLst/>
                <a:gdLst>
                  <a:gd name="connsiteX0" fmla="*/ 907 w 41044"/>
                  <a:gd name="connsiteY0" fmla="*/ 927 h 41044"/>
                  <a:gd name="connsiteX1" fmla="*/ 41952 w 41044"/>
                  <a:gd name="connsiteY1" fmla="*/ 927 h 41044"/>
                  <a:gd name="connsiteX2" fmla="*/ 41952 w 41044"/>
                  <a:gd name="connsiteY2" fmla="*/ 41972 h 41044"/>
                  <a:gd name="connsiteX3" fmla="*/ 907 w 41044"/>
                  <a:gd name="connsiteY3" fmla="*/ 41972 h 4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44" h="41044">
                    <a:moveTo>
                      <a:pt x="907" y="927"/>
                    </a:moveTo>
                    <a:lnTo>
                      <a:pt x="41952" y="927"/>
                    </a:lnTo>
                    <a:lnTo>
                      <a:pt x="41952" y="41972"/>
                    </a:lnTo>
                    <a:lnTo>
                      <a:pt x="907" y="41972"/>
                    </a:lnTo>
                    <a:close/>
                  </a:path>
                </a:pathLst>
              </a:custGeom>
              <a:solidFill>
                <a:srgbClr val="000000"/>
              </a:solidFill>
              <a:ln w="68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9" name="Полилиния: фигура 878">
                <a:extLst>
                  <a:ext uri="{FF2B5EF4-FFF2-40B4-BE49-F238E27FC236}">
                    <a16:creationId xmlns:a16="http://schemas.microsoft.com/office/drawing/2014/main" id="{31284077-06E8-41C5-A2E7-53BBFDB388EC}"/>
                  </a:ext>
                </a:extLst>
              </p:cNvPr>
              <p:cNvSpPr/>
              <p:nvPr/>
            </p:nvSpPr>
            <p:spPr>
              <a:xfrm>
                <a:off x="2746698" y="79698"/>
                <a:ext cx="278946" cy="278946"/>
              </a:xfrm>
              <a:custGeom>
                <a:avLst/>
                <a:gdLst>
                  <a:gd name="connsiteX0" fmla="*/ 103 w 278946"/>
                  <a:gd name="connsiteY0" fmla="*/ 139576 h 278946"/>
                  <a:gd name="connsiteX1" fmla="*/ 103 w 278946"/>
                  <a:gd name="connsiteY1" fmla="*/ 139576 h 278946"/>
                  <a:gd name="connsiteX2" fmla="*/ 139576 w 278946"/>
                  <a:gd name="connsiteY2" fmla="*/ 279049 h 278946"/>
                  <a:gd name="connsiteX3" fmla="*/ 139576 w 278946"/>
                  <a:gd name="connsiteY3" fmla="*/ 279049 h 278946"/>
                  <a:gd name="connsiteX4" fmla="*/ 279049 w 278946"/>
                  <a:gd name="connsiteY4" fmla="*/ 139576 h 278946"/>
                  <a:gd name="connsiteX5" fmla="*/ 279049 w 278946"/>
                  <a:gd name="connsiteY5" fmla="*/ 139576 h 278946"/>
                  <a:gd name="connsiteX6" fmla="*/ 139576 w 278946"/>
                  <a:gd name="connsiteY6" fmla="*/ 103 h 278946"/>
                  <a:gd name="connsiteX7" fmla="*/ 139576 w 278946"/>
                  <a:gd name="connsiteY7" fmla="*/ 103 h 278946"/>
                  <a:gd name="connsiteX8" fmla="*/ 103 w 278946"/>
                  <a:gd name="connsiteY8" fmla="*/ 139576 h 278946"/>
                  <a:gd name="connsiteX9" fmla="*/ 139576 w 278946"/>
                  <a:gd name="connsiteY9" fmla="*/ 239200 h 278946"/>
                  <a:gd name="connsiteX10" fmla="*/ 139576 w 278946"/>
                  <a:gd name="connsiteY10" fmla="*/ 239200 h 278946"/>
                  <a:gd name="connsiteX11" fmla="*/ 39952 w 278946"/>
                  <a:gd name="connsiteY11" fmla="*/ 139576 h 278946"/>
                  <a:gd name="connsiteX12" fmla="*/ 39952 w 278946"/>
                  <a:gd name="connsiteY12" fmla="*/ 139576 h 278946"/>
                  <a:gd name="connsiteX13" fmla="*/ 139576 w 278946"/>
                  <a:gd name="connsiteY13" fmla="*/ 39952 h 278946"/>
                  <a:gd name="connsiteX14" fmla="*/ 139576 w 278946"/>
                  <a:gd name="connsiteY14" fmla="*/ 39952 h 278946"/>
                  <a:gd name="connsiteX15" fmla="*/ 239200 w 278946"/>
                  <a:gd name="connsiteY15" fmla="*/ 139576 h 278946"/>
                  <a:gd name="connsiteX16" fmla="*/ 239200 w 278946"/>
                  <a:gd name="connsiteY16" fmla="*/ 139576 h 278946"/>
                  <a:gd name="connsiteX17" fmla="*/ 139576 w 278946"/>
                  <a:gd name="connsiteY17" fmla="*/ 239200 h 278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8946" h="278946">
                    <a:moveTo>
                      <a:pt x="103" y="139576"/>
                    </a:moveTo>
                    <a:lnTo>
                      <a:pt x="103" y="139576"/>
                    </a:lnTo>
                    <a:cubicBezTo>
                      <a:pt x="103" y="217283"/>
                      <a:pt x="61870" y="279049"/>
                      <a:pt x="139576" y="279049"/>
                    </a:cubicBezTo>
                    <a:lnTo>
                      <a:pt x="139576" y="279049"/>
                    </a:lnTo>
                    <a:cubicBezTo>
                      <a:pt x="217283" y="279049"/>
                      <a:pt x="279049" y="217283"/>
                      <a:pt x="279049" y="139576"/>
                    </a:cubicBezTo>
                    <a:lnTo>
                      <a:pt x="279049" y="139576"/>
                    </a:lnTo>
                    <a:cubicBezTo>
                      <a:pt x="279049" y="61870"/>
                      <a:pt x="217283" y="103"/>
                      <a:pt x="139576" y="103"/>
                    </a:cubicBezTo>
                    <a:lnTo>
                      <a:pt x="139576" y="103"/>
                    </a:lnTo>
                    <a:cubicBezTo>
                      <a:pt x="61870" y="103"/>
                      <a:pt x="103" y="61870"/>
                      <a:pt x="103" y="139576"/>
                    </a:cubicBezTo>
                    <a:close/>
                    <a:moveTo>
                      <a:pt x="139576" y="239200"/>
                    </a:moveTo>
                    <a:lnTo>
                      <a:pt x="139576" y="239200"/>
                    </a:lnTo>
                    <a:cubicBezTo>
                      <a:pt x="83787" y="239200"/>
                      <a:pt x="39952" y="195366"/>
                      <a:pt x="39952" y="139576"/>
                    </a:cubicBezTo>
                    <a:lnTo>
                      <a:pt x="39952" y="139576"/>
                    </a:lnTo>
                    <a:cubicBezTo>
                      <a:pt x="39952" y="83787"/>
                      <a:pt x="83787" y="39952"/>
                      <a:pt x="139576" y="39952"/>
                    </a:cubicBezTo>
                    <a:lnTo>
                      <a:pt x="139576" y="39952"/>
                    </a:lnTo>
                    <a:cubicBezTo>
                      <a:pt x="195366" y="39952"/>
                      <a:pt x="239200" y="83787"/>
                      <a:pt x="239200" y="139576"/>
                    </a:cubicBezTo>
                    <a:lnTo>
                      <a:pt x="239200" y="139576"/>
                    </a:lnTo>
                    <a:cubicBezTo>
                      <a:pt x="239200" y="195366"/>
                      <a:pt x="195366" y="239200"/>
                      <a:pt x="139576" y="2392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0" name="Полилиния: фигура 879">
                <a:extLst>
                  <a:ext uri="{FF2B5EF4-FFF2-40B4-BE49-F238E27FC236}">
                    <a16:creationId xmlns:a16="http://schemas.microsoft.com/office/drawing/2014/main" id="{D18C0AFC-D039-4461-A3FD-4C76017824AB}"/>
                  </a:ext>
                </a:extLst>
              </p:cNvPr>
              <p:cNvSpPr/>
              <p:nvPr/>
            </p:nvSpPr>
            <p:spPr>
              <a:xfrm>
                <a:off x="4260979" y="79698"/>
                <a:ext cx="278946" cy="278946"/>
              </a:xfrm>
              <a:custGeom>
                <a:avLst/>
                <a:gdLst>
                  <a:gd name="connsiteX0" fmla="*/ 863 w 278946"/>
                  <a:gd name="connsiteY0" fmla="*/ 139576 h 278946"/>
                  <a:gd name="connsiteX1" fmla="*/ 863 w 278946"/>
                  <a:gd name="connsiteY1" fmla="*/ 139576 h 278946"/>
                  <a:gd name="connsiteX2" fmla="*/ 140336 w 278946"/>
                  <a:gd name="connsiteY2" fmla="*/ 279049 h 278946"/>
                  <a:gd name="connsiteX3" fmla="*/ 140336 w 278946"/>
                  <a:gd name="connsiteY3" fmla="*/ 279049 h 278946"/>
                  <a:gd name="connsiteX4" fmla="*/ 279809 w 278946"/>
                  <a:gd name="connsiteY4" fmla="*/ 139576 h 278946"/>
                  <a:gd name="connsiteX5" fmla="*/ 279809 w 278946"/>
                  <a:gd name="connsiteY5" fmla="*/ 139576 h 278946"/>
                  <a:gd name="connsiteX6" fmla="*/ 140336 w 278946"/>
                  <a:gd name="connsiteY6" fmla="*/ 103 h 278946"/>
                  <a:gd name="connsiteX7" fmla="*/ 140336 w 278946"/>
                  <a:gd name="connsiteY7" fmla="*/ 103 h 278946"/>
                  <a:gd name="connsiteX8" fmla="*/ 863 w 278946"/>
                  <a:gd name="connsiteY8" fmla="*/ 139576 h 278946"/>
                  <a:gd name="connsiteX9" fmla="*/ 140336 w 278946"/>
                  <a:gd name="connsiteY9" fmla="*/ 239200 h 278946"/>
                  <a:gd name="connsiteX10" fmla="*/ 140336 w 278946"/>
                  <a:gd name="connsiteY10" fmla="*/ 239200 h 278946"/>
                  <a:gd name="connsiteX11" fmla="*/ 40712 w 278946"/>
                  <a:gd name="connsiteY11" fmla="*/ 139576 h 278946"/>
                  <a:gd name="connsiteX12" fmla="*/ 40712 w 278946"/>
                  <a:gd name="connsiteY12" fmla="*/ 139576 h 278946"/>
                  <a:gd name="connsiteX13" fmla="*/ 140336 w 278946"/>
                  <a:gd name="connsiteY13" fmla="*/ 39952 h 278946"/>
                  <a:gd name="connsiteX14" fmla="*/ 140336 w 278946"/>
                  <a:gd name="connsiteY14" fmla="*/ 39952 h 278946"/>
                  <a:gd name="connsiteX15" fmla="*/ 239960 w 278946"/>
                  <a:gd name="connsiteY15" fmla="*/ 139576 h 278946"/>
                  <a:gd name="connsiteX16" fmla="*/ 239960 w 278946"/>
                  <a:gd name="connsiteY16" fmla="*/ 139576 h 278946"/>
                  <a:gd name="connsiteX17" fmla="*/ 140336 w 278946"/>
                  <a:gd name="connsiteY17" fmla="*/ 239200 h 278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8946" h="278946">
                    <a:moveTo>
                      <a:pt x="863" y="139576"/>
                    </a:moveTo>
                    <a:lnTo>
                      <a:pt x="863" y="139576"/>
                    </a:lnTo>
                    <a:cubicBezTo>
                      <a:pt x="863" y="217283"/>
                      <a:pt x="62630" y="279049"/>
                      <a:pt x="140336" y="279049"/>
                    </a:cubicBezTo>
                    <a:lnTo>
                      <a:pt x="140336" y="279049"/>
                    </a:lnTo>
                    <a:cubicBezTo>
                      <a:pt x="218043" y="279049"/>
                      <a:pt x="279809" y="217283"/>
                      <a:pt x="279809" y="139576"/>
                    </a:cubicBezTo>
                    <a:lnTo>
                      <a:pt x="279809" y="139576"/>
                    </a:lnTo>
                    <a:cubicBezTo>
                      <a:pt x="279809" y="61870"/>
                      <a:pt x="218043" y="103"/>
                      <a:pt x="140336" y="103"/>
                    </a:cubicBezTo>
                    <a:lnTo>
                      <a:pt x="140336" y="103"/>
                    </a:lnTo>
                    <a:cubicBezTo>
                      <a:pt x="62630" y="103"/>
                      <a:pt x="863" y="61870"/>
                      <a:pt x="863" y="139576"/>
                    </a:cubicBezTo>
                    <a:close/>
                    <a:moveTo>
                      <a:pt x="140336" y="239200"/>
                    </a:moveTo>
                    <a:lnTo>
                      <a:pt x="140336" y="239200"/>
                    </a:lnTo>
                    <a:cubicBezTo>
                      <a:pt x="84547" y="239200"/>
                      <a:pt x="40712" y="195366"/>
                      <a:pt x="40712" y="139576"/>
                    </a:cubicBezTo>
                    <a:lnTo>
                      <a:pt x="40712" y="139576"/>
                    </a:lnTo>
                    <a:cubicBezTo>
                      <a:pt x="40712" y="83787"/>
                      <a:pt x="84547" y="39952"/>
                      <a:pt x="140336" y="39952"/>
                    </a:cubicBezTo>
                    <a:lnTo>
                      <a:pt x="140336" y="39952"/>
                    </a:lnTo>
                    <a:cubicBezTo>
                      <a:pt x="196126" y="39952"/>
                      <a:pt x="239960" y="83787"/>
                      <a:pt x="239960" y="139576"/>
                    </a:cubicBezTo>
                    <a:lnTo>
                      <a:pt x="239960" y="139576"/>
                    </a:lnTo>
                    <a:cubicBezTo>
                      <a:pt x="239960" y="195366"/>
                      <a:pt x="196126" y="239200"/>
                      <a:pt x="140336" y="2392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1" name="Полилиния: фигура 880">
                <a:extLst>
                  <a:ext uri="{FF2B5EF4-FFF2-40B4-BE49-F238E27FC236}">
                    <a16:creationId xmlns:a16="http://schemas.microsoft.com/office/drawing/2014/main" id="{8544B889-70C2-4A92-BBA4-9CC6B800BDDB}"/>
                  </a:ext>
                </a:extLst>
              </p:cNvPr>
              <p:cNvSpPr/>
              <p:nvPr/>
            </p:nvSpPr>
            <p:spPr>
              <a:xfrm>
                <a:off x="2746698" y="1593979"/>
                <a:ext cx="278946" cy="278946"/>
              </a:xfrm>
              <a:custGeom>
                <a:avLst/>
                <a:gdLst>
                  <a:gd name="connsiteX0" fmla="*/ 103 w 278946"/>
                  <a:gd name="connsiteY0" fmla="*/ 140336 h 278946"/>
                  <a:gd name="connsiteX1" fmla="*/ 103 w 278946"/>
                  <a:gd name="connsiteY1" fmla="*/ 140336 h 278946"/>
                  <a:gd name="connsiteX2" fmla="*/ 139576 w 278946"/>
                  <a:gd name="connsiteY2" fmla="*/ 279809 h 278946"/>
                  <a:gd name="connsiteX3" fmla="*/ 139576 w 278946"/>
                  <a:gd name="connsiteY3" fmla="*/ 279809 h 278946"/>
                  <a:gd name="connsiteX4" fmla="*/ 279049 w 278946"/>
                  <a:gd name="connsiteY4" fmla="*/ 140336 h 278946"/>
                  <a:gd name="connsiteX5" fmla="*/ 279049 w 278946"/>
                  <a:gd name="connsiteY5" fmla="*/ 140336 h 278946"/>
                  <a:gd name="connsiteX6" fmla="*/ 139576 w 278946"/>
                  <a:gd name="connsiteY6" fmla="*/ 863 h 278946"/>
                  <a:gd name="connsiteX7" fmla="*/ 139576 w 278946"/>
                  <a:gd name="connsiteY7" fmla="*/ 863 h 278946"/>
                  <a:gd name="connsiteX8" fmla="*/ 103 w 278946"/>
                  <a:gd name="connsiteY8" fmla="*/ 140336 h 278946"/>
                  <a:gd name="connsiteX9" fmla="*/ 139576 w 278946"/>
                  <a:gd name="connsiteY9" fmla="*/ 239960 h 278946"/>
                  <a:gd name="connsiteX10" fmla="*/ 139576 w 278946"/>
                  <a:gd name="connsiteY10" fmla="*/ 239960 h 278946"/>
                  <a:gd name="connsiteX11" fmla="*/ 39952 w 278946"/>
                  <a:gd name="connsiteY11" fmla="*/ 140336 h 278946"/>
                  <a:gd name="connsiteX12" fmla="*/ 39952 w 278946"/>
                  <a:gd name="connsiteY12" fmla="*/ 140336 h 278946"/>
                  <a:gd name="connsiteX13" fmla="*/ 139576 w 278946"/>
                  <a:gd name="connsiteY13" fmla="*/ 40712 h 278946"/>
                  <a:gd name="connsiteX14" fmla="*/ 139576 w 278946"/>
                  <a:gd name="connsiteY14" fmla="*/ 40712 h 278946"/>
                  <a:gd name="connsiteX15" fmla="*/ 239200 w 278946"/>
                  <a:gd name="connsiteY15" fmla="*/ 140336 h 278946"/>
                  <a:gd name="connsiteX16" fmla="*/ 239200 w 278946"/>
                  <a:gd name="connsiteY16" fmla="*/ 140336 h 278946"/>
                  <a:gd name="connsiteX17" fmla="*/ 139576 w 278946"/>
                  <a:gd name="connsiteY17" fmla="*/ 239960 h 278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8946" h="278946">
                    <a:moveTo>
                      <a:pt x="103" y="140336"/>
                    </a:moveTo>
                    <a:lnTo>
                      <a:pt x="103" y="140336"/>
                    </a:lnTo>
                    <a:cubicBezTo>
                      <a:pt x="103" y="218043"/>
                      <a:pt x="61870" y="279809"/>
                      <a:pt x="139576" y="279809"/>
                    </a:cubicBezTo>
                    <a:lnTo>
                      <a:pt x="139576" y="279809"/>
                    </a:lnTo>
                    <a:cubicBezTo>
                      <a:pt x="217283" y="279809"/>
                      <a:pt x="279049" y="218043"/>
                      <a:pt x="279049" y="140336"/>
                    </a:cubicBezTo>
                    <a:lnTo>
                      <a:pt x="279049" y="140336"/>
                    </a:lnTo>
                    <a:cubicBezTo>
                      <a:pt x="279049" y="62630"/>
                      <a:pt x="217283" y="863"/>
                      <a:pt x="139576" y="863"/>
                    </a:cubicBezTo>
                    <a:lnTo>
                      <a:pt x="139576" y="863"/>
                    </a:lnTo>
                    <a:cubicBezTo>
                      <a:pt x="61870" y="863"/>
                      <a:pt x="103" y="62630"/>
                      <a:pt x="103" y="140336"/>
                    </a:cubicBezTo>
                    <a:close/>
                    <a:moveTo>
                      <a:pt x="139576" y="239960"/>
                    </a:moveTo>
                    <a:lnTo>
                      <a:pt x="139576" y="239960"/>
                    </a:lnTo>
                    <a:cubicBezTo>
                      <a:pt x="83787" y="239960"/>
                      <a:pt x="39952" y="196126"/>
                      <a:pt x="39952" y="140336"/>
                    </a:cubicBezTo>
                    <a:lnTo>
                      <a:pt x="39952" y="140336"/>
                    </a:lnTo>
                    <a:cubicBezTo>
                      <a:pt x="39952" y="84547"/>
                      <a:pt x="83787" y="40712"/>
                      <a:pt x="139576" y="40712"/>
                    </a:cubicBezTo>
                    <a:lnTo>
                      <a:pt x="139576" y="40712"/>
                    </a:lnTo>
                    <a:cubicBezTo>
                      <a:pt x="195366" y="40712"/>
                      <a:pt x="239200" y="84547"/>
                      <a:pt x="239200" y="140336"/>
                    </a:cubicBezTo>
                    <a:lnTo>
                      <a:pt x="239200" y="140336"/>
                    </a:lnTo>
                    <a:cubicBezTo>
                      <a:pt x="239200" y="196126"/>
                      <a:pt x="195366" y="239960"/>
                      <a:pt x="139576" y="2399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2" name="Полилиния: фигура 881">
                <a:extLst>
                  <a:ext uri="{FF2B5EF4-FFF2-40B4-BE49-F238E27FC236}">
                    <a16:creationId xmlns:a16="http://schemas.microsoft.com/office/drawing/2014/main" id="{A04B0B1D-A1BF-4F79-8E87-2EB20714C30C}"/>
                  </a:ext>
                </a:extLst>
              </p:cNvPr>
              <p:cNvSpPr/>
              <p:nvPr/>
            </p:nvSpPr>
            <p:spPr>
              <a:xfrm>
                <a:off x="2826397" y="159397"/>
                <a:ext cx="119548" cy="119548"/>
              </a:xfrm>
              <a:custGeom>
                <a:avLst/>
                <a:gdLst>
                  <a:gd name="connsiteX0" fmla="*/ 119655 w 119548"/>
                  <a:gd name="connsiteY0" fmla="*/ 59881 h 119548"/>
                  <a:gd name="connsiteX1" fmla="*/ 59881 w 119548"/>
                  <a:gd name="connsiteY1" fmla="*/ 119655 h 119548"/>
                  <a:gd name="connsiteX2" fmla="*/ 107 w 119548"/>
                  <a:gd name="connsiteY2" fmla="*/ 59881 h 119548"/>
                  <a:gd name="connsiteX3" fmla="*/ 59881 w 119548"/>
                  <a:gd name="connsiteY3" fmla="*/ 107 h 119548"/>
                  <a:gd name="connsiteX4" fmla="*/ 119655 w 119548"/>
                  <a:gd name="connsiteY4" fmla="*/ 59881 h 1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548" h="119548">
                    <a:moveTo>
                      <a:pt x="119655" y="59881"/>
                    </a:moveTo>
                    <a:cubicBezTo>
                      <a:pt x="119655" y="92894"/>
                      <a:pt x="92894" y="119655"/>
                      <a:pt x="59881" y="119655"/>
                    </a:cubicBezTo>
                    <a:cubicBezTo>
                      <a:pt x="26869" y="119655"/>
                      <a:pt x="107" y="92894"/>
                      <a:pt x="107" y="59881"/>
                    </a:cubicBezTo>
                    <a:cubicBezTo>
                      <a:pt x="107" y="26869"/>
                      <a:pt x="26869" y="107"/>
                      <a:pt x="59881" y="107"/>
                    </a:cubicBezTo>
                    <a:cubicBezTo>
                      <a:pt x="92894" y="107"/>
                      <a:pt x="119655" y="26869"/>
                      <a:pt x="119655" y="598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3" name="Полилиния: фигура 882">
                <a:extLst>
                  <a:ext uri="{FF2B5EF4-FFF2-40B4-BE49-F238E27FC236}">
                    <a16:creationId xmlns:a16="http://schemas.microsoft.com/office/drawing/2014/main" id="{CDC3A557-4640-4616-9EC0-C4C55978B8DC}"/>
                  </a:ext>
                </a:extLst>
              </p:cNvPr>
              <p:cNvSpPr/>
              <p:nvPr/>
            </p:nvSpPr>
            <p:spPr>
              <a:xfrm>
                <a:off x="4340678" y="159397"/>
                <a:ext cx="119548" cy="119548"/>
              </a:xfrm>
              <a:custGeom>
                <a:avLst/>
                <a:gdLst>
                  <a:gd name="connsiteX0" fmla="*/ 120415 w 119548"/>
                  <a:gd name="connsiteY0" fmla="*/ 59881 h 119548"/>
                  <a:gd name="connsiteX1" fmla="*/ 60641 w 119548"/>
                  <a:gd name="connsiteY1" fmla="*/ 119655 h 119548"/>
                  <a:gd name="connsiteX2" fmla="*/ 867 w 119548"/>
                  <a:gd name="connsiteY2" fmla="*/ 59881 h 119548"/>
                  <a:gd name="connsiteX3" fmla="*/ 60641 w 119548"/>
                  <a:gd name="connsiteY3" fmla="*/ 107 h 119548"/>
                  <a:gd name="connsiteX4" fmla="*/ 120415 w 119548"/>
                  <a:gd name="connsiteY4" fmla="*/ 59881 h 1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548" h="119548">
                    <a:moveTo>
                      <a:pt x="120415" y="59881"/>
                    </a:moveTo>
                    <a:cubicBezTo>
                      <a:pt x="120415" y="92894"/>
                      <a:pt x="93654" y="119655"/>
                      <a:pt x="60641" y="119655"/>
                    </a:cubicBezTo>
                    <a:cubicBezTo>
                      <a:pt x="27629" y="119655"/>
                      <a:pt x="867" y="92894"/>
                      <a:pt x="867" y="59881"/>
                    </a:cubicBezTo>
                    <a:cubicBezTo>
                      <a:pt x="867" y="26869"/>
                      <a:pt x="27629" y="107"/>
                      <a:pt x="60641" y="107"/>
                    </a:cubicBezTo>
                    <a:cubicBezTo>
                      <a:pt x="93654" y="107"/>
                      <a:pt x="120415" y="26869"/>
                      <a:pt x="120415" y="598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4" name="Полилиния: фигура 883">
                <a:extLst>
                  <a:ext uri="{FF2B5EF4-FFF2-40B4-BE49-F238E27FC236}">
                    <a16:creationId xmlns:a16="http://schemas.microsoft.com/office/drawing/2014/main" id="{EC4B0332-2C3C-40C5-A689-D5A5DEE18366}"/>
                  </a:ext>
                </a:extLst>
              </p:cNvPr>
              <p:cNvSpPr/>
              <p:nvPr/>
            </p:nvSpPr>
            <p:spPr>
              <a:xfrm>
                <a:off x="2826397" y="1673678"/>
                <a:ext cx="119548" cy="119548"/>
              </a:xfrm>
              <a:custGeom>
                <a:avLst/>
                <a:gdLst>
                  <a:gd name="connsiteX0" fmla="*/ 119655 w 119548"/>
                  <a:gd name="connsiteY0" fmla="*/ 60641 h 119548"/>
                  <a:gd name="connsiteX1" fmla="*/ 59881 w 119548"/>
                  <a:gd name="connsiteY1" fmla="*/ 120415 h 119548"/>
                  <a:gd name="connsiteX2" fmla="*/ 107 w 119548"/>
                  <a:gd name="connsiteY2" fmla="*/ 60641 h 119548"/>
                  <a:gd name="connsiteX3" fmla="*/ 59881 w 119548"/>
                  <a:gd name="connsiteY3" fmla="*/ 867 h 119548"/>
                  <a:gd name="connsiteX4" fmla="*/ 119655 w 119548"/>
                  <a:gd name="connsiteY4" fmla="*/ 60641 h 1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548" h="119548">
                    <a:moveTo>
                      <a:pt x="119655" y="60641"/>
                    </a:moveTo>
                    <a:cubicBezTo>
                      <a:pt x="119655" y="93654"/>
                      <a:pt x="92894" y="120415"/>
                      <a:pt x="59881" y="120415"/>
                    </a:cubicBezTo>
                    <a:cubicBezTo>
                      <a:pt x="26869" y="120415"/>
                      <a:pt x="107" y="93654"/>
                      <a:pt x="107" y="60641"/>
                    </a:cubicBezTo>
                    <a:cubicBezTo>
                      <a:pt x="107" y="27629"/>
                      <a:pt x="26869" y="867"/>
                      <a:pt x="59881" y="867"/>
                    </a:cubicBezTo>
                    <a:cubicBezTo>
                      <a:pt x="92894" y="867"/>
                      <a:pt x="119655" y="27629"/>
                      <a:pt x="119655" y="606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9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pic>
          <p:nvPicPr>
            <p:cNvPr id="885" name="Рисунок 884">
              <a:extLst>
                <a:ext uri="{FF2B5EF4-FFF2-40B4-BE49-F238E27FC236}">
                  <a16:creationId xmlns:a16="http://schemas.microsoft.com/office/drawing/2014/main" id="{86A7DAA9-2F0D-4DD7-8D93-E2DCD0FC5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42882" y="5354221"/>
              <a:ext cx="336728" cy="336728"/>
            </a:xfrm>
            <a:custGeom>
              <a:avLst/>
              <a:gdLst>
                <a:gd name="connsiteX0" fmla="*/ 0 w 336728"/>
                <a:gd name="connsiteY0" fmla="*/ 0 h 336728"/>
                <a:gd name="connsiteX1" fmla="*/ 336728 w 336728"/>
                <a:gd name="connsiteY1" fmla="*/ 0 h 336728"/>
                <a:gd name="connsiteX2" fmla="*/ 336728 w 336728"/>
                <a:gd name="connsiteY2" fmla="*/ 336728 h 336728"/>
                <a:gd name="connsiteX3" fmla="*/ 0 w 336728"/>
                <a:gd name="connsiteY3" fmla="*/ 336728 h 33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728" h="336728">
                  <a:moveTo>
                    <a:pt x="0" y="0"/>
                  </a:moveTo>
                  <a:lnTo>
                    <a:pt x="336728" y="0"/>
                  </a:lnTo>
                  <a:lnTo>
                    <a:pt x="336728" y="336728"/>
                  </a:lnTo>
                  <a:lnTo>
                    <a:pt x="0" y="336728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85161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620</Words>
  <Application>Microsoft Macintosh PowerPoint</Application>
  <PresentationFormat>Широкоэкранный</PresentationFormat>
  <Paragraphs>127</Paragraphs>
  <Slides>8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SB Sans Display</vt:lpstr>
      <vt:lpstr>SB Sans Display Light</vt:lpstr>
      <vt:lpstr>SB Sans Display Medium</vt:lpstr>
      <vt:lpstr>SB Sans Display Semibold</vt:lpstr>
      <vt:lpstr>SB Sans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56</cp:revision>
  <dcterms:created xsi:type="dcterms:W3CDTF">2024-05-07T23:16:24Z</dcterms:created>
  <dcterms:modified xsi:type="dcterms:W3CDTF">2024-05-14T09:42:18Z</dcterms:modified>
</cp:coreProperties>
</file>